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charts/chart1.xml" ContentType="application/vnd.openxmlformats-officedocument.drawingml.chart+xml"/>
  <Override PartName="/ppt/notesSlides/notesSlide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charts/chart2.xml" ContentType="application/vnd.openxmlformats-officedocument.drawingml.chart+xml"/>
  <Override PartName="/ppt/tags/tag89.xml" ContentType="application/vnd.openxmlformats-officedocument.presentationml.tags+xml"/>
  <Override PartName="/ppt/tags/tag90.xml" ContentType="application/vnd.openxmlformats-officedocument.presentationml.tags+xml"/>
  <Override PartName="/ppt/charts/chart3.xml" ContentType="application/vnd.openxmlformats-officedocument.drawingml.chart+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charts/chart4.xml" ContentType="application/vnd.openxmlformats-officedocument.drawingml.chart+xml"/>
  <Override PartName="/ppt/tags/tag97.xml" ContentType="application/vnd.openxmlformats-officedocument.presentationml.tags+xml"/>
  <Override PartName="/ppt/tags/tag98.xml" ContentType="application/vnd.openxmlformats-officedocument.presentationml.tags+xml"/>
  <Override PartName="/ppt/charts/chart5.xml" ContentType="application/vnd.openxmlformats-officedocument.drawingml.chart+xml"/>
  <Override PartName="/ppt/tags/tag99.xml" ContentType="application/vnd.openxmlformats-officedocument.presentationml.tags+xml"/>
  <Override PartName="/ppt/tags/tag100.xml" ContentType="application/vnd.openxmlformats-officedocument.presentationml.tags+xml"/>
  <Override PartName="/ppt/charts/chart6.xml" ContentType="application/vnd.openxmlformats-officedocument.drawingml.chart+xml"/>
  <Override PartName="/ppt/charts/chart7.xml" ContentType="application/vnd.openxmlformats-officedocument.drawingml.chart+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notesMasterIdLst>
    <p:notesMasterId r:id="rId50"/>
  </p:notesMasterIdLst>
  <p:handoutMasterIdLst>
    <p:handoutMasterId r:id="rId51"/>
  </p:handoutMasterIdLst>
  <p:sldIdLst>
    <p:sldId id="287" r:id="rId3"/>
    <p:sldId id="256" r:id="rId4"/>
    <p:sldId id="285" r:id="rId5"/>
    <p:sldId id="261" r:id="rId6"/>
    <p:sldId id="265" r:id="rId7"/>
    <p:sldId id="277" r:id="rId8"/>
    <p:sldId id="291" r:id="rId9"/>
    <p:sldId id="292" r:id="rId10"/>
    <p:sldId id="295" r:id="rId11"/>
    <p:sldId id="293" r:id="rId12"/>
    <p:sldId id="296" r:id="rId13"/>
    <p:sldId id="297" r:id="rId14"/>
    <p:sldId id="303" r:id="rId15"/>
    <p:sldId id="304" r:id="rId16"/>
    <p:sldId id="306" r:id="rId17"/>
    <p:sldId id="307" r:id="rId18"/>
    <p:sldId id="308" r:id="rId19"/>
    <p:sldId id="305" r:id="rId20"/>
    <p:sldId id="299" r:id="rId21"/>
    <p:sldId id="294" r:id="rId22"/>
    <p:sldId id="300" r:id="rId23"/>
    <p:sldId id="301" r:id="rId24"/>
    <p:sldId id="302" r:id="rId25"/>
    <p:sldId id="260" r:id="rId26"/>
    <p:sldId id="262" r:id="rId27"/>
    <p:sldId id="263" r:id="rId28"/>
    <p:sldId id="264" r:id="rId29"/>
    <p:sldId id="266" r:id="rId30"/>
    <p:sldId id="267" r:id="rId31"/>
    <p:sldId id="268" r:id="rId32"/>
    <p:sldId id="269" r:id="rId33"/>
    <p:sldId id="270" r:id="rId34"/>
    <p:sldId id="271" r:id="rId35"/>
    <p:sldId id="272" r:id="rId36"/>
    <p:sldId id="273" r:id="rId37"/>
    <p:sldId id="259" r:id="rId38"/>
    <p:sldId id="275" r:id="rId39"/>
    <p:sldId id="290" r:id="rId40"/>
    <p:sldId id="276" r:id="rId41"/>
    <p:sldId id="274" r:id="rId42"/>
    <p:sldId id="278" r:id="rId43"/>
    <p:sldId id="279" r:id="rId44"/>
    <p:sldId id="280" r:id="rId45"/>
    <p:sldId id="288" r:id="rId46"/>
    <p:sldId id="289" r:id="rId47"/>
    <p:sldId id="258" r:id="rId48"/>
    <p:sldId id="298"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A9F"/>
    <a:srgbClr val="C75E0F"/>
    <a:srgbClr val="CC3300"/>
    <a:srgbClr val="B0271C"/>
    <a:srgbClr val="8B4172"/>
    <a:srgbClr val="000000"/>
    <a:srgbClr val="416399"/>
    <a:srgbClr val="1071CA"/>
    <a:srgbClr val="50844C"/>
    <a:srgbClr val="E3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6" autoAdjust="0"/>
    <p:restoredTop sz="94607" autoAdjust="0"/>
  </p:normalViewPr>
  <p:slideViewPr>
    <p:cSldViewPr snapToGrid="0">
      <p:cViewPr varScale="1">
        <p:scale>
          <a:sx n="103" d="100"/>
          <a:sy n="103" d="100"/>
        </p:scale>
        <p:origin x="-144" y="-150"/>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xmlns:c16r2="http://schemas.microsoft.com/office/drawing/2015/06/char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44063232"/>
        <c:axId val="161929984"/>
      </c:barChart>
      <c:catAx>
        <c:axId val="440632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61929984"/>
        <c:crosses val="autoZero"/>
        <c:auto val="1"/>
        <c:lblAlgn val="ctr"/>
        <c:lblOffset val="100"/>
        <c:noMultiLvlLbl val="0"/>
      </c:catAx>
      <c:valAx>
        <c:axId val="161929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406323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gradFill>
              <a:gsLst>
                <a:gs pos="100000">
                  <a:schemeClr val="tx1">
                    <a:alpha val="20000"/>
                  </a:schemeClr>
                </a:gs>
                <a:gs pos="0">
                  <a:schemeClr val="bg1">
                    <a:lumMod val="50000"/>
                  </a:scheme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xmlns:c16r2="http://schemas.microsoft.com/office/drawing/2015/06/chart">
            <c:ext xmlns:c16="http://schemas.microsoft.com/office/drawing/2014/chart" uri="{C3380CC4-5D6E-409C-BE32-E72D297353CC}">
              <c16:uniqueId val="{00000000-C2A1-46A4-9213-8EF9E841DD82}"/>
            </c:ext>
          </c:extLst>
        </c:ser>
        <c:ser>
          <c:idx val="1"/>
          <c:order val="1"/>
          <c:tx>
            <c:strRef>
              <c:f>Sheet1!$C$1</c:f>
              <c:strCache>
                <c:ptCount val="1"/>
                <c:pt idx="0">
                  <c:v>Series 2</c:v>
                </c:pt>
              </c:strCache>
            </c:strRef>
          </c:tx>
          <c:spPr>
            <a:gradFill>
              <a:gsLst>
                <a:gs pos="100000">
                  <a:schemeClr val="tx1">
                    <a:alpha val="20000"/>
                  </a:schemeClr>
                </a:gs>
                <a:gs pos="9000">
                  <a:srgbClr val="0055A2">
                    <a:alpha val="90000"/>
                  </a:srgb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xmlns:c16r2="http://schemas.microsoft.com/office/drawing/2015/06/chart">
            <c:ext xmlns:c16="http://schemas.microsoft.com/office/drawing/2014/chart" uri="{C3380CC4-5D6E-409C-BE32-E72D297353CC}">
              <c16:uniqueId val="{00000001-C2A1-46A4-9213-8EF9E841DD82}"/>
            </c:ext>
          </c:extLst>
        </c:ser>
        <c:dLbls>
          <c:showLegendKey val="0"/>
          <c:showVal val="0"/>
          <c:showCatName val="0"/>
          <c:showSerName val="0"/>
          <c:showPercent val="0"/>
          <c:showBubbleSize val="0"/>
        </c:dLbls>
        <c:axId val="229220864"/>
        <c:axId val="229837056"/>
      </c:areaChart>
      <c:dateAx>
        <c:axId val="229220864"/>
        <c:scaling>
          <c:orientation val="minMax"/>
        </c:scaling>
        <c:delete val="0"/>
        <c:axPos val="b"/>
        <c:numFmt formatCode="[$-409]d\-mmm;@" sourceLinked="0"/>
        <c:majorTickMark val="none"/>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9837056"/>
        <c:crosses val="autoZero"/>
        <c:auto val="1"/>
        <c:lblOffset val="100"/>
        <c:baseTimeUnit val="days"/>
      </c:dateAx>
      <c:valAx>
        <c:axId val="229837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9220864"/>
        <c:crossesAt val="37261"/>
        <c:crossBetween val="midCat"/>
      </c:valAx>
      <c:spPr>
        <a:noFill/>
        <a:ln>
          <a:noFill/>
        </a:ln>
        <a:effectLst/>
      </c:spPr>
    </c:plotArea>
    <c:legend>
      <c:legendPos val="b"/>
      <c:layout>
        <c:manualLayout>
          <c:xMode val="edge"/>
          <c:yMode val="edge"/>
          <c:x val="0.30432747589262782"/>
          <c:y val="0.95801978414025479"/>
          <c:w val="0.39786512398651663"/>
          <c:h val="4.19802158597452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xmlns:c16r2="http://schemas.microsoft.com/office/drawing/2015/06/char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30240256"/>
        <c:axId val="229839360"/>
      </c:barChart>
      <c:catAx>
        <c:axId val="2302402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9839360"/>
        <c:crosses val="autoZero"/>
        <c:auto val="1"/>
        <c:lblAlgn val="ctr"/>
        <c:lblOffset val="100"/>
        <c:noMultiLvlLbl val="0"/>
      </c:catAx>
      <c:valAx>
        <c:axId val="2298393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0240256"/>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a:latin typeface="Arial" panose="020B0604020202020204" pitchFamily="34" charset="0"/>
                <a:ea typeface="黑体" panose="02010609060101010101" pitchFamily="49" charset="-122"/>
                <a:cs typeface="Arial" panose="020B0604020202020204" pitchFamily="34" charset="0"/>
              </a:rPr>
              <a:t>图表标题</a:t>
            </a:r>
            <a:endParaRPr lang="en-US" altLang="zh-CN" dirty="0">
              <a:latin typeface="Arial" panose="020B0604020202020204" pitchFamily="34" charset="0"/>
              <a:ea typeface="黑体" panose="02010609060101010101" pitchFamily="49" charset="-122"/>
              <a:cs typeface="Arial" panose="020B0604020202020204" pitchFamily="34" charset="0"/>
            </a:endParaRPr>
          </a:p>
        </c:rich>
      </c:tx>
      <c:overlay val="0"/>
      <c:spPr>
        <a:noFill/>
        <a:ln>
          <a:noFill/>
        </a:ln>
        <a:effectLst/>
      </c:spPr>
    </c:title>
    <c:autoTitleDeleted val="0"/>
    <c:plotArea>
      <c:layout/>
      <c:pieChart>
        <c:varyColors val="1"/>
        <c:ser>
          <c:idx val="0"/>
          <c:order val="0"/>
          <c:tx>
            <c:strRef>
              <c:f>Sheet1!$B$1</c:f>
              <c:strCache>
                <c:ptCount val="1"/>
                <c:pt idx="0">
                  <c:v>DESAY SV AUTOMOTIVE</c:v>
                </c:pt>
              </c:strCache>
            </c:strRef>
          </c:tx>
          <c:dPt>
            <c:idx val="0"/>
            <c:bubble3D val="0"/>
            <c:spPr>
              <a:solidFill>
                <a:srgbClr val="0070C0"/>
              </a:solidFill>
              <a:ln w="19050">
                <a:solidFill>
                  <a:schemeClr val="lt1"/>
                </a:solidFill>
              </a:ln>
              <a:effectLst/>
            </c:spPr>
            <c:extLst xmlns:c16r2="http://schemas.microsoft.com/office/drawing/2015/06/chart">
              <c:ext xmlns:c16="http://schemas.microsoft.com/office/drawing/2014/chart" uri="{C3380CC4-5D6E-409C-BE32-E72D297353CC}">
                <c16:uniqueId val="{00000001-E079-46DD-9A96-5C4CF35B9709}"/>
              </c:ext>
            </c:extLst>
          </c:dPt>
          <c:dPt>
            <c:idx val="1"/>
            <c:bubble3D val="0"/>
            <c:spPr>
              <a:solidFill>
                <a:srgbClr val="81999F"/>
              </a:solidFill>
              <a:ln w="19050">
                <a:solidFill>
                  <a:schemeClr val="lt1"/>
                </a:solidFill>
              </a:ln>
              <a:effectLst/>
            </c:spPr>
            <c:extLst xmlns:c16r2="http://schemas.microsoft.com/office/drawing/2015/06/chart">
              <c:ext xmlns:c16="http://schemas.microsoft.com/office/drawing/2014/chart" uri="{C3380CC4-5D6E-409C-BE32-E72D297353CC}">
                <c16:uniqueId val="{00000003-E079-46DD-9A96-5C4CF35B9709}"/>
              </c:ext>
            </c:extLst>
          </c:dPt>
          <c:dPt>
            <c:idx val="2"/>
            <c:bubble3D val="0"/>
            <c:spPr>
              <a:solidFill>
                <a:srgbClr val="0DC0FF"/>
              </a:solidFill>
              <a:ln w="19050">
                <a:solidFill>
                  <a:schemeClr val="lt1"/>
                </a:solidFill>
              </a:ln>
              <a:effectLst/>
            </c:spPr>
            <c:extLst xmlns:c16r2="http://schemas.microsoft.com/office/drawing/2015/06/chart">
              <c:ext xmlns:c16="http://schemas.microsoft.com/office/drawing/2014/chart" uri="{C3380CC4-5D6E-409C-BE32-E72D297353CC}">
                <c16:uniqueId val="{00000005-E079-46DD-9A96-5C4CF35B9709}"/>
              </c:ext>
            </c:extLst>
          </c:dPt>
          <c:dPt>
            <c:idx val="3"/>
            <c:bubble3D val="0"/>
            <c:spPr>
              <a:solidFill>
                <a:srgbClr val="33363D"/>
              </a:solidFill>
              <a:ln w="19050">
                <a:solidFill>
                  <a:schemeClr val="lt1"/>
                </a:solidFill>
              </a:ln>
              <a:effectLst/>
            </c:spPr>
            <c:extLst xmlns:c16r2="http://schemas.microsoft.com/office/drawing/2015/06/chart">
              <c:ext xmlns:c16="http://schemas.microsoft.com/office/drawing/2014/chart" uri="{C3380CC4-5D6E-409C-BE32-E72D297353CC}">
                <c16:uniqueId val="{00000007-E079-46DD-9A96-5C4CF35B9709}"/>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8-E079-46DD-9A96-5C4CF35B970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68923361662817E-2"/>
          <c:y val="1.9768749044587166E-2"/>
          <c:w val="0.72231690521239189"/>
          <c:h val="0.81481571471580838"/>
        </c:manualLayout>
      </c:layout>
      <c:lineChart>
        <c:grouping val="stacked"/>
        <c:varyColors val="0"/>
        <c:ser>
          <c:idx val="0"/>
          <c:order val="0"/>
          <c:tx>
            <c:strRef>
              <c:f>Sheet1!$B$1</c:f>
              <c:strCache>
                <c:ptCount val="1"/>
                <c:pt idx="0">
                  <c:v>A</c:v>
                </c:pt>
              </c:strCache>
            </c:strRef>
          </c:tx>
          <c:spPr>
            <a:ln w="31750" cap="rnd">
              <a:solidFill>
                <a:srgbClr val="0070C0"/>
              </a:solidFill>
              <a:round/>
            </a:ln>
            <a:effectLst/>
          </c:spPr>
          <c:marker>
            <c:symbol val="circle"/>
            <c:size val="5"/>
            <c:spPr>
              <a:solidFill>
                <a:schemeClr val="bg1"/>
              </a:solidFill>
              <a:ln w="31750">
                <a:solidFill>
                  <a:srgbClr val="0070C0"/>
                </a:solidFill>
              </a:ln>
              <a:effectLst/>
            </c:spPr>
          </c:marker>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smooth val="1"/>
          <c:extLst xmlns:c16r2="http://schemas.microsoft.com/office/drawing/2015/06/chart">
            <c:ext xmlns:c16="http://schemas.microsoft.com/office/drawing/2014/chart" uri="{C3380CC4-5D6E-409C-BE32-E72D297353CC}">
              <c16:uniqueId val="{00000000-7775-4682-BA6D-8B5960E7A722}"/>
            </c:ext>
          </c:extLst>
        </c:ser>
        <c:ser>
          <c:idx val="1"/>
          <c:order val="1"/>
          <c:tx>
            <c:strRef>
              <c:f>Sheet1!$C$1</c:f>
              <c:strCache>
                <c:ptCount val="1"/>
                <c:pt idx="0">
                  <c:v>B</c:v>
                </c:pt>
              </c:strCache>
            </c:strRef>
          </c:tx>
          <c:spPr>
            <a:ln w="31750" cap="rnd">
              <a:solidFill>
                <a:srgbClr val="0DC0FF"/>
              </a:solidFill>
              <a:round/>
            </a:ln>
            <a:effectLst/>
          </c:spPr>
          <c:marker>
            <c:symbol val="circle"/>
            <c:size val="5"/>
            <c:spPr>
              <a:solidFill>
                <a:schemeClr val="bg1"/>
              </a:solidFill>
              <a:ln w="31750">
                <a:solidFill>
                  <a:srgbClr val="0DC0FF"/>
                </a:solidFill>
              </a:ln>
              <a:effectLst/>
            </c:spPr>
          </c:marker>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smooth val="1"/>
          <c:extLst xmlns:c16r2="http://schemas.microsoft.com/office/drawing/2015/06/chart">
            <c:ext xmlns:c16="http://schemas.microsoft.com/office/drawing/2014/chart" uri="{C3380CC4-5D6E-409C-BE32-E72D297353CC}">
              <c16:uniqueId val="{00000001-7775-4682-BA6D-8B5960E7A722}"/>
            </c:ext>
          </c:extLst>
        </c:ser>
        <c:ser>
          <c:idx val="2"/>
          <c:order val="2"/>
          <c:tx>
            <c:strRef>
              <c:f>Sheet1!$D$1</c:f>
              <c:strCache>
                <c:ptCount val="1"/>
                <c:pt idx="0">
                  <c:v>C</c:v>
                </c:pt>
              </c:strCache>
            </c:strRef>
          </c:tx>
          <c:spPr>
            <a:ln w="31750" cap="rnd">
              <a:solidFill>
                <a:srgbClr val="81999F"/>
              </a:solidFill>
              <a:round/>
            </a:ln>
            <a:effectLst/>
          </c:spPr>
          <c:marker>
            <c:symbol val="circle"/>
            <c:size val="5"/>
            <c:spPr>
              <a:solidFill>
                <a:schemeClr val="bg1"/>
              </a:solidFill>
              <a:ln w="31750" cap="rnd">
                <a:solidFill>
                  <a:srgbClr val="81999F"/>
                </a:solidFill>
                <a:round/>
              </a:ln>
              <a:effectLst/>
            </c:spPr>
          </c:marker>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c:v>
                </c:pt>
              </c:numCache>
            </c:numRef>
          </c:val>
          <c:smooth val="1"/>
          <c:extLst xmlns:c16r2="http://schemas.microsoft.com/office/drawing/2015/06/chart">
            <c:ext xmlns:c16="http://schemas.microsoft.com/office/drawing/2014/chart" uri="{C3380CC4-5D6E-409C-BE32-E72D297353CC}">
              <c16:uniqueId val="{00000002-7775-4682-BA6D-8B5960E7A722}"/>
            </c:ext>
          </c:extLst>
        </c:ser>
        <c:dLbls>
          <c:showLegendKey val="0"/>
          <c:showVal val="0"/>
          <c:showCatName val="0"/>
          <c:showSerName val="0"/>
          <c:showPercent val="0"/>
          <c:showBubbleSize val="0"/>
        </c:dLbls>
        <c:marker val="1"/>
        <c:smooth val="0"/>
        <c:axId val="230152704"/>
        <c:axId val="231729984"/>
      </c:lineChart>
      <c:catAx>
        <c:axId val="230152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1729984"/>
        <c:crosses val="autoZero"/>
        <c:auto val="1"/>
        <c:lblAlgn val="ctr"/>
        <c:lblOffset val="100"/>
        <c:noMultiLvlLbl val="0"/>
      </c:catAx>
      <c:valAx>
        <c:axId val="231729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0152704"/>
        <c:crosses val="autoZero"/>
        <c:crossBetween val="between"/>
      </c:valAx>
      <c:spPr>
        <a:noFill/>
        <a:ln>
          <a:noFill/>
        </a:ln>
        <a:effectLst/>
      </c:spPr>
    </c:plotArea>
    <c:legend>
      <c:legendPos val="b"/>
      <c:layout>
        <c:manualLayout>
          <c:xMode val="edge"/>
          <c:yMode val="edge"/>
          <c:x val="0.78603766699727828"/>
          <c:y val="0.52080964228472559"/>
          <c:w val="0.19194588948612634"/>
          <c:h val="0.365152931436539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800" b="1" i="0" baseline="0" dirty="0">
                <a:effectLst/>
                <a:latin typeface="黑体" panose="02010609060101010101" pitchFamily="49" charset="-122"/>
                <a:ea typeface="黑体" panose="02010609060101010101" pitchFamily="49" charset="-122"/>
                <a:cs typeface="Arial" panose="020B0604020202020204" pitchFamily="34" charset="0"/>
              </a:rPr>
              <a:t>图表标题</a:t>
            </a:r>
            <a:r>
              <a:rPr lang="en-US" altLang="zh-CN" sz="1800" b="1" i="0" baseline="0" dirty="0">
                <a:effectLst/>
                <a:latin typeface="黑体" panose="02010609060101010101" pitchFamily="49" charset="-122"/>
                <a:ea typeface="黑体" panose="02010609060101010101" pitchFamily="49" charset="-122"/>
                <a:cs typeface="Arial" panose="020B0604020202020204" pitchFamily="34" charset="0"/>
              </a:rPr>
              <a:t> </a:t>
            </a:r>
            <a:endParaRPr lang="zh-CN" altLang="zh-CN" dirty="0">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xmlns:c16r2="http://schemas.microsoft.com/office/drawing/2015/06/chart">
            <c:ext xmlns:c16="http://schemas.microsoft.com/office/drawing/2014/chart" uri="{C3380CC4-5D6E-409C-BE32-E72D297353CC}">
              <c16:uniqueId val="{00000000-DD0F-4E6C-A91A-6CD76F9614A4}"/>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xmlns:c16r2="http://schemas.microsoft.com/office/drawing/2015/06/chart">
            <c:ext xmlns:c16="http://schemas.microsoft.com/office/drawing/2014/chart" uri="{C3380CC4-5D6E-409C-BE32-E72D297353CC}">
              <c16:uniqueId val="{00000001-DD0F-4E6C-A91A-6CD76F9614A4}"/>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xmlns:c16r2="http://schemas.microsoft.com/office/drawing/2015/06/chart">
            <c:ext xmlns:c16="http://schemas.microsoft.com/office/drawing/2014/chart" uri="{C3380CC4-5D6E-409C-BE32-E72D297353CC}">
              <c16:uniqueId val="{00000002-DD0F-4E6C-A91A-6CD76F9614A4}"/>
            </c:ext>
          </c:extLst>
        </c:ser>
        <c:dLbls>
          <c:showLegendKey val="0"/>
          <c:showVal val="0"/>
          <c:showCatName val="0"/>
          <c:showSerName val="0"/>
          <c:showPercent val="0"/>
          <c:showBubbleSize val="0"/>
        </c:dLbls>
        <c:gapWidth val="219"/>
        <c:overlap val="-27"/>
        <c:axId val="233311744"/>
        <c:axId val="231732288"/>
      </c:barChart>
      <c:catAx>
        <c:axId val="2333117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31732288"/>
        <c:crosses val="autoZero"/>
        <c:auto val="1"/>
        <c:lblAlgn val="ctr"/>
        <c:lblOffset val="100"/>
        <c:noMultiLvlLbl val="0"/>
      </c:catAx>
      <c:valAx>
        <c:axId val="2317322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3311744"/>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r>
              <a:rPr lang="zh-CN" altLang="zh-CN" sz="1800" b="1" i="0" u="none" strike="noStrike" baseline="0" dirty="0">
                <a:effectLst/>
                <a:latin typeface="黑体" panose="02010609060101010101" pitchFamily="49" charset="-122"/>
                <a:ea typeface="黑体" panose="02010609060101010101" pitchFamily="49" charset="-122"/>
              </a:rPr>
              <a:t>图表</a:t>
            </a:r>
            <a:r>
              <a:rPr lang="zh-CN" altLang="en-US" sz="1800" b="1" i="0" u="none" strike="noStrike" baseline="0" dirty="0">
                <a:effectLst/>
                <a:latin typeface="黑体" panose="02010609060101010101" pitchFamily="49" charset="-122"/>
                <a:ea typeface="黑体" panose="02010609060101010101" pitchFamily="49" charset="-122"/>
              </a:rPr>
              <a:t>标题</a:t>
            </a:r>
            <a:endParaRPr lang="zh-CN" altLang="zh-CN" sz="1800" b="1" i="0" u="none" strike="noStrike" kern="1200" spc="0" baseline="0" dirty="0">
              <a:solidFill>
                <a:prstClr val="black">
                  <a:lumMod val="65000"/>
                  <a:lumOff val="35000"/>
                </a:prstClr>
              </a:solidFill>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xmlns:c16r2="http://schemas.microsoft.com/office/drawing/2015/06/chart">
            <c:ext xmlns:c16="http://schemas.microsoft.com/office/drawing/2014/chart" uri="{C3380CC4-5D6E-409C-BE32-E72D297353CC}">
              <c16:uniqueId val="{00000000-0A9C-44F6-BBA5-43F14A056FF1}"/>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xmlns:c16r2="http://schemas.microsoft.com/office/drawing/2015/06/chart">
            <c:ext xmlns:c16="http://schemas.microsoft.com/office/drawing/2014/chart" uri="{C3380CC4-5D6E-409C-BE32-E72D297353CC}">
              <c16:uniqueId val="{00000001-0A9C-44F6-BBA5-43F14A056FF1}"/>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xmlns:c16r2="http://schemas.microsoft.com/office/drawing/2015/06/chart">
            <c:ext xmlns:c16="http://schemas.microsoft.com/office/drawing/2014/chart" uri="{C3380CC4-5D6E-409C-BE32-E72D297353CC}">
              <c16:uniqueId val="{00000002-0A9C-44F6-BBA5-43F14A056FF1}"/>
            </c:ext>
          </c:extLst>
        </c:ser>
        <c:dLbls>
          <c:showLegendKey val="0"/>
          <c:showVal val="0"/>
          <c:showCatName val="0"/>
          <c:showSerName val="0"/>
          <c:showPercent val="0"/>
          <c:showBubbleSize val="0"/>
        </c:dLbls>
        <c:gapWidth val="219"/>
        <c:overlap val="-27"/>
        <c:axId val="233448448"/>
        <c:axId val="231734016"/>
      </c:barChart>
      <c:catAx>
        <c:axId val="233448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31734016"/>
        <c:crosses val="autoZero"/>
        <c:auto val="1"/>
        <c:lblAlgn val="ctr"/>
        <c:lblOffset val="100"/>
        <c:noMultiLvlLbl val="0"/>
      </c:catAx>
      <c:valAx>
        <c:axId val="231734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3448448"/>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2018-11-27</a:t>
            </a:fld>
            <a:endParaRPr lang="zh-CN" altLang="en-US"/>
          </a:p>
        </p:txBody>
      </p:sp>
      <p:sp>
        <p:nvSpPr>
          <p:cNvPr id="4" name="页脚占位符 3">
            <a:extLst>
              <a:ext uri="{FF2B5EF4-FFF2-40B4-BE49-F238E27FC236}">
                <a16:creationId xmlns:a16="http://schemas.microsoft.com/office/drawing/2014/main" xmlns=""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93C3FF-8A79-4DEA-B527-95FD88A8434C}" type="datetimeFigureOut">
              <a:rPr lang="zh-CN" altLang="en-US" smtClean="0"/>
              <a:t>2018-11-27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74DCAF-D02B-47D8-846D-4314DC63942F}" type="slidenum">
              <a:rPr lang="zh-CN" altLang="en-US" smtClean="0"/>
              <a:t>‹#›</a:t>
            </a:fld>
            <a:endParaRPr lang="zh-CN" altLang="en-US"/>
          </a:p>
        </p:txBody>
      </p:sp>
    </p:spTree>
    <p:extLst>
      <p:ext uri="{BB962C8B-B14F-4D97-AF65-F5344CB8AC3E}">
        <p14:creationId xmlns:p14="http://schemas.microsoft.com/office/powerpoint/2010/main" val="352085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3E11CD-7E61-4104-986A-C7D1C4657FF3}" type="slidenum">
              <a:rPr lang="zh-CN" altLang="en-US" smtClean="0"/>
              <a:t>23</a:t>
            </a:fld>
            <a:endParaRPr lang="zh-CN" altLang="en-US"/>
          </a:p>
        </p:txBody>
      </p:sp>
    </p:spTree>
    <p:extLst>
      <p:ext uri="{BB962C8B-B14F-4D97-AF65-F5344CB8AC3E}">
        <p14:creationId xmlns:p14="http://schemas.microsoft.com/office/powerpoint/2010/main" val="2764334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xmlns=""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xmlns=""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xmlns=""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2018-11-27</a:t>
            </a:fld>
            <a:endParaRPr lang="zh-CN" altLang="en-US"/>
          </a:p>
        </p:txBody>
      </p:sp>
      <p:sp>
        <p:nvSpPr>
          <p:cNvPr id="3" name="页脚占位符 2">
            <a:extLst>
              <a:ext uri="{FF2B5EF4-FFF2-40B4-BE49-F238E27FC236}">
                <a16:creationId xmlns:a16="http://schemas.microsoft.com/office/drawing/2014/main" xmlns=""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2018-11-27</a:t>
            </a:fld>
            <a:endParaRPr lang="zh-CN" altLang="en-US"/>
          </a:p>
        </p:txBody>
      </p:sp>
      <p:sp>
        <p:nvSpPr>
          <p:cNvPr id="3" name="页脚占位符 2">
            <a:extLst>
              <a:ext uri="{FF2B5EF4-FFF2-40B4-BE49-F238E27FC236}">
                <a16:creationId xmlns:a16="http://schemas.microsoft.com/office/drawing/2014/main" xmlns=""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a16="http://schemas.microsoft.com/office/drawing/2014/main" xmlns=""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节标题">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6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D0A598E-1133-4548-9FE0-915161A3608D}" type="datetimeFigureOut">
              <a:rPr lang="zh-CN" altLang="en-US" smtClean="0"/>
              <a:t>2018-11-27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9BEFEC-ADBD-4CB6-92E8-EF20253A434B}" type="slidenum">
              <a:rPr lang="zh-CN" altLang="en-US" smtClean="0"/>
              <a:t>‹#›</a:t>
            </a:fld>
            <a:endParaRPr lang="zh-CN" altLang="en-US"/>
          </a:p>
        </p:txBody>
      </p:sp>
    </p:spTree>
    <p:extLst>
      <p:ext uri="{BB962C8B-B14F-4D97-AF65-F5344CB8AC3E}">
        <p14:creationId xmlns:p14="http://schemas.microsoft.com/office/powerpoint/2010/main" val="1762541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xmlns=""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xmlns=""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xmlns=""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2018-11-27</a:t>
            </a:fld>
            <a:endParaRPr lang="zh-CN" altLang="en-US"/>
          </a:p>
        </p:txBody>
      </p:sp>
      <p:sp>
        <p:nvSpPr>
          <p:cNvPr id="5" name="页脚占位符 4">
            <a:extLst>
              <a:ext uri="{FF2B5EF4-FFF2-40B4-BE49-F238E27FC236}">
                <a16:creationId xmlns:a16="http://schemas.microsoft.com/office/drawing/2014/main" xmlns=""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 id="2147483711" r:id="rId7"/>
    <p:sldLayoutId id="2147483712" r:id="rId8"/>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jpg"/><Relationship Id="rId9" Type="http://schemas.openxmlformats.org/officeDocument/2006/relationships/image" Target="../media/image56.jp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7.xml"/><Relationship Id="rId7" Type="http://schemas.openxmlformats.org/officeDocument/2006/relationships/image" Target="../media/image5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tags" Target="../tags/tag40.xml"/><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5.xml"/><Relationship Id="rId11" Type="http://schemas.openxmlformats.org/officeDocument/2006/relationships/image" Target="../media/image65.png"/><Relationship Id="rId5" Type="http://schemas.openxmlformats.org/officeDocument/2006/relationships/tags" Target="../tags/tag42.xml"/><Relationship Id="rId10" Type="http://schemas.openxmlformats.org/officeDocument/2006/relationships/image" Target="../media/image64.png"/><Relationship Id="rId4" Type="http://schemas.openxmlformats.org/officeDocument/2006/relationships/tags" Target="../tags/tag41.xml"/><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4.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chart" Target="../charts/chart1.xml"/><Relationship Id="rId4" Type="http://schemas.openxmlformats.org/officeDocument/2006/relationships/image" Target="../media/image8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7"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89.png"/><Relationship Id="rId5" Type="http://schemas.microsoft.com/office/2007/relationships/hdphoto" Target="../media/hdphoto4.wdp"/><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90.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1.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3.xml"/><Relationship Id="rId1" Type="http://schemas.openxmlformats.org/officeDocument/2006/relationships/tags" Target="../tags/tag5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image" Target="../media/image90.jpg"/></Relationships>
</file>

<file path=ppt/slides/_rels/slide2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slideLayout" Target="../slideLayouts/slideLayout5.xml"/><Relationship Id="rId1" Type="http://schemas.openxmlformats.org/officeDocument/2006/relationships/tags" Target="../tags/tag56.xml"/><Relationship Id="rId6" Type="http://schemas.microsoft.com/office/2007/relationships/hdphoto" Target="../media/hdphoto6.wdp"/><Relationship Id="rId5" Type="http://schemas.openxmlformats.org/officeDocument/2006/relationships/image" Target="../media/image92.png"/><Relationship Id="rId4" Type="http://schemas.openxmlformats.org/officeDocument/2006/relationships/image" Target="../media/image91.emf"/></Relationships>
</file>

<file path=ppt/slides/_rels/slide29.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93.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58.png"/><Relationship Id="rId5" Type="http://schemas.openxmlformats.org/officeDocument/2006/relationships/image" Target="../media/image90.jpg"/><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90.jpg"/><Relationship Id="rId4"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image" Target="../media/image86.jpg"/></Relationships>
</file>

<file path=ppt/slides/_rels/slide32.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5.xml"/><Relationship Id="rId5" Type="http://schemas.openxmlformats.org/officeDocument/2006/relationships/tags" Target="../tags/tag69.xml"/><Relationship Id="rId4" Type="http://schemas.openxmlformats.org/officeDocument/2006/relationships/tags" Target="../tags/tag68.xml"/></Relationships>
</file>

<file path=ppt/slides/_rels/slide3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3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tags" Target="../tags/tag81.xml"/><Relationship Id="rId3" Type="http://schemas.openxmlformats.org/officeDocument/2006/relationships/tags" Target="../tags/tag76.xml"/><Relationship Id="rId7" Type="http://schemas.openxmlformats.org/officeDocument/2006/relationships/tags" Target="../tags/tag8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9"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2.xml"/></Relationships>
</file>

<file path=ppt/slides/_rels/slide37.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tags" Target="../tags/tag85.xml"/><Relationship Id="rId7" Type="http://schemas.openxmlformats.org/officeDocument/2006/relationships/slideLayout" Target="../slideLayouts/slideLayout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9"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chart" Target="../charts/chart3.xml"/><Relationship Id="rId4" Type="http://schemas.openxmlformats.org/officeDocument/2006/relationships/image" Target="../media/image86.jp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2.xml"/><Relationship Id="rId1" Type="http://schemas.openxmlformats.org/officeDocument/2006/relationships/tags" Target="../tags/tag91.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4.xml"/><Relationship Id="rId1" Type="http://schemas.openxmlformats.org/officeDocument/2006/relationships/tags" Target="../tags/tag9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chart" Target="../charts/char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chart" Target="../charts/char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94.jpg"/></Relationships>
</file>

<file path=ppt/slides/_rels/slide44.xml.rels><?xml version="1.0" encoding="UTF-8" standalone="yes"?>
<Relationships xmlns="http://schemas.openxmlformats.org/package/2006/relationships"><Relationship Id="rId8" Type="http://schemas.openxmlformats.org/officeDocument/2006/relationships/tags" Target="../tags/tag108.xml"/><Relationship Id="rId3" Type="http://schemas.openxmlformats.org/officeDocument/2006/relationships/tags" Target="../tags/tag103.xml"/><Relationship Id="rId7" Type="http://schemas.openxmlformats.org/officeDocument/2006/relationships/tags" Target="../tags/tag10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95.png"/><Relationship Id="rId5" Type="http://schemas.openxmlformats.org/officeDocument/2006/relationships/tags" Target="../tags/tag105.xml"/><Relationship Id="rId10" Type="http://schemas.openxmlformats.org/officeDocument/2006/relationships/slideLayout" Target="../slideLayouts/slideLayout5.xml"/><Relationship Id="rId4" Type="http://schemas.openxmlformats.org/officeDocument/2006/relationships/tags" Target="../tags/tag104.xml"/><Relationship Id="rId9" Type="http://schemas.openxmlformats.org/officeDocument/2006/relationships/tags" Target="../tags/tag109.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112.xml"/><Relationship Id="rId7" Type="http://schemas.openxmlformats.org/officeDocument/2006/relationships/tags" Target="../tags/tag116.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9"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5.gif"/><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a16="http://schemas.microsoft.com/office/drawing/2014/main" xmlns=""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a16="http://schemas.microsoft.com/office/drawing/2014/main" xmlns=""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a16="http://schemas.microsoft.com/office/drawing/2014/main" xmlns=""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车身</a:t>
            </a:r>
            <a:r>
              <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a16="http://schemas.microsoft.com/office/drawing/2014/main" xmlns=""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xmlns="" id="{F9F43561-B515-4B2F-BCDF-72423A584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7" y="1597731"/>
            <a:ext cx="7119722" cy="3884204"/>
          </a:xfrm>
          <a:prstGeom prst="rect">
            <a:avLst/>
          </a:prstGeom>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5248614"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科拓基于固定信标的反向寻车</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停车场反向定位</a:t>
            </a:r>
          </a:p>
        </p:txBody>
      </p:sp>
      <p:pic>
        <p:nvPicPr>
          <p:cNvPr id="11" name="图片 10">
            <a:extLst>
              <a:ext uri="{FF2B5EF4-FFF2-40B4-BE49-F238E27FC236}">
                <a16:creationId xmlns:a16="http://schemas.microsoft.com/office/drawing/2014/main" xmlns="" id="{733EEC08-07D9-434D-BD74-2CD1D771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569" y="1368660"/>
            <a:ext cx="4757579" cy="4757579"/>
          </a:xfrm>
          <a:prstGeom prst="rect">
            <a:avLst/>
          </a:prstGeom>
        </p:spPr>
      </p:pic>
      <p:pic>
        <p:nvPicPr>
          <p:cNvPr id="14" name="图片 13">
            <a:extLst>
              <a:ext uri="{FF2B5EF4-FFF2-40B4-BE49-F238E27FC236}">
                <a16:creationId xmlns:a16="http://schemas.microsoft.com/office/drawing/2014/main" xmlns="" id="{2957D437-E992-4503-9135-EFF67A307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3802" y="1441362"/>
            <a:ext cx="3568184" cy="4757579"/>
          </a:xfrm>
          <a:prstGeom prst="rect">
            <a:avLst/>
          </a:prstGeom>
        </p:spPr>
      </p:pic>
      <p:pic>
        <p:nvPicPr>
          <p:cNvPr id="22" name="图片 21">
            <a:extLst>
              <a:ext uri="{FF2B5EF4-FFF2-40B4-BE49-F238E27FC236}">
                <a16:creationId xmlns:a16="http://schemas.microsoft.com/office/drawing/2014/main" xmlns="" id="{6EBECA79-CA36-4B46-8094-D324A19AE5EF}"/>
              </a:ext>
            </a:extLst>
          </p:cNvPr>
          <p:cNvPicPr>
            <a:picLocks noChangeAspect="1"/>
          </p:cNvPicPr>
          <p:nvPr/>
        </p:nvPicPr>
        <p:blipFill rotWithShape="1">
          <a:blip r:embed="rId6">
            <a:extLst>
              <a:ext uri="{28A0092B-C50C-407E-A947-70E740481C1C}">
                <a14:useLocalDpi xmlns:a14="http://schemas.microsoft.com/office/drawing/2010/main" val="0"/>
              </a:ext>
            </a:extLst>
          </a:blip>
          <a:srcRect l="1852" t="1" r="61103" b="167"/>
          <a:stretch/>
        </p:blipFill>
        <p:spPr>
          <a:xfrm>
            <a:off x="8371642" y="-1"/>
            <a:ext cx="3826277" cy="6302702"/>
          </a:xfrm>
          <a:prstGeom prst="rect">
            <a:avLst/>
          </a:prstGeom>
        </p:spPr>
      </p:pic>
      <p:pic>
        <p:nvPicPr>
          <p:cNvPr id="24" name="图片 23">
            <a:extLst>
              <a:ext uri="{FF2B5EF4-FFF2-40B4-BE49-F238E27FC236}">
                <a16:creationId xmlns:a16="http://schemas.microsoft.com/office/drawing/2014/main" xmlns="" id="{4DD220D8-2AD0-480D-8883-A31DD0D6499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375" b="89691" l="0" r="98000">
                        <a14:foregroundMark x1="32300" y1="28522" x2="32300" y2="28522"/>
                        <a14:foregroundMark x1="43400" y1="33677" x2="43400" y2="33677"/>
                        <a14:foregroundMark x1="58000" y1="33677" x2="58000" y2="33677"/>
                        <a14:foregroundMark x1="70300" y1="31615" x2="70300" y2="31615"/>
                        <a14:foregroundMark x1="77600" y1="33677" x2="77600" y2="33677"/>
                        <a14:foregroundMark x1="79000" y1="20619" x2="79000" y2="20619"/>
                        <a14:foregroundMark x1="89500" y1="27491" x2="89500" y2="27491"/>
                        <a14:foregroundMark x1="94800" y1="23711" x2="94800" y2="23711"/>
                        <a14:foregroundMark x1="94500" y1="30584" x2="94500" y2="30584"/>
                        <a14:foregroundMark x1="42200" y1="23711" x2="42200" y2="23711"/>
                        <a14:foregroundMark x1="56000" y1="26460" x2="56000" y2="26460"/>
                        <a14:foregroundMark x1="47500" y1="48797" x2="47500" y2="48797"/>
                        <a14:foregroundMark x1="48700" y1="32646" x2="48700" y2="32646"/>
                        <a14:foregroundMark x1="50100" y1="49485" x2="50100" y2="49485"/>
                      </a14:backgroundRemoval>
                    </a14:imgEffect>
                  </a14:imgLayer>
                </a14:imgProps>
              </a:ext>
              <a:ext uri="{28A0092B-C50C-407E-A947-70E740481C1C}">
                <a14:useLocalDpi xmlns:a14="http://schemas.microsoft.com/office/drawing/2010/main" val="0"/>
              </a:ext>
            </a:extLst>
          </a:blip>
          <a:stretch>
            <a:fillRect/>
          </a:stretch>
        </p:blipFill>
        <p:spPr>
          <a:xfrm>
            <a:off x="8365724" y="377386"/>
            <a:ext cx="3041155" cy="884976"/>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374601" y="-10534"/>
            <a:ext cx="3820357"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D328DF6F-BB57-48E6-BDA4-8C4C58BAE4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914" y="1571903"/>
            <a:ext cx="4667250" cy="2400300"/>
          </a:xfrm>
          <a:prstGeom prst="rect">
            <a:avLst/>
          </a:prstGeom>
        </p:spPr>
      </p:pic>
      <p:sp>
        <p:nvSpPr>
          <p:cNvPr id="25" name="等腰三角形 24">
            <a:extLst>
              <a:ext uri="{FF2B5EF4-FFF2-40B4-BE49-F238E27FC236}">
                <a16:creationId xmlns:a16="http://schemas.microsoft.com/office/drawing/2014/main" xmlns="" id="{BB94EC58-FC8A-4DE5-AE3C-69F91D0D6918}"/>
              </a:ext>
            </a:extLst>
          </p:cNvPr>
          <p:cNvSpPr/>
          <p:nvPr/>
        </p:nvSpPr>
        <p:spPr>
          <a:xfrm rot="1738782">
            <a:off x="4606647" y="3380818"/>
            <a:ext cx="300892" cy="369277"/>
          </a:xfrm>
          <a:prstGeom prst="triangle">
            <a:avLst/>
          </a:prstGeom>
          <a:solidFill>
            <a:srgbClr val="005CA5"/>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41209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17DF3998-EBAC-4497-A465-5F17AF08D419}"/>
              </a:ext>
            </a:extLst>
          </p:cNvPr>
          <p:cNvPicPr>
            <a:picLocks noChangeAspect="1"/>
          </p:cNvPicPr>
          <p:nvPr/>
        </p:nvPicPr>
        <p:blipFill rotWithShape="1">
          <a:blip r:embed="rId5">
            <a:extLst>
              <a:ext uri="{28A0092B-C50C-407E-A947-70E740481C1C}">
                <a14:useLocalDpi xmlns:a14="http://schemas.microsoft.com/office/drawing/2010/main" val="0"/>
              </a:ext>
            </a:extLst>
          </a:blip>
          <a:srcRect r="25663"/>
          <a:stretch/>
        </p:blipFill>
        <p:spPr>
          <a:xfrm>
            <a:off x="3908875" y="0"/>
            <a:ext cx="8314212" cy="6291287"/>
          </a:xfrm>
          <a:prstGeom prst="rect">
            <a:avLst/>
          </a:prstGeom>
        </p:spPr>
      </p:pic>
      <p:sp>
        <p:nvSpPr>
          <p:cNvPr id="93" name="任意多边形: 形状 92">
            <a:extLst>
              <a:ext uri="{FF2B5EF4-FFF2-40B4-BE49-F238E27FC236}">
                <a16:creationId xmlns:a16="http://schemas.microsoft.com/office/drawing/2014/main" xmlns="" id="{BC96ECE5-B7F8-4E77-BF03-F278D3D5E121}"/>
              </a:ext>
            </a:extLst>
          </p:cNvPr>
          <p:cNvSpPr/>
          <p:nvPr/>
        </p:nvSpPr>
        <p:spPr>
          <a:xfrm>
            <a:off x="3911707" y="-6443"/>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xmlns=""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xmlns=""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Motor</a:t>
            </a:r>
          </a:p>
        </p:txBody>
      </p:sp>
      <p:sp>
        <p:nvSpPr>
          <p:cNvPr id="82" name="矩形 81">
            <a:extLst>
              <a:ext uri="{FF2B5EF4-FFF2-40B4-BE49-F238E27FC236}">
                <a16:creationId xmlns:a16="http://schemas.microsoft.com/office/drawing/2014/main" xmlns=""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Cloud</a:t>
            </a:r>
          </a:p>
        </p:txBody>
      </p:sp>
      <p:sp>
        <p:nvSpPr>
          <p:cNvPr id="83" name="矩形 82">
            <a:extLst>
              <a:ext uri="{FF2B5EF4-FFF2-40B4-BE49-F238E27FC236}">
                <a16:creationId xmlns:a16="http://schemas.microsoft.com/office/drawing/2014/main" xmlns=""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Terminal</a:t>
            </a:r>
          </a:p>
        </p:txBody>
      </p:sp>
      <p:sp>
        <p:nvSpPr>
          <p:cNvPr id="84" name="PA_蓝剑_矩形 106">
            <a:extLst>
              <a:ext uri="{FF2B5EF4-FFF2-40B4-BE49-F238E27FC236}">
                <a16:creationId xmlns:a16="http://schemas.microsoft.com/office/drawing/2014/main" xmlns="" id="{477F24F7-85CC-450B-8A17-446790D7E707}"/>
              </a:ext>
            </a:extLst>
          </p:cNvPr>
          <p:cNvSpPr/>
          <p:nvPr>
            <p:custDataLst>
              <p:tags r:id="rId1"/>
            </p:custDataLst>
          </p:nvPr>
        </p:nvSpPr>
        <p:spPr>
          <a:xfrm>
            <a:off x="4179784" y="3200045"/>
            <a:ext cx="2289915" cy="2120902"/>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基于</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CAN</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总线的高性能和可靠性，可以准确的获取发动机、变速箱、</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ABS</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等模块数据，也能迅速准确的得到转速、车速、转角、油温等车辆运行数据，是种稳定可靠的传感器和信号源</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PA_蓝剑_矩形 106">
            <a:extLst>
              <a:ext uri="{FF2B5EF4-FFF2-40B4-BE49-F238E27FC236}">
                <a16:creationId xmlns:a16="http://schemas.microsoft.com/office/drawing/2014/main" xmlns="" id="{AC2714B4-5D05-4A36-8AB0-DBB6D520949C}"/>
              </a:ext>
            </a:extLst>
          </p:cNvPr>
          <p:cNvSpPr/>
          <p:nvPr>
            <p:custDataLst>
              <p:tags r:id="rId2"/>
            </p:custDataLst>
          </p:nvPr>
        </p:nvSpPr>
        <p:spPr>
          <a:xfrm>
            <a:off x="6940723" y="3229308"/>
            <a:ext cx="2289915" cy="1607941"/>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大型分布式云计算平台，能够实现大用户量访问，具有高可用性，能提供强大的运算能力，同时又具有极低的成本优势，是优秀的数据处理计算模块</a:t>
            </a:r>
          </a:p>
        </p:txBody>
      </p:sp>
      <p:sp>
        <p:nvSpPr>
          <p:cNvPr id="86" name="PA_蓝剑_矩形 106">
            <a:extLst>
              <a:ext uri="{FF2B5EF4-FFF2-40B4-BE49-F238E27FC236}">
                <a16:creationId xmlns:a16="http://schemas.microsoft.com/office/drawing/2014/main" xmlns="" id="{BB3BBA91-6070-4888-9E3A-06CD393EDE36}"/>
              </a:ext>
            </a:extLst>
          </p:cNvPr>
          <p:cNvSpPr/>
          <p:nvPr>
            <p:custDataLst>
              <p:tags r:id="rId3"/>
            </p:custDataLst>
          </p:nvPr>
        </p:nvSpPr>
        <p:spPr>
          <a:xfrm>
            <a:off x="9672665" y="3229308"/>
            <a:ext cx="2289915" cy="1349537"/>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智能手机发展成熟，大部分性能已经满足日常使用需求，同时又高度普及，是种非常通用且性能强大的的终端</a:t>
            </a:r>
          </a:p>
        </p:txBody>
      </p:sp>
      <p:grpSp>
        <p:nvGrpSpPr>
          <p:cNvPr id="87" name="组合 86">
            <a:extLst>
              <a:ext uri="{FF2B5EF4-FFF2-40B4-BE49-F238E27FC236}">
                <a16:creationId xmlns:a16="http://schemas.microsoft.com/office/drawing/2014/main" xmlns=""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xmlns=""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停车定位系统信号采集</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数据计算</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结果展示</a:t>
              </a:r>
            </a:p>
          </p:txBody>
        </p:sp>
        <p:sp>
          <p:nvSpPr>
            <p:cNvPr id="89" name="平行四边形 88">
              <a:extLst>
                <a:ext uri="{FF2B5EF4-FFF2-40B4-BE49-F238E27FC236}">
                  <a16:creationId xmlns:a16="http://schemas.microsoft.com/office/drawing/2014/main" xmlns=""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停车场定位系统创新方案概览</a:t>
            </a:r>
          </a:p>
        </p:txBody>
      </p:sp>
      <p:pic>
        <p:nvPicPr>
          <p:cNvPr id="4" name="图片 3">
            <a:extLst>
              <a:ext uri="{FF2B5EF4-FFF2-40B4-BE49-F238E27FC236}">
                <a16:creationId xmlns:a16="http://schemas.microsoft.com/office/drawing/2014/main" xmlns=""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a16="http://schemas.microsoft.com/office/drawing/2014/main" xmlns="" id="{F4DC2321-DE2D-4AE8-8182-DF049F69CD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632" y="1189027"/>
            <a:ext cx="745076" cy="745076"/>
          </a:xfrm>
          <a:prstGeom prst="rect">
            <a:avLst/>
          </a:prstGeom>
        </p:spPr>
      </p:pic>
      <p:pic>
        <p:nvPicPr>
          <p:cNvPr id="5" name="图片 4">
            <a:extLst>
              <a:ext uri="{FF2B5EF4-FFF2-40B4-BE49-F238E27FC236}">
                <a16:creationId xmlns:a16="http://schemas.microsoft.com/office/drawing/2014/main" xmlns="" id="{CFD2829C-543D-46FB-8081-4168964020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0182" y="1118675"/>
            <a:ext cx="962695" cy="962695"/>
          </a:xfrm>
          <a:prstGeom prst="rect">
            <a:avLst/>
          </a:prstGeom>
        </p:spPr>
      </p:pic>
    </p:spTree>
    <p:extLst>
      <p:ext uri="{BB962C8B-B14F-4D97-AF65-F5344CB8AC3E}">
        <p14:creationId xmlns:p14="http://schemas.microsoft.com/office/powerpoint/2010/main" val="425599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blinds(horizontal)">
                                      <p:cBhvr>
                                        <p:cTn id="40" dur="5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500" fill="hold"/>
                                        <p:tgtEl>
                                          <p:spTgt spid="82"/>
                                        </p:tgtEl>
                                        <p:attrNameLst>
                                          <p:attrName>ppt_w</p:attrName>
                                        </p:attrNameLst>
                                      </p:cBhvr>
                                      <p:tavLst>
                                        <p:tav tm="0">
                                          <p:val>
                                            <p:fltVal val="0"/>
                                          </p:val>
                                        </p:tav>
                                        <p:tav tm="100000">
                                          <p:val>
                                            <p:strVal val="#ppt_w"/>
                                          </p:val>
                                        </p:tav>
                                      </p:tavLst>
                                    </p:anim>
                                    <p:anim calcmode="lin" valueType="num">
                                      <p:cBhvr>
                                        <p:cTn id="51" dur="500" fill="hold"/>
                                        <p:tgtEl>
                                          <p:spTgt spid="82"/>
                                        </p:tgtEl>
                                        <p:attrNameLst>
                                          <p:attrName>ppt_h</p:attrName>
                                        </p:attrNameLst>
                                      </p:cBhvr>
                                      <p:tavLst>
                                        <p:tav tm="0">
                                          <p:val>
                                            <p:fltVal val="0"/>
                                          </p:val>
                                        </p:tav>
                                        <p:tav tm="100000">
                                          <p:val>
                                            <p:strVal val="#ppt_h"/>
                                          </p:val>
                                        </p:tav>
                                      </p:tavLst>
                                    </p:anim>
                                    <p:animEffect transition="in" filter="fade">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blinds(horizontal)">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blinds(horizontal)">
                                      <p:cBhvr>
                                        <p:cTn id="7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1" grpId="0"/>
      <p:bldP spid="82" grpId="0"/>
      <p:bldP spid="83" grpId="0"/>
      <p:bldP spid="84" grpId="0"/>
      <p:bldP spid="85"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5807519" y="4143884"/>
            <a:ext cx="1515035" cy="1515035"/>
          </a:xfrm>
          <a:prstGeom prst="ellipse">
            <a:avLst/>
          </a:prstGeom>
          <a:solidFill>
            <a:srgbClr val="B0271C"/>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 name="椭圆 1"/>
          <p:cNvSpPr/>
          <p:nvPr/>
        </p:nvSpPr>
        <p:spPr>
          <a:xfrm>
            <a:off x="5798728" y="1227169"/>
            <a:ext cx="1515035" cy="1515035"/>
          </a:xfrm>
          <a:prstGeom prst="ellipse">
            <a:avLst/>
          </a:prstGeom>
          <a:solidFill>
            <a:srgbClr val="416399"/>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51" name="组合 50">
            <a:extLst>
              <a:ext uri="{FF2B5EF4-FFF2-40B4-BE49-F238E27FC236}">
                <a16:creationId xmlns:a16="http://schemas.microsoft.com/office/drawing/2014/main" xmlns="" id="{B72E5C71-8247-401E-ACE3-E08AC0DA01A4}"/>
              </a:ext>
            </a:extLst>
          </p:cNvPr>
          <p:cNvGrpSpPr/>
          <p:nvPr/>
        </p:nvGrpSpPr>
        <p:grpSpPr>
          <a:xfrm>
            <a:off x="305916" y="700325"/>
            <a:ext cx="4814110" cy="1886418"/>
            <a:chOff x="894493" y="2215003"/>
            <a:chExt cx="4814110" cy="1886418"/>
          </a:xfrm>
        </p:grpSpPr>
        <p:sp>
          <p:nvSpPr>
            <p:cNvPr id="52" name="标题 1">
              <a:extLst>
                <a:ext uri="{FF2B5EF4-FFF2-40B4-BE49-F238E27FC236}">
                  <a16:creationId xmlns:a16="http://schemas.microsoft.com/office/drawing/2014/main" xmlns=""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停车场定位系统总体框架</a:t>
              </a:r>
              <a:endPar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3" name="平行四边形 52">
              <a:extLst>
                <a:ext uri="{FF2B5EF4-FFF2-40B4-BE49-F238E27FC236}">
                  <a16:creationId xmlns:a16="http://schemas.microsoft.com/office/drawing/2014/main" xmlns=""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a16="http://schemas.microsoft.com/office/drawing/2014/main" xmlns="" id="{6B03A854-22A8-456E-8CB0-BF7DC5B7EDC8}"/>
              </a:ext>
            </a:extLst>
          </p:cNvPr>
          <p:cNvSpPr/>
          <p:nvPr>
            <p:custDataLst>
              <p:tags r:id="rId1"/>
            </p:custDataLst>
          </p:nvPr>
        </p:nvSpPr>
        <p:spPr>
          <a:xfrm>
            <a:off x="413562" y="2374260"/>
            <a:ext cx="4401637" cy="333553"/>
          </a:xfrm>
          <a:prstGeom prst="rect">
            <a:avLst/>
          </a:prstGeom>
        </p:spPr>
        <p:txBody>
          <a:bodyPr wrap="square">
            <a:spAutoFit/>
          </a:bodyPr>
          <a:lstStyle/>
          <a:p>
            <a:pPr marL="285750" lvl="0" indent="-285750">
              <a:lnSpc>
                <a:spcPts val="2000"/>
              </a:lnSpc>
              <a:buFont typeface="Arial" panose="020B0604020202020204" pitchFamily="34" charset="0"/>
              <a:buChar char="•"/>
              <a:defRP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汽车行驶产生信号数据</a:t>
            </a:r>
            <a:endPar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56" name="矩形 55">
            <a:extLst>
              <a:ext uri="{FF2B5EF4-FFF2-40B4-BE49-F238E27FC236}">
                <a16:creationId xmlns:a16="http://schemas.microsoft.com/office/drawing/2014/main" xmlns="" id="{69506C05-844D-4DA7-97DE-35FDBAF85EE3}"/>
              </a:ext>
            </a:extLst>
          </p:cNvPr>
          <p:cNvSpPr/>
          <p:nvPr/>
        </p:nvSpPr>
        <p:spPr>
          <a:xfrm>
            <a:off x="870638" y="1904410"/>
            <a:ext cx="1828602" cy="45719"/>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r>
              <a:rPr lang="zh-CN" altLang="en-US" dirty="0"/>
              <a:t>停车场定位系统创新方案概览</a:t>
            </a:r>
          </a:p>
          <a:p>
            <a:endParaRPr lang="zh-CN" altLang="en-US" dirty="0"/>
          </a:p>
        </p:txBody>
      </p:sp>
      <p:pic>
        <p:nvPicPr>
          <p:cNvPr id="1026" name="Picture 2" descr="D:\uidq1343\Desktop\室内定位\IPS\ic_automobile accessori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4236" y="1512670"/>
            <a:ext cx="818048" cy="8180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esktop\室内定位\IPS\85云计算.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6742" y="1408242"/>
            <a:ext cx="1022561" cy="1022561"/>
          </a:xfrm>
          <a:prstGeom prst="rect">
            <a:avLst/>
          </a:prstGeom>
          <a:noFill/>
          <a:extLst>
            <a:ext uri="{909E8E84-426E-40DD-AFC4-6F175D3DCCD1}">
              <a14:hiddenFill xmlns:a14="http://schemas.microsoft.com/office/drawing/2010/main">
                <a:solidFill>
                  <a:srgbClr val="FFFFFF"/>
                </a:solidFill>
              </a14:hiddenFill>
            </a:ext>
          </a:extLst>
        </p:spPr>
      </p:pic>
      <p:sp>
        <p:nvSpPr>
          <p:cNvPr id="71" name="椭圆 70"/>
          <p:cNvSpPr/>
          <p:nvPr/>
        </p:nvSpPr>
        <p:spPr>
          <a:xfrm>
            <a:off x="9901790" y="4241862"/>
            <a:ext cx="1515035" cy="1515035"/>
          </a:xfrm>
          <a:prstGeom prst="ellipse">
            <a:avLst/>
          </a:prstGeom>
          <a:solidFill>
            <a:srgbClr val="318A9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1030" name="Picture 4" descr="D:\uidq1343\Desktop\室内定位\IPS\手机.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8087" y="4573947"/>
            <a:ext cx="882439" cy="88243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descr="D:\uidq1343\Downloads\067操作_选点_定位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1867" y="3254385"/>
            <a:ext cx="516703" cy="4397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8" descr="D:\uidq1343\Downloads\通用-用户名图标.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9109" y="4306175"/>
            <a:ext cx="1202190" cy="1172868"/>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9" descr="D:\uidq1343\Downloads\lightbulb-on-outlin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61126" y="4689631"/>
            <a:ext cx="427416" cy="427416"/>
          </a:xfrm>
          <a:prstGeom prst="rect">
            <a:avLst/>
          </a:prstGeom>
          <a:noFill/>
          <a:extLst>
            <a:ext uri="{909E8E84-426E-40DD-AFC4-6F175D3DCCD1}">
              <a14:hiddenFill xmlns:a14="http://schemas.microsoft.com/office/drawing/2010/main">
                <a:solidFill>
                  <a:srgbClr val="FFFFFF"/>
                </a:solidFill>
              </a14:hiddenFill>
            </a:ext>
          </a:extLst>
        </p:spPr>
      </p:pic>
      <p:sp>
        <p:nvSpPr>
          <p:cNvPr id="79" name="PA_蓝剑_矩形 106">
            <a:extLst>
              <a:ext uri="{FF2B5EF4-FFF2-40B4-BE49-F238E27FC236}">
                <a16:creationId xmlns:a16="http://schemas.microsoft.com/office/drawing/2014/main" xmlns="" id="{6B03A854-22A8-456E-8CB0-BF7DC5B7EDC8}"/>
              </a:ext>
            </a:extLst>
          </p:cNvPr>
          <p:cNvSpPr/>
          <p:nvPr>
            <p:custDataLst>
              <p:tags r:id="rId2"/>
            </p:custDataLst>
          </p:nvPr>
        </p:nvSpPr>
        <p:spPr>
          <a:xfrm>
            <a:off x="413561" y="3079162"/>
            <a:ext cx="4401637" cy="333553"/>
          </a:xfrm>
          <a:prstGeom prst="rect">
            <a:avLst/>
          </a:prstGeom>
        </p:spPr>
        <p:txBody>
          <a:bodyPr wrap="square">
            <a:spAutoFit/>
          </a:bodyPr>
          <a:lstStyle/>
          <a:p>
            <a:pPr marL="285750" indent="-285750">
              <a:lnSpc>
                <a:spcPts val="2000"/>
              </a:lnSpc>
              <a:buFont typeface="Arial" panose="020B0604020202020204" pitchFamily="34" charset="0"/>
              <a:buChar char="•"/>
            </a:pP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CAN</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总线汇总采集数据</a:t>
            </a:r>
          </a:p>
        </p:txBody>
      </p:sp>
      <p:sp>
        <p:nvSpPr>
          <p:cNvPr id="80" name="PA_蓝剑_矩形 106">
            <a:extLst>
              <a:ext uri="{FF2B5EF4-FFF2-40B4-BE49-F238E27FC236}">
                <a16:creationId xmlns:a16="http://schemas.microsoft.com/office/drawing/2014/main" xmlns="" id="{6B03A854-22A8-456E-8CB0-BF7DC5B7EDC8}"/>
              </a:ext>
            </a:extLst>
          </p:cNvPr>
          <p:cNvSpPr/>
          <p:nvPr>
            <p:custDataLst>
              <p:tags r:id="rId3"/>
            </p:custDataLst>
          </p:nvPr>
        </p:nvSpPr>
        <p:spPr>
          <a:xfrm>
            <a:off x="404768" y="3795859"/>
            <a:ext cx="4401637"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车联网终端将数据发送到云计算平台</a:t>
            </a:r>
          </a:p>
        </p:txBody>
      </p:sp>
      <p:sp>
        <p:nvSpPr>
          <p:cNvPr id="81" name="PA_蓝剑_矩形 106">
            <a:extLst>
              <a:ext uri="{FF2B5EF4-FFF2-40B4-BE49-F238E27FC236}">
                <a16:creationId xmlns:a16="http://schemas.microsoft.com/office/drawing/2014/main" xmlns="" id="{6B03A854-22A8-456E-8CB0-BF7DC5B7EDC8}"/>
              </a:ext>
            </a:extLst>
          </p:cNvPr>
          <p:cNvSpPr/>
          <p:nvPr>
            <p:custDataLst>
              <p:tags r:id="rId4"/>
            </p:custDataLst>
          </p:nvPr>
        </p:nvSpPr>
        <p:spPr>
          <a:xfrm>
            <a:off x="392466" y="4549313"/>
            <a:ext cx="4820766"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云计算平台处理数据，进行运算，定位室内车辆</a:t>
            </a:r>
          </a:p>
        </p:txBody>
      </p:sp>
      <p:sp>
        <p:nvSpPr>
          <p:cNvPr id="82" name="PA_蓝剑_矩形 106">
            <a:extLst>
              <a:ext uri="{FF2B5EF4-FFF2-40B4-BE49-F238E27FC236}">
                <a16:creationId xmlns:a16="http://schemas.microsoft.com/office/drawing/2014/main" xmlns="" id="{6B03A854-22A8-456E-8CB0-BF7DC5B7EDC8}"/>
              </a:ext>
            </a:extLst>
          </p:cNvPr>
          <p:cNvSpPr/>
          <p:nvPr>
            <p:custDataLst>
              <p:tags r:id="rId5"/>
            </p:custDataLst>
          </p:nvPr>
        </p:nvSpPr>
        <p:spPr>
          <a:xfrm>
            <a:off x="379282" y="5273062"/>
            <a:ext cx="4583374"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结果发送到智能手机终端，告知用户车辆位置</a:t>
            </a:r>
          </a:p>
        </p:txBody>
      </p:sp>
      <p:sp>
        <p:nvSpPr>
          <p:cNvPr id="83" name="椭圆 82"/>
          <p:cNvSpPr/>
          <p:nvPr/>
        </p:nvSpPr>
        <p:spPr>
          <a:xfrm>
            <a:off x="9854776" y="1182649"/>
            <a:ext cx="1515035" cy="1515035"/>
          </a:xfrm>
          <a:prstGeom prst="ellipse">
            <a:avLst/>
          </a:prstGeom>
          <a:solidFill>
            <a:srgbClr val="C75E0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84" name="Picture 3" descr="D:\uidq1343\Desktop\室内定位\IPS\85云计算.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012" y="1398113"/>
            <a:ext cx="1022561" cy="102256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5" descr="D:\uidq1343\Downloads\方向盘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61126" y="1794187"/>
            <a:ext cx="380998" cy="380998"/>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直接箭头连接符 1042"/>
          <p:cNvCxnSpPr/>
          <p:nvPr/>
        </p:nvCxnSpPr>
        <p:spPr>
          <a:xfrm>
            <a:off x="8925690" y="1984686"/>
            <a:ext cx="70338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45" name="直接连接符 1044"/>
          <p:cNvCxnSpPr/>
          <p:nvPr/>
        </p:nvCxnSpPr>
        <p:spPr>
          <a:xfrm>
            <a:off x="7438292" y="1984686"/>
            <a:ext cx="747346"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47" name="直接连接符 1046"/>
          <p:cNvCxnSpPr/>
          <p:nvPr/>
        </p:nvCxnSpPr>
        <p:spPr>
          <a:xfrm flipH="1">
            <a:off x="10638668" y="2742204"/>
            <a:ext cx="1" cy="450637"/>
          </a:xfrm>
          <a:prstGeom prst="line">
            <a:avLst/>
          </a:prstGeom>
          <a:ln w="22225">
            <a:solidFill>
              <a:srgbClr val="C75E0F"/>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10659307" y="3731964"/>
            <a:ext cx="1" cy="397000"/>
          </a:xfrm>
          <a:prstGeom prst="line">
            <a:avLst/>
          </a:prstGeom>
          <a:ln w="22225">
            <a:solidFill>
              <a:srgbClr val="C75E0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9029700" y="4925834"/>
            <a:ext cx="747346" cy="0"/>
          </a:xfrm>
          <a:prstGeom prst="line">
            <a:avLst/>
          </a:prstGeom>
          <a:ln w="22225">
            <a:solidFill>
              <a:srgbClr val="318A9F"/>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7517423" y="4925834"/>
            <a:ext cx="747346" cy="0"/>
          </a:xfrm>
          <a:prstGeom prst="line">
            <a:avLst/>
          </a:prstGeom>
          <a:ln w="22225">
            <a:solidFill>
              <a:srgbClr val="318A9F"/>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5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arn(inVertic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childTnLst>
                          </p:cTn>
                        </p:par>
                      </p:childTnLst>
                    </p:cTn>
                  </p:par>
                  <p:par>
                    <p:cTn id="37" fill="hold">
                      <p:stCondLst>
                        <p:cond delay="indefinite"/>
                      </p:stCondLst>
                      <p:childTnLst>
                        <p:par>
                          <p:cTn id="38" fill="hold">
                            <p:stCondLst>
                              <p:cond delay="0"/>
                            </p:stCondLst>
                            <p:childTnLst>
                              <p:par>
                                <p:cTn id="39" presetID="20" presetClass="entr" presetSubtype="0" fill="hold" nodeType="clickEffect">
                                  <p:stCondLst>
                                    <p:cond delay="0"/>
                                  </p:stCondLst>
                                  <p:childTnLst>
                                    <p:set>
                                      <p:cBhvr>
                                        <p:cTn id="40" dur="1" fill="hold">
                                          <p:stCondLst>
                                            <p:cond delay="0"/>
                                          </p:stCondLst>
                                        </p:cTn>
                                        <p:tgtEl>
                                          <p:spTgt spid="1045"/>
                                        </p:tgtEl>
                                        <p:attrNameLst>
                                          <p:attrName>style.visibility</p:attrName>
                                        </p:attrNameLst>
                                      </p:cBhvr>
                                      <p:to>
                                        <p:strVal val="visible"/>
                                      </p:to>
                                    </p:set>
                                    <p:animEffect transition="in" filter="wedge">
                                      <p:cBhvr>
                                        <p:cTn id="41" dur="500"/>
                                        <p:tgtEl>
                                          <p:spTgt spid="1045"/>
                                        </p:tgtEl>
                                      </p:cBhvr>
                                    </p:animEffect>
                                  </p:childTnLst>
                                </p:cTn>
                              </p:par>
                            </p:childTnLst>
                          </p:cTn>
                        </p:par>
                        <p:par>
                          <p:cTn id="42" fill="hold">
                            <p:stCondLst>
                              <p:cond delay="500"/>
                            </p:stCondLst>
                            <p:childTnLst>
                              <p:par>
                                <p:cTn id="43" presetID="49" presetClass="entr" presetSubtype="0" decel="100000" fill="hold" nodeType="afterEffect">
                                  <p:stCondLst>
                                    <p:cond delay="0"/>
                                  </p:stCondLst>
                                  <p:childTnLst>
                                    <p:set>
                                      <p:cBhvr>
                                        <p:cTn id="44" dur="1" fill="hold">
                                          <p:stCondLst>
                                            <p:cond delay="0"/>
                                          </p:stCondLst>
                                        </p:cTn>
                                        <p:tgtEl>
                                          <p:spTgt spid="1031"/>
                                        </p:tgtEl>
                                        <p:attrNameLst>
                                          <p:attrName>style.visibility</p:attrName>
                                        </p:attrNameLst>
                                      </p:cBhvr>
                                      <p:to>
                                        <p:strVal val="visible"/>
                                      </p:to>
                                    </p:set>
                                    <p:anim calcmode="lin" valueType="num">
                                      <p:cBhvr>
                                        <p:cTn id="45" dur="500" fill="hold"/>
                                        <p:tgtEl>
                                          <p:spTgt spid="1031"/>
                                        </p:tgtEl>
                                        <p:attrNameLst>
                                          <p:attrName>ppt_w</p:attrName>
                                        </p:attrNameLst>
                                      </p:cBhvr>
                                      <p:tavLst>
                                        <p:tav tm="0">
                                          <p:val>
                                            <p:fltVal val="0"/>
                                          </p:val>
                                        </p:tav>
                                        <p:tav tm="100000">
                                          <p:val>
                                            <p:strVal val="#ppt_w"/>
                                          </p:val>
                                        </p:tav>
                                      </p:tavLst>
                                    </p:anim>
                                    <p:anim calcmode="lin" valueType="num">
                                      <p:cBhvr>
                                        <p:cTn id="46" dur="500" fill="hold"/>
                                        <p:tgtEl>
                                          <p:spTgt spid="1031"/>
                                        </p:tgtEl>
                                        <p:attrNameLst>
                                          <p:attrName>ppt_h</p:attrName>
                                        </p:attrNameLst>
                                      </p:cBhvr>
                                      <p:tavLst>
                                        <p:tav tm="0">
                                          <p:val>
                                            <p:fltVal val="0"/>
                                          </p:val>
                                        </p:tav>
                                        <p:tav tm="100000">
                                          <p:val>
                                            <p:strVal val="#ppt_h"/>
                                          </p:val>
                                        </p:tav>
                                      </p:tavLst>
                                    </p:anim>
                                    <p:anim calcmode="lin" valueType="num">
                                      <p:cBhvr>
                                        <p:cTn id="47" dur="500" fill="hold"/>
                                        <p:tgtEl>
                                          <p:spTgt spid="1031"/>
                                        </p:tgtEl>
                                        <p:attrNameLst>
                                          <p:attrName>style.rotation</p:attrName>
                                        </p:attrNameLst>
                                      </p:cBhvr>
                                      <p:tavLst>
                                        <p:tav tm="0">
                                          <p:val>
                                            <p:fltVal val="360"/>
                                          </p:val>
                                        </p:tav>
                                        <p:tav tm="100000">
                                          <p:val>
                                            <p:fltVal val="0"/>
                                          </p:val>
                                        </p:tav>
                                      </p:tavLst>
                                    </p:anim>
                                    <p:animEffect transition="in" filter="fade">
                                      <p:cBhvr>
                                        <p:cTn id="48" dur="500"/>
                                        <p:tgtEl>
                                          <p:spTgt spid="1031"/>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1043"/>
                                        </p:tgtEl>
                                        <p:attrNameLst>
                                          <p:attrName>style.visibility</p:attrName>
                                        </p:attrNameLst>
                                      </p:cBhvr>
                                      <p:to>
                                        <p:strVal val="visible"/>
                                      </p:to>
                                    </p:set>
                                    <p:anim calcmode="lin" valueType="num">
                                      <p:cBhvr>
                                        <p:cTn id="52" dur="500" fill="hold"/>
                                        <p:tgtEl>
                                          <p:spTgt spid="1043"/>
                                        </p:tgtEl>
                                        <p:attrNameLst>
                                          <p:attrName>ppt_w</p:attrName>
                                        </p:attrNameLst>
                                      </p:cBhvr>
                                      <p:tavLst>
                                        <p:tav tm="0">
                                          <p:val>
                                            <p:fltVal val="0"/>
                                          </p:val>
                                        </p:tav>
                                        <p:tav tm="100000">
                                          <p:val>
                                            <p:strVal val="#ppt_w"/>
                                          </p:val>
                                        </p:tav>
                                      </p:tavLst>
                                    </p:anim>
                                    <p:anim calcmode="lin" valueType="num">
                                      <p:cBhvr>
                                        <p:cTn id="53" dur="500" fill="hold"/>
                                        <p:tgtEl>
                                          <p:spTgt spid="1043"/>
                                        </p:tgtEl>
                                        <p:attrNameLst>
                                          <p:attrName>ppt_h</p:attrName>
                                        </p:attrNameLst>
                                      </p:cBhvr>
                                      <p:tavLst>
                                        <p:tav tm="0">
                                          <p:val>
                                            <p:fltVal val="0"/>
                                          </p:val>
                                        </p:tav>
                                        <p:tav tm="100000">
                                          <p:val>
                                            <p:strVal val="#ppt_h"/>
                                          </p:val>
                                        </p:tav>
                                      </p:tavLst>
                                    </p:anim>
                                    <p:animEffect transition="in" filter="fade">
                                      <p:cBhvr>
                                        <p:cTn id="54" dur="500"/>
                                        <p:tgtEl>
                                          <p:spTgt spid="1043"/>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500"/>
                                        <p:tgtEl>
                                          <p:spTgt spid="83"/>
                                        </p:tgtEl>
                                      </p:cBhvr>
                                    </p:animEffect>
                                  </p:childTnLst>
                                </p:cTn>
                              </p:par>
                            </p:childTnLst>
                          </p:cTn>
                        </p:par>
                        <p:par>
                          <p:cTn id="59" fill="hold">
                            <p:stCondLst>
                              <p:cond delay="2000"/>
                            </p:stCondLst>
                            <p:childTnLst>
                              <p:par>
                                <p:cTn id="60" presetID="23" presetClass="entr" presetSubtype="16" fill="hold" nodeType="afterEffect">
                                  <p:stCondLst>
                                    <p:cond delay="0"/>
                                  </p:stCondLst>
                                  <p:childTnLst>
                                    <p:set>
                                      <p:cBhvr>
                                        <p:cTn id="61" dur="1" fill="hold">
                                          <p:stCondLst>
                                            <p:cond delay="0"/>
                                          </p:stCondLst>
                                        </p:cTn>
                                        <p:tgtEl>
                                          <p:spTgt spid="84"/>
                                        </p:tgtEl>
                                        <p:attrNameLst>
                                          <p:attrName>style.visibility</p:attrName>
                                        </p:attrNameLst>
                                      </p:cBhvr>
                                      <p:to>
                                        <p:strVal val="visible"/>
                                      </p:to>
                                    </p:set>
                                    <p:anim calcmode="lin" valueType="num">
                                      <p:cBhvr>
                                        <p:cTn id="62" dur="500" fill="hold"/>
                                        <p:tgtEl>
                                          <p:spTgt spid="84"/>
                                        </p:tgtEl>
                                        <p:attrNameLst>
                                          <p:attrName>ppt_w</p:attrName>
                                        </p:attrNameLst>
                                      </p:cBhvr>
                                      <p:tavLst>
                                        <p:tav tm="0">
                                          <p:val>
                                            <p:fltVal val="0"/>
                                          </p:val>
                                        </p:tav>
                                        <p:tav tm="100000">
                                          <p:val>
                                            <p:strVal val="#ppt_w"/>
                                          </p:val>
                                        </p:tav>
                                      </p:tavLst>
                                    </p:anim>
                                    <p:anim calcmode="lin" valueType="num">
                                      <p:cBhvr>
                                        <p:cTn id="63" dur="500" fill="hold"/>
                                        <p:tgtEl>
                                          <p:spTgt spid="84"/>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1047"/>
                                        </p:tgtEl>
                                        <p:attrNameLst>
                                          <p:attrName>style.visibility</p:attrName>
                                        </p:attrNameLst>
                                      </p:cBhvr>
                                      <p:to>
                                        <p:strVal val="visible"/>
                                      </p:to>
                                    </p:set>
                                    <p:anim calcmode="lin" valueType="num">
                                      <p:cBhvr>
                                        <p:cTn id="73" dur="500" fill="hold"/>
                                        <p:tgtEl>
                                          <p:spTgt spid="1047"/>
                                        </p:tgtEl>
                                        <p:attrNameLst>
                                          <p:attrName>ppt_w</p:attrName>
                                        </p:attrNameLst>
                                      </p:cBhvr>
                                      <p:tavLst>
                                        <p:tav tm="0">
                                          <p:val>
                                            <p:fltVal val="0"/>
                                          </p:val>
                                        </p:tav>
                                        <p:tav tm="100000">
                                          <p:val>
                                            <p:strVal val="#ppt_w"/>
                                          </p:val>
                                        </p:tav>
                                      </p:tavLst>
                                    </p:anim>
                                    <p:anim calcmode="lin" valueType="num">
                                      <p:cBhvr>
                                        <p:cTn id="74" dur="500" fill="hold"/>
                                        <p:tgtEl>
                                          <p:spTgt spid="1047"/>
                                        </p:tgtEl>
                                        <p:attrNameLst>
                                          <p:attrName>ppt_h</p:attrName>
                                        </p:attrNameLst>
                                      </p:cBhvr>
                                      <p:tavLst>
                                        <p:tav tm="0">
                                          <p:val>
                                            <p:fltVal val="0"/>
                                          </p:val>
                                        </p:tav>
                                        <p:tav tm="100000">
                                          <p:val>
                                            <p:strVal val="#ppt_h"/>
                                          </p:val>
                                        </p:tav>
                                      </p:tavLst>
                                    </p:anim>
                                    <p:animEffect transition="in" filter="fade">
                                      <p:cBhvr>
                                        <p:cTn id="75" dur="500"/>
                                        <p:tgtEl>
                                          <p:spTgt spid="1047"/>
                                        </p:tgtEl>
                                      </p:cBhvr>
                                    </p:animEffect>
                                  </p:childTnLst>
                                </p:cTn>
                              </p:par>
                            </p:childTnLst>
                          </p:cTn>
                        </p:par>
                        <p:par>
                          <p:cTn id="76" fill="hold">
                            <p:stCondLst>
                              <p:cond delay="500"/>
                            </p:stCondLst>
                            <p:childTnLst>
                              <p:par>
                                <p:cTn id="77" presetID="53" presetClass="entr" presetSubtype="16" fill="hold" nodeType="afterEffect">
                                  <p:stCondLst>
                                    <p:cond delay="0"/>
                                  </p:stCondLst>
                                  <p:childTnLst>
                                    <p:set>
                                      <p:cBhvr>
                                        <p:cTn id="78" dur="1" fill="hold">
                                          <p:stCondLst>
                                            <p:cond delay="0"/>
                                          </p:stCondLst>
                                        </p:cTn>
                                        <p:tgtEl>
                                          <p:spTgt spid="1033"/>
                                        </p:tgtEl>
                                        <p:attrNameLst>
                                          <p:attrName>style.visibility</p:attrName>
                                        </p:attrNameLst>
                                      </p:cBhvr>
                                      <p:to>
                                        <p:strVal val="visible"/>
                                      </p:to>
                                    </p:set>
                                    <p:anim calcmode="lin" valueType="num">
                                      <p:cBhvr>
                                        <p:cTn id="79" dur="500" fill="hold"/>
                                        <p:tgtEl>
                                          <p:spTgt spid="1033"/>
                                        </p:tgtEl>
                                        <p:attrNameLst>
                                          <p:attrName>ppt_w</p:attrName>
                                        </p:attrNameLst>
                                      </p:cBhvr>
                                      <p:tavLst>
                                        <p:tav tm="0">
                                          <p:val>
                                            <p:fltVal val="0"/>
                                          </p:val>
                                        </p:tav>
                                        <p:tav tm="100000">
                                          <p:val>
                                            <p:strVal val="#ppt_w"/>
                                          </p:val>
                                        </p:tav>
                                      </p:tavLst>
                                    </p:anim>
                                    <p:anim calcmode="lin" valueType="num">
                                      <p:cBhvr>
                                        <p:cTn id="80" dur="500" fill="hold"/>
                                        <p:tgtEl>
                                          <p:spTgt spid="1033"/>
                                        </p:tgtEl>
                                        <p:attrNameLst>
                                          <p:attrName>ppt_h</p:attrName>
                                        </p:attrNameLst>
                                      </p:cBhvr>
                                      <p:tavLst>
                                        <p:tav tm="0">
                                          <p:val>
                                            <p:fltVal val="0"/>
                                          </p:val>
                                        </p:tav>
                                        <p:tav tm="100000">
                                          <p:val>
                                            <p:strVal val="#ppt_h"/>
                                          </p:val>
                                        </p:tav>
                                      </p:tavLst>
                                    </p:anim>
                                    <p:animEffect transition="in" filter="fade">
                                      <p:cBhvr>
                                        <p:cTn id="81" dur="500"/>
                                        <p:tgtEl>
                                          <p:spTgt spid="103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fade">
                                      <p:cBhvr>
                                        <p:cTn id="86" dur="500"/>
                                        <p:tgtEl>
                                          <p:spTgt spid="82"/>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98"/>
                                        </p:tgtEl>
                                        <p:attrNameLst>
                                          <p:attrName>style.visibility</p:attrName>
                                        </p:attrNameLst>
                                      </p:cBhvr>
                                      <p:to>
                                        <p:strVal val="visible"/>
                                      </p:to>
                                    </p:set>
                                    <p:anim calcmode="lin" valueType="num">
                                      <p:cBhvr>
                                        <p:cTn id="91" dur="500" fill="hold"/>
                                        <p:tgtEl>
                                          <p:spTgt spid="98"/>
                                        </p:tgtEl>
                                        <p:attrNameLst>
                                          <p:attrName>ppt_w</p:attrName>
                                        </p:attrNameLst>
                                      </p:cBhvr>
                                      <p:tavLst>
                                        <p:tav tm="0">
                                          <p:val>
                                            <p:fltVal val="0"/>
                                          </p:val>
                                        </p:tav>
                                        <p:tav tm="100000">
                                          <p:val>
                                            <p:strVal val="#ppt_w"/>
                                          </p:val>
                                        </p:tav>
                                      </p:tavLst>
                                    </p:anim>
                                    <p:anim calcmode="lin" valueType="num">
                                      <p:cBhvr>
                                        <p:cTn id="92" dur="500" fill="hold"/>
                                        <p:tgtEl>
                                          <p:spTgt spid="98"/>
                                        </p:tgtEl>
                                        <p:attrNameLst>
                                          <p:attrName>ppt_h</p:attrName>
                                        </p:attrNameLst>
                                      </p:cBhvr>
                                      <p:tavLst>
                                        <p:tav tm="0">
                                          <p:val>
                                            <p:fltVal val="0"/>
                                          </p:val>
                                        </p:tav>
                                        <p:tav tm="100000">
                                          <p:val>
                                            <p:strVal val="#ppt_h"/>
                                          </p:val>
                                        </p:tav>
                                      </p:tavLst>
                                    </p:anim>
                                    <p:animEffect transition="in" filter="fade">
                                      <p:cBhvr>
                                        <p:cTn id="93" dur="500"/>
                                        <p:tgtEl>
                                          <p:spTgt spid="98"/>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1030"/>
                                        </p:tgtEl>
                                        <p:attrNameLst>
                                          <p:attrName>style.visibility</p:attrName>
                                        </p:attrNameLst>
                                      </p:cBhvr>
                                      <p:to>
                                        <p:strVal val="visible"/>
                                      </p:to>
                                    </p:set>
                                    <p:anim calcmode="lin" valueType="num">
                                      <p:cBhvr>
                                        <p:cTn id="101" dur="500" fill="hold"/>
                                        <p:tgtEl>
                                          <p:spTgt spid="1030"/>
                                        </p:tgtEl>
                                        <p:attrNameLst>
                                          <p:attrName>ppt_w</p:attrName>
                                        </p:attrNameLst>
                                      </p:cBhvr>
                                      <p:tavLst>
                                        <p:tav tm="0">
                                          <p:val>
                                            <p:fltVal val="0"/>
                                          </p:val>
                                        </p:tav>
                                        <p:tav tm="100000">
                                          <p:val>
                                            <p:strVal val="#ppt_w"/>
                                          </p:val>
                                        </p:tav>
                                      </p:tavLst>
                                    </p:anim>
                                    <p:anim calcmode="lin" valueType="num">
                                      <p:cBhvr>
                                        <p:cTn id="102" dur="500" fill="hold"/>
                                        <p:tgtEl>
                                          <p:spTgt spid="1030"/>
                                        </p:tgtEl>
                                        <p:attrNameLst>
                                          <p:attrName>ppt_h</p:attrName>
                                        </p:attrNameLst>
                                      </p:cBhvr>
                                      <p:tavLst>
                                        <p:tav tm="0">
                                          <p:val>
                                            <p:fltVal val="0"/>
                                          </p:val>
                                        </p:tav>
                                        <p:tav tm="100000">
                                          <p:val>
                                            <p:strVal val="#ppt_h"/>
                                          </p:val>
                                        </p:tav>
                                      </p:tavLst>
                                    </p:anim>
                                    <p:animEffect transition="in" filter="fade">
                                      <p:cBhvr>
                                        <p:cTn id="103" dur="500"/>
                                        <p:tgtEl>
                                          <p:spTgt spid="1030"/>
                                        </p:tgtEl>
                                      </p:cBhvr>
                                    </p:animEffect>
                                  </p:childTnLst>
                                </p:cTn>
                              </p:par>
                              <p:par>
                                <p:cTn id="104" presetID="53" presetClass="entr" presetSubtype="16"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 calcmode="lin" valueType="num">
                                      <p:cBhvr>
                                        <p:cTn id="106" dur="500" fill="hold"/>
                                        <p:tgtEl>
                                          <p:spTgt spid="100"/>
                                        </p:tgtEl>
                                        <p:attrNameLst>
                                          <p:attrName>ppt_w</p:attrName>
                                        </p:attrNameLst>
                                      </p:cBhvr>
                                      <p:tavLst>
                                        <p:tav tm="0">
                                          <p:val>
                                            <p:fltVal val="0"/>
                                          </p:val>
                                        </p:tav>
                                        <p:tav tm="100000">
                                          <p:val>
                                            <p:strVal val="#ppt_w"/>
                                          </p:val>
                                        </p:tav>
                                      </p:tavLst>
                                    </p:anim>
                                    <p:anim calcmode="lin" valueType="num">
                                      <p:cBhvr>
                                        <p:cTn id="107" dur="500" fill="hold"/>
                                        <p:tgtEl>
                                          <p:spTgt spid="100"/>
                                        </p:tgtEl>
                                        <p:attrNameLst>
                                          <p:attrName>ppt_h</p:attrName>
                                        </p:attrNameLst>
                                      </p:cBhvr>
                                      <p:tavLst>
                                        <p:tav tm="0">
                                          <p:val>
                                            <p:fltVal val="0"/>
                                          </p:val>
                                        </p:tav>
                                        <p:tav tm="100000">
                                          <p:val>
                                            <p:strVal val="#ppt_h"/>
                                          </p:val>
                                        </p:tav>
                                      </p:tavLst>
                                    </p:anim>
                                    <p:animEffect transition="in" filter="fade">
                                      <p:cBhvr>
                                        <p:cTn id="108" dur="500"/>
                                        <p:tgtEl>
                                          <p:spTgt spid="100"/>
                                        </p:tgtEl>
                                      </p:cBhvr>
                                    </p:animEffect>
                                  </p:childTnLst>
                                </p:cTn>
                              </p:par>
                            </p:childTnLst>
                          </p:cTn>
                        </p:par>
                        <p:par>
                          <p:cTn id="109" fill="hold">
                            <p:stCondLst>
                              <p:cond delay="1500"/>
                            </p:stCondLst>
                            <p:childTnLst>
                              <p:par>
                                <p:cTn id="110" presetID="53" presetClass="entr" presetSubtype="16" fill="hold" nodeType="afterEffect">
                                  <p:stCondLst>
                                    <p:cond delay="0"/>
                                  </p:stCondLst>
                                  <p:childTnLst>
                                    <p:set>
                                      <p:cBhvr>
                                        <p:cTn id="111" dur="1" fill="hold">
                                          <p:stCondLst>
                                            <p:cond delay="0"/>
                                          </p:stCondLst>
                                        </p:cTn>
                                        <p:tgtEl>
                                          <p:spTgt spid="1035"/>
                                        </p:tgtEl>
                                        <p:attrNameLst>
                                          <p:attrName>style.visibility</p:attrName>
                                        </p:attrNameLst>
                                      </p:cBhvr>
                                      <p:to>
                                        <p:strVal val="visible"/>
                                      </p:to>
                                    </p:set>
                                    <p:anim calcmode="lin" valueType="num">
                                      <p:cBhvr>
                                        <p:cTn id="112" dur="500" fill="hold"/>
                                        <p:tgtEl>
                                          <p:spTgt spid="1035"/>
                                        </p:tgtEl>
                                        <p:attrNameLst>
                                          <p:attrName>ppt_w</p:attrName>
                                        </p:attrNameLst>
                                      </p:cBhvr>
                                      <p:tavLst>
                                        <p:tav tm="0">
                                          <p:val>
                                            <p:fltVal val="0"/>
                                          </p:val>
                                        </p:tav>
                                        <p:tav tm="100000">
                                          <p:val>
                                            <p:strVal val="#ppt_w"/>
                                          </p:val>
                                        </p:tav>
                                      </p:tavLst>
                                    </p:anim>
                                    <p:anim calcmode="lin" valueType="num">
                                      <p:cBhvr>
                                        <p:cTn id="113" dur="500" fill="hold"/>
                                        <p:tgtEl>
                                          <p:spTgt spid="1035"/>
                                        </p:tgtEl>
                                        <p:attrNameLst>
                                          <p:attrName>ppt_h</p:attrName>
                                        </p:attrNameLst>
                                      </p:cBhvr>
                                      <p:tavLst>
                                        <p:tav tm="0">
                                          <p:val>
                                            <p:fltVal val="0"/>
                                          </p:val>
                                        </p:tav>
                                        <p:tav tm="100000">
                                          <p:val>
                                            <p:strVal val="#ppt_h"/>
                                          </p:val>
                                        </p:tav>
                                      </p:tavLst>
                                    </p:anim>
                                    <p:animEffect transition="in" filter="fade">
                                      <p:cBhvr>
                                        <p:cTn id="114" dur="500"/>
                                        <p:tgtEl>
                                          <p:spTgt spid="1035"/>
                                        </p:tgtEl>
                                      </p:cBhvr>
                                    </p:animEffect>
                                  </p:childTnLst>
                                </p:cTn>
                              </p:par>
                            </p:childTnLst>
                          </p:cTn>
                        </p:par>
                        <p:par>
                          <p:cTn id="115" fill="hold">
                            <p:stCondLst>
                              <p:cond delay="2000"/>
                            </p:stCondLst>
                            <p:childTnLst>
                              <p:par>
                                <p:cTn id="116" presetID="53" presetClass="entr" presetSubtype="16" fill="hold" nodeType="afterEffect">
                                  <p:stCondLst>
                                    <p:cond delay="0"/>
                                  </p:stCondLst>
                                  <p:childTnLst>
                                    <p:set>
                                      <p:cBhvr>
                                        <p:cTn id="117" dur="1" fill="hold">
                                          <p:stCondLst>
                                            <p:cond delay="0"/>
                                          </p:stCondLst>
                                        </p:cTn>
                                        <p:tgtEl>
                                          <p:spTgt spid="101"/>
                                        </p:tgtEl>
                                        <p:attrNameLst>
                                          <p:attrName>style.visibility</p:attrName>
                                        </p:attrNameLst>
                                      </p:cBhvr>
                                      <p:to>
                                        <p:strVal val="visible"/>
                                      </p:to>
                                    </p:set>
                                    <p:anim calcmode="lin" valueType="num">
                                      <p:cBhvr>
                                        <p:cTn id="118" dur="500" fill="hold"/>
                                        <p:tgtEl>
                                          <p:spTgt spid="101"/>
                                        </p:tgtEl>
                                        <p:attrNameLst>
                                          <p:attrName>ppt_w</p:attrName>
                                        </p:attrNameLst>
                                      </p:cBhvr>
                                      <p:tavLst>
                                        <p:tav tm="0">
                                          <p:val>
                                            <p:fltVal val="0"/>
                                          </p:val>
                                        </p:tav>
                                        <p:tav tm="100000">
                                          <p:val>
                                            <p:strVal val="#ppt_w"/>
                                          </p:val>
                                        </p:tav>
                                      </p:tavLst>
                                    </p:anim>
                                    <p:anim calcmode="lin" valueType="num">
                                      <p:cBhvr>
                                        <p:cTn id="119" dur="500" fill="hold"/>
                                        <p:tgtEl>
                                          <p:spTgt spid="101"/>
                                        </p:tgtEl>
                                        <p:attrNameLst>
                                          <p:attrName>ppt_h</p:attrName>
                                        </p:attrNameLst>
                                      </p:cBhvr>
                                      <p:tavLst>
                                        <p:tav tm="0">
                                          <p:val>
                                            <p:fltVal val="0"/>
                                          </p:val>
                                        </p:tav>
                                        <p:tav tm="100000">
                                          <p:val>
                                            <p:strVal val="#ppt_h"/>
                                          </p:val>
                                        </p:tav>
                                      </p:tavLst>
                                    </p:anim>
                                    <p:animEffect transition="in" filter="fade">
                                      <p:cBhvr>
                                        <p:cTn id="120" dur="500"/>
                                        <p:tgtEl>
                                          <p:spTgt spid="101"/>
                                        </p:tgtEl>
                                      </p:cBhvr>
                                    </p:animEffect>
                                  </p:childTnLst>
                                </p:cTn>
                              </p:par>
                            </p:childTnLst>
                          </p:cTn>
                        </p:par>
                        <p:par>
                          <p:cTn id="121" fill="hold">
                            <p:stCondLst>
                              <p:cond delay="2500"/>
                            </p:stCondLst>
                            <p:childTnLst>
                              <p:par>
                                <p:cTn id="122" presetID="53" presetClass="entr" presetSubtype="16" fill="hold" grpId="0" nodeType="afterEffect">
                                  <p:stCondLst>
                                    <p:cond delay="0"/>
                                  </p:stCondLst>
                                  <p:childTnLst>
                                    <p:set>
                                      <p:cBhvr>
                                        <p:cTn id="123" dur="1" fill="hold">
                                          <p:stCondLst>
                                            <p:cond delay="0"/>
                                          </p:stCondLst>
                                        </p:cTn>
                                        <p:tgtEl>
                                          <p:spTgt spid="77"/>
                                        </p:tgtEl>
                                        <p:attrNameLst>
                                          <p:attrName>style.visibility</p:attrName>
                                        </p:attrNameLst>
                                      </p:cBhvr>
                                      <p:to>
                                        <p:strVal val="visible"/>
                                      </p:to>
                                    </p:set>
                                    <p:anim calcmode="lin" valueType="num">
                                      <p:cBhvr>
                                        <p:cTn id="124" dur="500" fill="hold"/>
                                        <p:tgtEl>
                                          <p:spTgt spid="77"/>
                                        </p:tgtEl>
                                        <p:attrNameLst>
                                          <p:attrName>ppt_w</p:attrName>
                                        </p:attrNameLst>
                                      </p:cBhvr>
                                      <p:tavLst>
                                        <p:tav tm="0">
                                          <p:val>
                                            <p:fltVal val="0"/>
                                          </p:val>
                                        </p:tav>
                                        <p:tav tm="100000">
                                          <p:val>
                                            <p:strVal val="#ppt_w"/>
                                          </p:val>
                                        </p:tav>
                                      </p:tavLst>
                                    </p:anim>
                                    <p:anim calcmode="lin" valueType="num">
                                      <p:cBhvr>
                                        <p:cTn id="125" dur="500" fill="hold"/>
                                        <p:tgtEl>
                                          <p:spTgt spid="77"/>
                                        </p:tgtEl>
                                        <p:attrNameLst>
                                          <p:attrName>ppt_h</p:attrName>
                                        </p:attrNameLst>
                                      </p:cBhvr>
                                      <p:tavLst>
                                        <p:tav tm="0">
                                          <p:val>
                                            <p:fltVal val="0"/>
                                          </p:val>
                                        </p:tav>
                                        <p:tav tm="100000">
                                          <p:val>
                                            <p:strVal val="#ppt_h"/>
                                          </p:val>
                                        </p:tav>
                                      </p:tavLst>
                                    </p:anim>
                                    <p:animEffect transition="in" filter="fade">
                                      <p:cBhvr>
                                        <p:cTn id="126" dur="500"/>
                                        <p:tgtEl>
                                          <p:spTgt spid="77"/>
                                        </p:tgtEl>
                                      </p:cBhvr>
                                    </p:animEffect>
                                  </p:childTnLst>
                                </p:cTn>
                              </p:par>
                            </p:childTnLst>
                          </p:cTn>
                        </p:par>
                        <p:par>
                          <p:cTn id="127" fill="hold">
                            <p:stCondLst>
                              <p:cond delay="3000"/>
                            </p:stCondLst>
                            <p:childTnLst>
                              <p:par>
                                <p:cTn id="128" presetID="53" presetClass="entr" presetSubtype="16" fill="hold" nodeType="afterEffect">
                                  <p:stCondLst>
                                    <p:cond delay="0"/>
                                  </p:stCondLst>
                                  <p:childTnLst>
                                    <p:set>
                                      <p:cBhvr>
                                        <p:cTn id="129" dur="1" fill="hold">
                                          <p:stCondLst>
                                            <p:cond delay="0"/>
                                          </p:stCondLst>
                                        </p:cTn>
                                        <p:tgtEl>
                                          <p:spTgt spid="1034"/>
                                        </p:tgtEl>
                                        <p:attrNameLst>
                                          <p:attrName>style.visibility</p:attrName>
                                        </p:attrNameLst>
                                      </p:cBhvr>
                                      <p:to>
                                        <p:strVal val="visible"/>
                                      </p:to>
                                    </p:set>
                                    <p:anim calcmode="lin" valueType="num">
                                      <p:cBhvr>
                                        <p:cTn id="130" dur="500" fill="hold"/>
                                        <p:tgtEl>
                                          <p:spTgt spid="1034"/>
                                        </p:tgtEl>
                                        <p:attrNameLst>
                                          <p:attrName>ppt_w</p:attrName>
                                        </p:attrNameLst>
                                      </p:cBhvr>
                                      <p:tavLst>
                                        <p:tav tm="0">
                                          <p:val>
                                            <p:fltVal val="0"/>
                                          </p:val>
                                        </p:tav>
                                        <p:tav tm="100000">
                                          <p:val>
                                            <p:strVal val="#ppt_w"/>
                                          </p:val>
                                        </p:tav>
                                      </p:tavLst>
                                    </p:anim>
                                    <p:anim calcmode="lin" valueType="num">
                                      <p:cBhvr>
                                        <p:cTn id="131" dur="500" fill="hold"/>
                                        <p:tgtEl>
                                          <p:spTgt spid="1034"/>
                                        </p:tgtEl>
                                        <p:attrNameLst>
                                          <p:attrName>ppt_h</p:attrName>
                                        </p:attrNameLst>
                                      </p:cBhvr>
                                      <p:tavLst>
                                        <p:tav tm="0">
                                          <p:val>
                                            <p:fltVal val="0"/>
                                          </p:val>
                                        </p:tav>
                                        <p:tav tm="100000">
                                          <p:val>
                                            <p:strVal val="#ppt_h"/>
                                          </p:val>
                                        </p:tav>
                                      </p:tavLst>
                                    </p:anim>
                                    <p:animEffect transition="in" filter="fade">
                                      <p:cBhvr>
                                        <p:cTn id="132"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 grpId="0" animBg="1"/>
      <p:bldP spid="54" grpId="0"/>
      <p:bldP spid="56" grpId="0" animBg="1"/>
      <p:bldP spid="71" grpId="0" animBg="1"/>
      <p:bldP spid="79" grpId="0"/>
      <p:bldP spid="80" grpId="0"/>
      <p:bldP spid="81" grpId="0"/>
      <p:bldP spid="82" grpId="0"/>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椭圆 111" descr="D:\uidq1343\Desktop\室内定位\IPS\timg (41).jpg"/>
          <p:cNvSpPr/>
          <p:nvPr/>
        </p:nvSpPr>
        <p:spPr>
          <a:xfrm>
            <a:off x="8491961" y="1871327"/>
            <a:ext cx="2187615" cy="2199509"/>
          </a:xfrm>
          <a:prstGeom prst="ellipse">
            <a:avLst/>
          </a:prstGeom>
          <a:blipFill>
            <a:blip r:embed="rId2">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矩形 7">
            <a:extLst>
              <a:ext uri="{FF2B5EF4-FFF2-40B4-BE49-F238E27FC236}">
                <a16:creationId xmlns:a16="http://schemas.microsoft.com/office/drawing/2014/main" xmlns="" id="{02AFF71E-C022-4483-A847-997F877ADE3E}"/>
              </a:ext>
            </a:extLst>
          </p:cNvPr>
          <p:cNvSpPr/>
          <p:nvPr/>
        </p:nvSpPr>
        <p:spPr>
          <a:xfrm>
            <a:off x="108309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不依赖停车场外设信号设备，无需额外安装附件，可无限制拓展覆盖停车场，无需后期投入资源维护</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 name="矩形 8">
            <a:extLst>
              <a:ext uri="{FF2B5EF4-FFF2-40B4-BE49-F238E27FC236}">
                <a16:creationId xmlns:a16="http://schemas.microsoft.com/office/drawing/2014/main" xmlns="" id="{CB1BBFA0-C334-4D96-B461-80DB26634660}"/>
              </a:ext>
            </a:extLst>
          </p:cNvPr>
          <p:cNvSpPr/>
          <p:nvPr/>
        </p:nvSpPr>
        <p:spPr>
          <a:xfrm>
            <a:off x="477401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信号的采集和推送无需良好的网络环境，借助车联网特性，可在网络环境良好的时刻成功上传数据</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42" name="Oval 44">
            <a:extLst>
              <a:ext uri="{FF2B5EF4-FFF2-40B4-BE49-F238E27FC236}">
                <a16:creationId xmlns:a16="http://schemas.microsoft.com/office/drawing/2014/main" xmlns="" id="{4CAFEF19-6D2F-443A-B748-42F5AF83A41A}"/>
              </a:ext>
            </a:extLst>
          </p:cNvPr>
          <p:cNvSpPr>
            <a:spLocks noChangeArrowheads="1"/>
          </p:cNvSpPr>
          <p:nvPr/>
        </p:nvSpPr>
        <p:spPr bwMode="auto">
          <a:xfrm>
            <a:off x="588092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a16="http://schemas.microsoft.com/office/drawing/2014/main" xmlns="" id="{B6AE70DD-541D-4C2A-9570-1CC7C67D11A5}"/>
              </a:ext>
            </a:extLst>
          </p:cNvPr>
          <p:cNvSpPr>
            <a:spLocks noChangeArrowheads="1"/>
          </p:cNvSpPr>
          <p:nvPr/>
        </p:nvSpPr>
        <p:spPr bwMode="auto">
          <a:xfrm>
            <a:off x="588092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a16="http://schemas.microsoft.com/office/drawing/2014/main" xmlns="" id="{24613336-022E-46BE-83B6-EFE163C7F589}"/>
              </a:ext>
            </a:extLst>
          </p:cNvPr>
          <p:cNvSpPr>
            <a:spLocks noChangeArrowheads="1"/>
          </p:cNvSpPr>
          <p:nvPr/>
        </p:nvSpPr>
        <p:spPr bwMode="auto">
          <a:xfrm>
            <a:off x="588092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a16="http://schemas.microsoft.com/office/drawing/2014/main" xmlns="" id="{77829305-228E-4ABD-91E5-2E7F13AD1242}"/>
              </a:ext>
            </a:extLst>
          </p:cNvPr>
          <p:cNvSpPr>
            <a:spLocks noChangeArrowheads="1"/>
          </p:cNvSpPr>
          <p:nvPr/>
        </p:nvSpPr>
        <p:spPr bwMode="auto">
          <a:xfrm>
            <a:off x="9648920"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a16="http://schemas.microsoft.com/office/drawing/2014/main" xmlns="" id="{4E9F3929-B5DC-4398-8F6E-AE70C3FE0C8B}"/>
              </a:ext>
            </a:extLst>
          </p:cNvPr>
          <p:cNvSpPr>
            <a:spLocks noChangeArrowheads="1"/>
          </p:cNvSpPr>
          <p:nvPr/>
        </p:nvSpPr>
        <p:spPr bwMode="auto">
          <a:xfrm>
            <a:off x="9648920"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a16="http://schemas.microsoft.com/office/drawing/2014/main" xmlns="" id="{8AE11F46-A4D3-488F-A061-0C4C50246C05}"/>
              </a:ext>
            </a:extLst>
          </p:cNvPr>
          <p:cNvSpPr>
            <a:spLocks noChangeArrowheads="1"/>
          </p:cNvSpPr>
          <p:nvPr/>
        </p:nvSpPr>
        <p:spPr bwMode="auto">
          <a:xfrm>
            <a:off x="9648920"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矩形 82">
            <a:extLst>
              <a:ext uri="{FF2B5EF4-FFF2-40B4-BE49-F238E27FC236}">
                <a16:creationId xmlns:a16="http://schemas.microsoft.com/office/drawing/2014/main" xmlns="" id="{B472A483-D3E1-4E97-A769-E5A43E8EF4A3}"/>
              </a:ext>
            </a:extLst>
          </p:cNvPr>
          <p:cNvSpPr/>
          <p:nvPr/>
        </p:nvSpPr>
        <p:spPr>
          <a:xfrm>
            <a:off x="8544993"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借助大数据平台分析运算能力，将数据清洗整理后采用</a:t>
            </a:r>
            <a:r>
              <a:rPr lang="en-US" altLang="zh-CN"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DR</a:t>
            </a: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算法完整构建行车路径，实现车辆定位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Oval 44">
            <a:extLst>
              <a:ext uri="{FF2B5EF4-FFF2-40B4-BE49-F238E27FC236}">
                <a16:creationId xmlns:a16="http://schemas.microsoft.com/office/drawing/2014/main" xmlns=""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a16="http://schemas.microsoft.com/office/drawing/2014/main" xmlns=""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a16="http://schemas.microsoft.com/office/drawing/2014/main" xmlns=""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a:t>
            </a:r>
            <a:r>
              <a:rPr lang="zh-CN" altLang="en-US" dirty="0" smtClean="0"/>
              <a:t>方案特征优势</a:t>
            </a:r>
            <a:endParaRPr lang="zh-CN" altLang="en-US" dirty="0"/>
          </a:p>
        </p:txBody>
      </p:sp>
      <p:sp>
        <p:nvSpPr>
          <p:cNvPr id="98" name="椭圆 9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0072063" y="1825613"/>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03</a:t>
            </a:r>
            <a:endParaRPr lang="zh-CN" altLang="en-US" sz="1600" b="1" dirty="0">
              <a:solidFill>
                <a:schemeClr val="bg1"/>
              </a:solidFill>
              <a:cs typeface="Helvetica" panose="020B0604020202020204" pitchFamily="34" charset="0"/>
            </a:endParaRPr>
          </a:p>
        </p:txBody>
      </p:sp>
      <p:sp>
        <p:nvSpPr>
          <p:cNvPr id="2" name="TextBox 1"/>
          <p:cNvSpPr txBox="1"/>
          <p:nvPr/>
        </p:nvSpPr>
        <p:spPr>
          <a:xfrm>
            <a:off x="1560499" y="4343354"/>
            <a:ext cx="1545616" cy="307777"/>
          </a:xfrm>
          <a:prstGeom prst="rect">
            <a:avLst/>
          </a:prstGeom>
        </p:spPr>
        <p:txBody>
          <a:bodyPr wrap="none" rtlCol="0">
            <a:spAutoFit/>
          </a:bodyPr>
          <a:lstStyle/>
          <a:p>
            <a:pPr algn="l"/>
            <a:r>
              <a:rPr lang="en-US" altLang="zh-CN" sz="1400" dirty="0" err="1">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Infrastucture</a:t>
            </a:r>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-free</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2" name="TextBox 101"/>
          <p:cNvSpPr txBox="1"/>
          <p:nvPr/>
        </p:nvSpPr>
        <p:spPr>
          <a:xfrm>
            <a:off x="4801564" y="4316976"/>
            <a:ext cx="2323072" cy="307777"/>
          </a:xfrm>
          <a:prstGeom prst="rect">
            <a:avLst/>
          </a:prstGeom>
        </p:spPr>
        <p:txBody>
          <a:bodyPr wrap="none" rtlCol="0">
            <a:spAutoFit/>
          </a:bodyPr>
          <a:lstStyle>
            <a:defPPr>
              <a:defRPr lang="zh-CN"/>
            </a:defPPr>
            <a:lvl1pPr>
              <a:defRPr sz="140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dirty="0"/>
              <a:t>Low-Network requirements</a:t>
            </a:r>
            <a:endParaRPr lang="zh-CN" altLang="en-US" dirty="0"/>
          </a:p>
        </p:txBody>
      </p:sp>
      <p:sp>
        <p:nvSpPr>
          <p:cNvPr id="103" name="TextBox 102"/>
          <p:cNvSpPr txBox="1"/>
          <p:nvPr/>
        </p:nvSpPr>
        <p:spPr>
          <a:xfrm>
            <a:off x="9144562" y="4312555"/>
            <a:ext cx="1040670" cy="307777"/>
          </a:xfrm>
          <a:prstGeom prst="rect">
            <a:avLst/>
          </a:prstGeom>
        </p:spPr>
        <p:txBody>
          <a:bodyPr wrap="none" rtlCol="0">
            <a:spAutoFit/>
          </a:bodyPr>
          <a:lstStyle/>
          <a:p>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traceability</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6" name="椭圆 105" descr="D:\uidq1343\Desktop\室内定位\IPS\timg (39).jpg"/>
          <p:cNvSpPr/>
          <p:nvPr/>
        </p:nvSpPr>
        <p:spPr>
          <a:xfrm>
            <a:off x="1312940" y="1818255"/>
            <a:ext cx="2203984" cy="2110894"/>
          </a:xfrm>
          <a:prstGeom prst="ellipse">
            <a:avLst/>
          </a:prstGeom>
          <a:blipFill>
            <a:blip r:embed="rId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4" name="椭圆 9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139699"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solidFill>
                <a:cs typeface="Helvetica" panose="020B0604020202020204" pitchFamily="34" charset="0"/>
              </a:rPr>
              <a:t>01</a:t>
            </a:r>
            <a:endParaRPr lang="zh-CN" altLang="en-US" sz="1600" b="1" dirty="0">
              <a:solidFill>
                <a:schemeClr val="bg1"/>
              </a:solidFill>
              <a:cs typeface="Helvetica" panose="020B0604020202020204" pitchFamily="34" charset="0"/>
            </a:endParaRPr>
          </a:p>
        </p:txBody>
      </p:sp>
      <p:sp>
        <p:nvSpPr>
          <p:cNvPr id="109" name="椭圆 108" descr="D:\uidq1343\Desktop\室内定位\IPS\timg (40).jpg"/>
          <p:cNvSpPr/>
          <p:nvPr/>
        </p:nvSpPr>
        <p:spPr>
          <a:xfrm>
            <a:off x="4797359" y="1807857"/>
            <a:ext cx="2306057" cy="2178941"/>
          </a:xfrm>
          <a:prstGeom prst="ellipse">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6" name="椭圆 9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502388"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02</a:t>
            </a:r>
            <a:endParaRPr lang="zh-CN" altLang="en-US" sz="1600" b="1" dirty="0">
              <a:solidFill>
                <a:schemeClr val="bg1"/>
              </a:solidFill>
              <a:cs typeface="Helvetica" panose="020B0604020202020204" pitchFamily="34" charset="0"/>
            </a:endParaRPr>
          </a:p>
        </p:txBody>
      </p:sp>
    </p:spTree>
    <p:extLst>
      <p:ext uri="{BB962C8B-B14F-4D97-AF65-F5344CB8AC3E}">
        <p14:creationId xmlns:p14="http://schemas.microsoft.com/office/powerpoint/2010/main" val="301872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ppt_w</p:attrName>
                                        </p:attrNameLst>
                                      </p:cBhvr>
                                      <p:tavLst>
                                        <p:tav tm="0">
                                          <p:val>
                                            <p:fltVal val="0"/>
                                          </p:val>
                                        </p:tav>
                                        <p:tav tm="100000">
                                          <p:val>
                                            <p:strVal val="#ppt_w"/>
                                          </p:val>
                                        </p:tav>
                                      </p:tavLst>
                                    </p:anim>
                                    <p:anim calcmode="lin" valueType="num">
                                      <p:cBhvr>
                                        <p:cTn id="8" dur="500" fill="hold"/>
                                        <p:tgtEl>
                                          <p:spTgt spid="94"/>
                                        </p:tgtEl>
                                        <p:attrNameLst>
                                          <p:attrName>ppt_h</p:attrName>
                                        </p:attrNameLst>
                                      </p:cBhvr>
                                      <p:tavLst>
                                        <p:tav tm="0">
                                          <p:val>
                                            <p:fltVal val="0"/>
                                          </p:val>
                                        </p:tav>
                                        <p:tav tm="100000">
                                          <p:val>
                                            <p:strVal val="#ppt_h"/>
                                          </p:val>
                                        </p:tav>
                                      </p:tavLst>
                                    </p:anim>
                                    <p:animEffect transition="in" filter="fade">
                                      <p:cBhvr>
                                        <p:cTn id="9" dur="500"/>
                                        <p:tgtEl>
                                          <p:spTgt spid="94"/>
                                        </p:tgtEl>
                                      </p:cBhvr>
                                    </p:animEffect>
                                  </p:childTnLst>
                                </p:cTn>
                              </p:par>
                              <p:par>
                                <p:cTn id="10" presetID="53" presetClass="entr" presetSubtype="16"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p:cTn id="12" dur="500" fill="hold"/>
                                        <p:tgtEl>
                                          <p:spTgt spid="106"/>
                                        </p:tgtEl>
                                        <p:attrNameLst>
                                          <p:attrName>ppt_w</p:attrName>
                                        </p:attrNameLst>
                                      </p:cBhvr>
                                      <p:tavLst>
                                        <p:tav tm="0">
                                          <p:val>
                                            <p:fltVal val="0"/>
                                          </p:val>
                                        </p:tav>
                                        <p:tav tm="100000">
                                          <p:val>
                                            <p:strVal val="#ppt_w"/>
                                          </p:val>
                                        </p:tav>
                                      </p:tavLst>
                                    </p:anim>
                                    <p:anim calcmode="lin" valueType="num">
                                      <p:cBhvr>
                                        <p:cTn id="13" dur="500" fill="hold"/>
                                        <p:tgtEl>
                                          <p:spTgt spid="106"/>
                                        </p:tgtEl>
                                        <p:attrNameLst>
                                          <p:attrName>ppt_h</p:attrName>
                                        </p:attrNameLst>
                                      </p:cBhvr>
                                      <p:tavLst>
                                        <p:tav tm="0">
                                          <p:val>
                                            <p:fltVal val="0"/>
                                          </p:val>
                                        </p:tav>
                                        <p:tav tm="100000">
                                          <p:val>
                                            <p:strVal val="#ppt_h"/>
                                          </p:val>
                                        </p:tav>
                                      </p:tavLst>
                                    </p:anim>
                                    <p:animEffect transition="in" filter="fade">
                                      <p:cBhvr>
                                        <p:cTn id="14" dur="500"/>
                                        <p:tgtEl>
                                          <p:spTgt spid="10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500"/>
                            </p:stCondLst>
                            <p:childTnLst>
                              <p:par>
                                <p:cTn id="21" presetID="55"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p:cTn id="23" dur="1000" fill="hold"/>
                                        <p:tgtEl>
                                          <p:spTgt spid="85"/>
                                        </p:tgtEl>
                                        <p:attrNameLst>
                                          <p:attrName>ppt_w</p:attrName>
                                        </p:attrNameLst>
                                      </p:cBhvr>
                                      <p:tavLst>
                                        <p:tav tm="0">
                                          <p:val>
                                            <p:strVal val="#ppt_w*0.70"/>
                                          </p:val>
                                        </p:tav>
                                        <p:tav tm="100000">
                                          <p:val>
                                            <p:strVal val="#ppt_w"/>
                                          </p:val>
                                        </p:tav>
                                      </p:tavLst>
                                    </p:anim>
                                    <p:anim calcmode="lin" valueType="num">
                                      <p:cBhvr>
                                        <p:cTn id="24" dur="1000" fill="hold"/>
                                        <p:tgtEl>
                                          <p:spTgt spid="85"/>
                                        </p:tgtEl>
                                        <p:attrNameLst>
                                          <p:attrName>ppt_h</p:attrName>
                                        </p:attrNameLst>
                                      </p:cBhvr>
                                      <p:tavLst>
                                        <p:tav tm="0">
                                          <p:val>
                                            <p:strVal val="#ppt_h"/>
                                          </p:val>
                                        </p:tav>
                                        <p:tav tm="100000">
                                          <p:val>
                                            <p:strVal val="#ppt_h"/>
                                          </p:val>
                                        </p:tav>
                                      </p:tavLst>
                                    </p:anim>
                                    <p:animEffect transition="in" filter="fade">
                                      <p:cBhvr>
                                        <p:cTn id="25" dur="1000"/>
                                        <p:tgtEl>
                                          <p:spTgt spid="85"/>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1000" fill="hold"/>
                                        <p:tgtEl>
                                          <p:spTgt spid="86"/>
                                        </p:tgtEl>
                                        <p:attrNameLst>
                                          <p:attrName>ppt_w</p:attrName>
                                        </p:attrNameLst>
                                      </p:cBhvr>
                                      <p:tavLst>
                                        <p:tav tm="0">
                                          <p:val>
                                            <p:strVal val="#ppt_w*0.70"/>
                                          </p:val>
                                        </p:tav>
                                        <p:tav tm="100000">
                                          <p:val>
                                            <p:strVal val="#ppt_w"/>
                                          </p:val>
                                        </p:tav>
                                      </p:tavLst>
                                    </p:anim>
                                    <p:anim calcmode="lin" valueType="num">
                                      <p:cBhvr>
                                        <p:cTn id="29" dur="1000" fill="hold"/>
                                        <p:tgtEl>
                                          <p:spTgt spid="86"/>
                                        </p:tgtEl>
                                        <p:attrNameLst>
                                          <p:attrName>ppt_h</p:attrName>
                                        </p:attrNameLst>
                                      </p:cBhvr>
                                      <p:tavLst>
                                        <p:tav tm="0">
                                          <p:val>
                                            <p:strVal val="#ppt_h"/>
                                          </p:val>
                                        </p:tav>
                                        <p:tav tm="100000">
                                          <p:val>
                                            <p:strVal val="#ppt_h"/>
                                          </p:val>
                                        </p:tav>
                                      </p:tavLst>
                                    </p:anim>
                                    <p:animEffect transition="in" filter="fade">
                                      <p:cBhvr>
                                        <p:cTn id="30" dur="1000"/>
                                        <p:tgtEl>
                                          <p:spTgt spid="86"/>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 calcmode="lin" valueType="num">
                                      <p:cBhvr>
                                        <p:cTn id="33" dur="1000" fill="hold"/>
                                        <p:tgtEl>
                                          <p:spTgt spid="87"/>
                                        </p:tgtEl>
                                        <p:attrNameLst>
                                          <p:attrName>ppt_w</p:attrName>
                                        </p:attrNameLst>
                                      </p:cBhvr>
                                      <p:tavLst>
                                        <p:tav tm="0">
                                          <p:val>
                                            <p:strVal val="#ppt_w*0.70"/>
                                          </p:val>
                                        </p:tav>
                                        <p:tav tm="100000">
                                          <p:val>
                                            <p:strVal val="#ppt_w"/>
                                          </p:val>
                                        </p:tav>
                                      </p:tavLst>
                                    </p:anim>
                                    <p:anim calcmode="lin" valueType="num">
                                      <p:cBhvr>
                                        <p:cTn id="34" dur="1000" fill="hold"/>
                                        <p:tgtEl>
                                          <p:spTgt spid="87"/>
                                        </p:tgtEl>
                                        <p:attrNameLst>
                                          <p:attrName>ppt_h</p:attrName>
                                        </p:attrNameLst>
                                      </p:cBhvr>
                                      <p:tavLst>
                                        <p:tav tm="0">
                                          <p:val>
                                            <p:strVal val="#ppt_h"/>
                                          </p:val>
                                        </p:tav>
                                        <p:tav tm="100000">
                                          <p:val>
                                            <p:strVal val="#ppt_h"/>
                                          </p:val>
                                        </p:tav>
                                      </p:tavLst>
                                    </p:anim>
                                    <p:animEffect transition="in" filter="fade">
                                      <p:cBhvr>
                                        <p:cTn id="35" dur="1000"/>
                                        <p:tgtEl>
                                          <p:spTgt spid="8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1" nodeType="clickEffect">
                                  <p:stCondLst>
                                    <p:cond delay="0"/>
                                  </p:stCondLst>
                                  <p:childTnLst>
                                    <p:set>
                                      <p:cBhvr>
                                        <p:cTn id="43" dur="1" fill="hold">
                                          <p:stCondLst>
                                            <p:cond delay="0"/>
                                          </p:stCondLst>
                                        </p:cTn>
                                        <p:tgtEl>
                                          <p:spTgt spid="96"/>
                                        </p:tgtEl>
                                        <p:attrNameLst>
                                          <p:attrName>style.visibility</p:attrName>
                                        </p:attrNameLst>
                                      </p:cBhvr>
                                      <p:to>
                                        <p:strVal val="visible"/>
                                      </p:to>
                                    </p:set>
                                    <p:anim calcmode="lin" valueType="num">
                                      <p:cBhvr>
                                        <p:cTn id="44" dur="500" fill="hold"/>
                                        <p:tgtEl>
                                          <p:spTgt spid="96"/>
                                        </p:tgtEl>
                                        <p:attrNameLst>
                                          <p:attrName>ppt_w</p:attrName>
                                        </p:attrNameLst>
                                      </p:cBhvr>
                                      <p:tavLst>
                                        <p:tav tm="0">
                                          <p:val>
                                            <p:fltVal val="0"/>
                                          </p:val>
                                        </p:tav>
                                        <p:tav tm="100000">
                                          <p:val>
                                            <p:strVal val="#ppt_w"/>
                                          </p:val>
                                        </p:tav>
                                      </p:tavLst>
                                    </p:anim>
                                    <p:anim calcmode="lin" valueType="num">
                                      <p:cBhvr>
                                        <p:cTn id="45" dur="500" fill="hold"/>
                                        <p:tgtEl>
                                          <p:spTgt spid="96"/>
                                        </p:tgtEl>
                                        <p:attrNameLst>
                                          <p:attrName>ppt_h</p:attrName>
                                        </p:attrNameLst>
                                      </p:cBhvr>
                                      <p:tavLst>
                                        <p:tav tm="0">
                                          <p:val>
                                            <p:fltVal val="0"/>
                                          </p:val>
                                        </p:tav>
                                        <p:tav tm="100000">
                                          <p:val>
                                            <p:strVal val="#ppt_h"/>
                                          </p:val>
                                        </p:tav>
                                      </p:tavLst>
                                    </p:anim>
                                    <p:animEffect transition="in" filter="fade">
                                      <p:cBhvr>
                                        <p:cTn id="46" dur="500"/>
                                        <p:tgtEl>
                                          <p:spTgt spid="96"/>
                                        </p:tgtEl>
                                      </p:cBhvr>
                                    </p:animEffect>
                                  </p:childTnLst>
                                </p:cTn>
                              </p:par>
                              <p:par>
                                <p:cTn id="47" presetID="53" presetClass="entr" presetSubtype="16"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 calcmode="lin" valueType="num">
                                      <p:cBhvr>
                                        <p:cTn id="49" dur="500" fill="hold"/>
                                        <p:tgtEl>
                                          <p:spTgt spid="109"/>
                                        </p:tgtEl>
                                        <p:attrNameLst>
                                          <p:attrName>ppt_w</p:attrName>
                                        </p:attrNameLst>
                                      </p:cBhvr>
                                      <p:tavLst>
                                        <p:tav tm="0">
                                          <p:val>
                                            <p:fltVal val="0"/>
                                          </p:val>
                                        </p:tav>
                                        <p:tav tm="100000">
                                          <p:val>
                                            <p:strVal val="#ppt_w"/>
                                          </p:val>
                                        </p:tav>
                                      </p:tavLst>
                                    </p:anim>
                                    <p:anim calcmode="lin" valueType="num">
                                      <p:cBhvr>
                                        <p:cTn id="50" dur="500" fill="hold"/>
                                        <p:tgtEl>
                                          <p:spTgt spid="109"/>
                                        </p:tgtEl>
                                        <p:attrNameLst>
                                          <p:attrName>ppt_h</p:attrName>
                                        </p:attrNameLst>
                                      </p:cBhvr>
                                      <p:tavLst>
                                        <p:tav tm="0">
                                          <p:val>
                                            <p:fltVal val="0"/>
                                          </p:val>
                                        </p:tav>
                                        <p:tav tm="100000">
                                          <p:val>
                                            <p:strVal val="#ppt_h"/>
                                          </p:val>
                                        </p:tav>
                                      </p:tavLst>
                                    </p:anim>
                                    <p:animEffect transition="in" filter="fade">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childTnLst>
                          </p:cTn>
                        </p:par>
                        <p:par>
                          <p:cTn id="57" fill="hold">
                            <p:stCondLst>
                              <p:cond delay="500"/>
                            </p:stCondLst>
                            <p:childTnLst>
                              <p:par>
                                <p:cTn id="58" presetID="53" presetClass="entr" presetSubtype="16"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Effect transition="in" filter="fade">
                                      <p:cBhvr>
                                        <p:cTn id="62" dur="500"/>
                                        <p:tgtEl>
                                          <p:spTgt spid="4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Effect transition="in" filter="fade">
                                      <p:cBhvr>
                                        <p:cTn id="67" dur="500"/>
                                        <p:tgtEl>
                                          <p:spTgt spid="4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p:cTn id="70" dur="500" fill="hold"/>
                                        <p:tgtEl>
                                          <p:spTgt spid="44"/>
                                        </p:tgtEl>
                                        <p:attrNameLst>
                                          <p:attrName>ppt_w</p:attrName>
                                        </p:attrNameLst>
                                      </p:cBhvr>
                                      <p:tavLst>
                                        <p:tav tm="0">
                                          <p:val>
                                            <p:fltVal val="0"/>
                                          </p:val>
                                        </p:tav>
                                        <p:tav tm="100000">
                                          <p:val>
                                            <p:strVal val="#ppt_w"/>
                                          </p:val>
                                        </p:tav>
                                      </p:tavLst>
                                    </p:anim>
                                    <p:anim calcmode="lin" valueType="num">
                                      <p:cBhvr>
                                        <p:cTn id="71" dur="500" fill="hold"/>
                                        <p:tgtEl>
                                          <p:spTgt spid="44"/>
                                        </p:tgtEl>
                                        <p:attrNameLst>
                                          <p:attrName>ppt_h</p:attrName>
                                        </p:attrNameLst>
                                      </p:cBhvr>
                                      <p:tavLst>
                                        <p:tav tm="0">
                                          <p:val>
                                            <p:fltVal val="0"/>
                                          </p:val>
                                        </p:tav>
                                        <p:tav tm="100000">
                                          <p:val>
                                            <p:strVal val="#ppt_h"/>
                                          </p:val>
                                        </p:tav>
                                      </p:tavLst>
                                    </p:anim>
                                    <p:animEffect transition="in" filter="fade">
                                      <p:cBhvr>
                                        <p:cTn id="72" dur="500"/>
                                        <p:tgtEl>
                                          <p:spTgt spid="4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98"/>
                                        </p:tgtEl>
                                        <p:attrNameLst>
                                          <p:attrName>style.visibility</p:attrName>
                                        </p:attrNameLst>
                                      </p:cBhvr>
                                      <p:to>
                                        <p:strVal val="visible"/>
                                      </p:to>
                                    </p:set>
                                    <p:anim calcmode="lin" valueType="num">
                                      <p:cBhvr>
                                        <p:cTn id="81" dur="500" fill="hold"/>
                                        <p:tgtEl>
                                          <p:spTgt spid="98"/>
                                        </p:tgtEl>
                                        <p:attrNameLst>
                                          <p:attrName>ppt_w</p:attrName>
                                        </p:attrNameLst>
                                      </p:cBhvr>
                                      <p:tavLst>
                                        <p:tav tm="0">
                                          <p:val>
                                            <p:fltVal val="0"/>
                                          </p:val>
                                        </p:tav>
                                        <p:tav tm="100000">
                                          <p:val>
                                            <p:strVal val="#ppt_w"/>
                                          </p:val>
                                        </p:tav>
                                      </p:tavLst>
                                    </p:anim>
                                    <p:anim calcmode="lin" valueType="num">
                                      <p:cBhvr>
                                        <p:cTn id="82" dur="500" fill="hold"/>
                                        <p:tgtEl>
                                          <p:spTgt spid="98"/>
                                        </p:tgtEl>
                                        <p:attrNameLst>
                                          <p:attrName>ppt_h</p:attrName>
                                        </p:attrNameLst>
                                      </p:cBhvr>
                                      <p:tavLst>
                                        <p:tav tm="0">
                                          <p:val>
                                            <p:fltVal val="0"/>
                                          </p:val>
                                        </p:tav>
                                        <p:tav tm="100000">
                                          <p:val>
                                            <p:strVal val="#ppt_h"/>
                                          </p:val>
                                        </p:tav>
                                      </p:tavLst>
                                    </p:anim>
                                    <p:animEffect transition="in" filter="fade">
                                      <p:cBhvr>
                                        <p:cTn id="83" dur="500"/>
                                        <p:tgtEl>
                                          <p:spTgt spid="98"/>
                                        </p:tgtEl>
                                      </p:cBhvr>
                                    </p:animEffect>
                                  </p:childTnLst>
                                </p:cTn>
                              </p:par>
                              <p:par>
                                <p:cTn id="84" presetID="53" presetClass="entr" presetSubtype="16" fill="hold" nodeType="withEffect">
                                  <p:stCondLst>
                                    <p:cond delay="0"/>
                                  </p:stCondLst>
                                  <p:childTnLst>
                                    <p:set>
                                      <p:cBhvr>
                                        <p:cTn id="85" dur="1" fill="hold">
                                          <p:stCondLst>
                                            <p:cond delay="0"/>
                                          </p:stCondLst>
                                        </p:cTn>
                                        <p:tgtEl>
                                          <p:spTgt spid="112"/>
                                        </p:tgtEl>
                                        <p:attrNameLst>
                                          <p:attrName>style.visibility</p:attrName>
                                        </p:attrNameLst>
                                      </p:cBhvr>
                                      <p:to>
                                        <p:strVal val="visible"/>
                                      </p:to>
                                    </p:set>
                                    <p:anim calcmode="lin" valueType="num">
                                      <p:cBhvr>
                                        <p:cTn id="86" dur="500" fill="hold"/>
                                        <p:tgtEl>
                                          <p:spTgt spid="112"/>
                                        </p:tgtEl>
                                        <p:attrNameLst>
                                          <p:attrName>ppt_w</p:attrName>
                                        </p:attrNameLst>
                                      </p:cBhvr>
                                      <p:tavLst>
                                        <p:tav tm="0">
                                          <p:val>
                                            <p:fltVal val="0"/>
                                          </p:val>
                                        </p:tav>
                                        <p:tav tm="100000">
                                          <p:val>
                                            <p:strVal val="#ppt_w"/>
                                          </p:val>
                                        </p:tav>
                                      </p:tavLst>
                                    </p:anim>
                                    <p:anim calcmode="lin" valueType="num">
                                      <p:cBhvr>
                                        <p:cTn id="87" dur="500" fill="hold"/>
                                        <p:tgtEl>
                                          <p:spTgt spid="112"/>
                                        </p:tgtEl>
                                        <p:attrNameLst>
                                          <p:attrName>ppt_h</p:attrName>
                                        </p:attrNameLst>
                                      </p:cBhvr>
                                      <p:tavLst>
                                        <p:tav tm="0">
                                          <p:val>
                                            <p:fltVal val="0"/>
                                          </p:val>
                                        </p:tav>
                                        <p:tav tm="100000">
                                          <p:val>
                                            <p:strVal val="#ppt_h"/>
                                          </p:val>
                                        </p:tav>
                                      </p:tavLst>
                                    </p:anim>
                                    <p:animEffect transition="in" filter="fade">
                                      <p:cBhvr>
                                        <p:cTn id="88" dur="500"/>
                                        <p:tgtEl>
                                          <p:spTgt spid="11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fade">
                                      <p:cBhvr>
                                        <p:cTn id="93" dur="500"/>
                                        <p:tgtEl>
                                          <p:spTgt spid="103"/>
                                        </p:tgtEl>
                                      </p:cBhvr>
                                    </p:animEffect>
                                  </p:childTnLst>
                                </p:cTn>
                              </p:par>
                            </p:childTnLst>
                          </p:cTn>
                        </p:par>
                        <p:par>
                          <p:cTn id="94" fill="hold">
                            <p:stCondLst>
                              <p:cond delay="500"/>
                            </p:stCondLst>
                            <p:childTnLst>
                              <p:par>
                                <p:cTn id="95" presetID="53" presetClass="entr" presetSubtype="16"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p:cTn id="107" dur="500" fill="hold"/>
                                        <p:tgtEl>
                                          <p:spTgt spid="48"/>
                                        </p:tgtEl>
                                        <p:attrNameLst>
                                          <p:attrName>ppt_w</p:attrName>
                                        </p:attrNameLst>
                                      </p:cBhvr>
                                      <p:tavLst>
                                        <p:tav tm="0">
                                          <p:val>
                                            <p:fltVal val="0"/>
                                          </p:val>
                                        </p:tav>
                                        <p:tav tm="100000">
                                          <p:val>
                                            <p:strVal val="#ppt_w"/>
                                          </p:val>
                                        </p:tav>
                                      </p:tavLst>
                                    </p:anim>
                                    <p:anim calcmode="lin" valueType="num">
                                      <p:cBhvr>
                                        <p:cTn id="108" dur="500" fill="hold"/>
                                        <p:tgtEl>
                                          <p:spTgt spid="48"/>
                                        </p:tgtEl>
                                        <p:attrNameLst>
                                          <p:attrName>ppt_h</p:attrName>
                                        </p:attrNameLst>
                                      </p:cBhvr>
                                      <p:tavLst>
                                        <p:tav tm="0">
                                          <p:val>
                                            <p:fltVal val="0"/>
                                          </p:val>
                                        </p:tav>
                                        <p:tav tm="100000">
                                          <p:val>
                                            <p:strVal val="#ppt_h"/>
                                          </p:val>
                                        </p:tav>
                                      </p:tavLst>
                                    </p:anim>
                                    <p:animEffect transition="in" filter="fade">
                                      <p:cBhvr>
                                        <p:cTn id="109" dur="500"/>
                                        <p:tgtEl>
                                          <p:spTgt spid="48"/>
                                        </p:tgtEl>
                                      </p:cBhvr>
                                    </p:animEffec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2" grpId="0" animBg="1"/>
      <p:bldP spid="43" grpId="0" animBg="1"/>
      <p:bldP spid="44" grpId="0" animBg="1"/>
      <p:bldP spid="46" grpId="0" animBg="1"/>
      <p:bldP spid="47" grpId="0" animBg="1"/>
      <p:bldP spid="48" grpId="0" animBg="1"/>
      <p:bldP spid="83" grpId="0"/>
      <p:bldP spid="85" grpId="0" animBg="1"/>
      <p:bldP spid="86" grpId="0" animBg="1"/>
      <p:bldP spid="87" grpId="0" animBg="1"/>
      <p:bldP spid="98" grpId="0" animBg="1"/>
      <p:bldP spid="2" grpId="0"/>
      <p:bldP spid="102" grpId="0"/>
      <p:bldP spid="103" grpId="0"/>
      <p:bldP spid="94" grpId="1" animBg="1"/>
      <p:bldP spid="9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1"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信号采集上报</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pic>
        <p:nvPicPr>
          <p:cNvPr id="1028" name="Picture 4" descr="D:\uidq1343\Desktop\室内定位\IPS\速度.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704" y="2010900"/>
            <a:ext cx="1354564" cy="135456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uidq1343\Desktop\室内定位\IPS\方向盘.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280" y="2149095"/>
            <a:ext cx="1071659" cy="10716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66082" y="3344642"/>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车速</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9" name="TextBox 18"/>
          <p:cNvSpPr txBox="1"/>
          <p:nvPr/>
        </p:nvSpPr>
        <p:spPr>
          <a:xfrm>
            <a:off x="9488601" y="3365464"/>
            <a:ext cx="655016"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转角</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 name="TextBox 2"/>
          <p:cNvSpPr txBox="1"/>
          <p:nvPr/>
        </p:nvSpPr>
        <p:spPr>
          <a:xfrm>
            <a:off x="6312877" y="1230923"/>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信号采集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1" name="TextBox 20"/>
          <p:cNvSpPr txBox="1"/>
          <p:nvPr/>
        </p:nvSpPr>
        <p:spPr>
          <a:xfrm>
            <a:off x="6311182" y="1226587"/>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信号上传</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1030" name="Picture 6" descr="D:\uidq1343\Desktop\室内定位\IPS\上传.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6022" y="2128457"/>
            <a:ext cx="992967" cy="99296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uidq1343\Desktop\室内定位\IPS\盘存.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598" y="2173185"/>
            <a:ext cx="902262" cy="9022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uidq1343\Desktop\室内定位\IPS\代理商.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9444" y="1921593"/>
            <a:ext cx="1391087" cy="139108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301721" y="3176818"/>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缓存</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0" name="TextBox 29"/>
          <p:cNvSpPr txBox="1"/>
          <p:nvPr/>
        </p:nvSpPr>
        <p:spPr>
          <a:xfrm>
            <a:off x="8204562" y="318605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上传</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1" name="TextBox 30"/>
          <p:cNvSpPr txBox="1"/>
          <p:nvPr/>
        </p:nvSpPr>
        <p:spPr>
          <a:xfrm>
            <a:off x="10233319" y="323223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代理</a:t>
            </a:r>
            <a:endParaRPr lang="zh-CN" altLang="en-US"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5549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29"/>
                                        </p:tgtEl>
                                        <p:attrNameLst>
                                          <p:attrName>style.visibility</p:attrName>
                                        </p:attrNameLst>
                                      </p:cBhvr>
                                      <p:to>
                                        <p:strVal val="visible"/>
                                      </p:to>
                                    </p:set>
                                    <p:anim calcmode="lin" valueType="num">
                                      <p:cBhvr>
                                        <p:cTn id="39" dur="500" fill="hold"/>
                                        <p:tgtEl>
                                          <p:spTgt spid="1029"/>
                                        </p:tgtEl>
                                        <p:attrNameLst>
                                          <p:attrName>ppt_w</p:attrName>
                                        </p:attrNameLst>
                                      </p:cBhvr>
                                      <p:tavLst>
                                        <p:tav tm="0">
                                          <p:val>
                                            <p:fltVal val="0"/>
                                          </p:val>
                                        </p:tav>
                                        <p:tav tm="100000">
                                          <p:val>
                                            <p:strVal val="#ppt_w"/>
                                          </p:val>
                                        </p:tav>
                                      </p:tavLst>
                                    </p:anim>
                                    <p:anim calcmode="lin" valueType="num">
                                      <p:cBhvr>
                                        <p:cTn id="40" dur="500" fill="hold"/>
                                        <p:tgtEl>
                                          <p:spTgt spid="1029"/>
                                        </p:tgtEl>
                                        <p:attrNameLst>
                                          <p:attrName>ppt_h</p:attrName>
                                        </p:attrNameLst>
                                      </p:cBhvr>
                                      <p:tavLst>
                                        <p:tav tm="0">
                                          <p:val>
                                            <p:fltVal val="0"/>
                                          </p:val>
                                        </p:tav>
                                        <p:tav tm="100000">
                                          <p:val>
                                            <p:strVal val="#ppt_h"/>
                                          </p:val>
                                        </p:tav>
                                      </p:tavLst>
                                    </p:anim>
                                    <p:animEffect transition="in" filter="fade">
                                      <p:cBhvr>
                                        <p:cTn id="41" dur="500"/>
                                        <p:tgtEl>
                                          <p:spTgt spid="1029"/>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028"/>
                                        </p:tgtEl>
                                      </p:cBhvr>
                                    </p:animEffect>
                                    <p:set>
                                      <p:cBhvr>
                                        <p:cTn id="53" dur="1" fill="hold">
                                          <p:stCondLst>
                                            <p:cond delay="499"/>
                                          </p:stCondLst>
                                        </p:cTn>
                                        <p:tgtEl>
                                          <p:spTgt spid="1028"/>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1030"/>
                                        </p:tgtEl>
                                        <p:attrNameLst>
                                          <p:attrName>style.visibility</p:attrName>
                                        </p:attrNameLst>
                                      </p:cBhvr>
                                      <p:to>
                                        <p:strVal val="visible"/>
                                      </p:to>
                                    </p:set>
                                    <p:anim calcmode="lin" valueType="num">
                                      <p:cBhvr>
                                        <p:cTn id="72" dur="500" fill="hold"/>
                                        <p:tgtEl>
                                          <p:spTgt spid="1030"/>
                                        </p:tgtEl>
                                        <p:attrNameLst>
                                          <p:attrName>ppt_w</p:attrName>
                                        </p:attrNameLst>
                                      </p:cBhvr>
                                      <p:tavLst>
                                        <p:tav tm="0">
                                          <p:val>
                                            <p:fltVal val="0"/>
                                          </p:val>
                                        </p:tav>
                                        <p:tav tm="100000">
                                          <p:val>
                                            <p:strVal val="#ppt_w"/>
                                          </p:val>
                                        </p:tav>
                                      </p:tavLst>
                                    </p:anim>
                                    <p:anim calcmode="lin" valueType="num">
                                      <p:cBhvr>
                                        <p:cTn id="73" dur="500" fill="hold"/>
                                        <p:tgtEl>
                                          <p:spTgt spid="1030"/>
                                        </p:tgtEl>
                                        <p:attrNameLst>
                                          <p:attrName>ppt_h</p:attrName>
                                        </p:attrNameLst>
                                      </p:cBhvr>
                                      <p:tavLst>
                                        <p:tav tm="0">
                                          <p:val>
                                            <p:fltVal val="0"/>
                                          </p:val>
                                        </p:tav>
                                        <p:tav tm="100000">
                                          <p:val>
                                            <p:strVal val="#ppt_h"/>
                                          </p:val>
                                        </p:tav>
                                      </p:tavLst>
                                    </p:anim>
                                    <p:animEffect transition="in" filter="fade">
                                      <p:cBhvr>
                                        <p:cTn id="74" dur="500"/>
                                        <p:tgtEl>
                                          <p:spTgt spid="10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1031"/>
                                        </p:tgtEl>
                                        <p:attrNameLst>
                                          <p:attrName>style.visibility</p:attrName>
                                        </p:attrNameLst>
                                      </p:cBhvr>
                                      <p:to>
                                        <p:strVal val="visible"/>
                                      </p:to>
                                    </p:set>
                                    <p:anim calcmode="lin" valueType="num">
                                      <p:cBhvr>
                                        <p:cTn id="82" dur="500" fill="hold"/>
                                        <p:tgtEl>
                                          <p:spTgt spid="1031"/>
                                        </p:tgtEl>
                                        <p:attrNameLst>
                                          <p:attrName>ppt_w</p:attrName>
                                        </p:attrNameLst>
                                      </p:cBhvr>
                                      <p:tavLst>
                                        <p:tav tm="0">
                                          <p:val>
                                            <p:fltVal val="0"/>
                                          </p:val>
                                        </p:tav>
                                        <p:tav tm="100000">
                                          <p:val>
                                            <p:strVal val="#ppt_w"/>
                                          </p:val>
                                        </p:tav>
                                      </p:tavLst>
                                    </p:anim>
                                    <p:anim calcmode="lin" valueType="num">
                                      <p:cBhvr>
                                        <p:cTn id="83" dur="500" fill="hold"/>
                                        <p:tgtEl>
                                          <p:spTgt spid="1031"/>
                                        </p:tgtEl>
                                        <p:attrNameLst>
                                          <p:attrName>ppt_h</p:attrName>
                                        </p:attrNameLst>
                                      </p:cBhvr>
                                      <p:tavLst>
                                        <p:tav tm="0">
                                          <p:val>
                                            <p:fltVal val="0"/>
                                          </p:val>
                                        </p:tav>
                                        <p:tav tm="100000">
                                          <p:val>
                                            <p:strVal val="#ppt_h"/>
                                          </p:val>
                                        </p:tav>
                                      </p:tavLst>
                                    </p:anim>
                                    <p:animEffect transition="in" filter="fade">
                                      <p:cBhvr>
                                        <p:cTn id="84" dur="500"/>
                                        <p:tgtEl>
                                          <p:spTgt spid="103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nodeType="clickEffect">
                                  <p:stCondLst>
                                    <p:cond delay="0"/>
                                  </p:stCondLst>
                                  <p:childTnLst>
                                    <p:set>
                                      <p:cBhvr>
                                        <p:cTn id="91" dur="1" fill="hold">
                                          <p:stCondLst>
                                            <p:cond delay="0"/>
                                          </p:stCondLst>
                                        </p:cTn>
                                        <p:tgtEl>
                                          <p:spTgt spid="1032"/>
                                        </p:tgtEl>
                                        <p:attrNameLst>
                                          <p:attrName>style.visibility</p:attrName>
                                        </p:attrNameLst>
                                      </p:cBhvr>
                                      <p:to>
                                        <p:strVal val="visible"/>
                                      </p:to>
                                    </p:set>
                                    <p:anim calcmode="lin" valueType="num">
                                      <p:cBhvr>
                                        <p:cTn id="92" dur="500" fill="hold"/>
                                        <p:tgtEl>
                                          <p:spTgt spid="1032"/>
                                        </p:tgtEl>
                                        <p:attrNameLst>
                                          <p:attrName>ppt_w</p:attrName>
                                        </p:attrNameLst>
                                      </p:cBhvr>
                                      <p:tavLst>
                                        <p:tav tm="0">
                                          <p:val>
                                            <p:fltVal val="0"/>
                                          </p:val>
                                        </p:tav>
                                        <p:tav tm="100000">
                                          <p:val>
                                            <p:strVal val="#ppt_w"/>
                                          </p:val>
                                        </p:tav>
                                      </p:tavLst>
                                    </p:anim>
                                    <p:anim calcmode="lin" valueType="num">
                                      <p:cBhvr>
                                        <p:cTn id="93" dur="500" fill="hold"/>
                                        <p:tgtEl>
                                          <p:spTgt spid="1032"/>
                                        </p:tgtEl>
                                        <p:attrNameLst>
                                          <p:attrName>ppt_h</p:attrName>
                                        </p:attrNameLst>
                                      </p:cBhvr>
                                      <p:tavLst>
                                        <p:tav tm="0">
                                          <p:val>
                                            <p:fltVal val="0"/>
                                          </p:val>
                                        </p:tav>
                                        <p:tav tm="100000">
                                          <p:val>
                                            <p:strVal val="#ppt_h"/>
                                          </p:val>
                                        </p:tav>
                                      </p:tavLst>
                                    </p:anim>
                                    <p:animEffect transition="in" filter="fade">
                                      <p:cBhvr>
                                        <p:cTn id="94" dur="500"/>
                                        <p:tgtEl>
                                          <p:spTgt spid="103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2" grpId="1"/>
      <p:bldP spid="19" grpId="0"/>
      <p:bldP spid="19" grpId="1"/>
      <p:bldP spid="3" grpId="0"/>
      <p:bldP spid="3" grpId="1"/>
      <p:bldP spid="21" grpId="0"/>
      <p:bldP spid="27"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数据处理</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云平台数据收集整理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5706828" y="3261522"/>
            <a:ext cx="1414428" cy="338554"/>
          </a:xfrm>
          <a:prstGeom prst="rect">
            <a:avLst/>
          </a:prstGeom>
        </p:spPr>
        <p:txBody>
          <a:bodyPr wrap="square" rtlCol="0">
            <a:spAutoFit/>
          </a:bodyPr>
          <a:lstStyle/>
          <a:p>
            <a:pPr algn="l"/>
            <a:r>
              <a:rPr lang="zh-CN" altLang="en-US" sz="1600" b="1" dirty="0">
                <a:solidFill>
                  <a:schemeClr val="bg1"/>
                </a:solidFill>
                <a:latin typeface="黑体" panose="02010609060101010101" pitchFamily="49" charset="-122"/>
                <a:ea typeface="黑体" panose="02010609060101010101" pitchFamily="49" charset="-122"/>
              </a:rPr>
              <a:t>数据</a:t>
            </a:r>
            <a:r>
              <a:rPr lang="zh-CN" altLang="en-US" sz="1600" b="1" dirty="0" smtClean="0">
                <a:solidFill>
                  <a:schemeClr val="bg1"/>
                </a:solidFill>
                <a:latin typeface="黑体" panose="02010609060101010101" pitchFamily="49" charset="-122"/>
                <a:ea typeface="黑体" panose="02010609060101010101" pitchFamily="49" charset="-122"/>
              </a:rPr>
              <a:t>收集</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2051" name="Picture 3" descr="D:\uidq1343\Desktop\室内定位\IPS\spark-logo-tradema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5396" y="2484995"/>
            <a:ext cx="1399310" cy="7443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IP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2511"/>
          <a:stretch/>
        </p:blipFill>
        <p:spPr bwMode="auto">
          <a:xfrm>
            <a:off x="5570144" y="2497419"/>
            <a:ext cx="1558491" cy="68921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uidq1343\Desktop\室内定位\IPS\hadoop-logo.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9714922" y="2752318"/>
            <a:ext cx="1828550" cy="4620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775762" y="3261522"/>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数据清洗</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10088236" y="3250180"/>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数据存储</a:t>
            </a:r>
            <a:endParaRPr lang="zh-CN" altLang="en-US" sz="16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760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2"/>
                                        </p:tgtEl>
                                        <p:attrNameLst>
                                          <p:attrName>style.visibility</p:attrName>
                                        </p:attrNameLst>
                                      </p:cBhvr>
                                      <p:to>
                                        <p:strVal val="visible"/>
                                      </p:to>
                                    </p:set>
                                    <p:anim calcmode="lin" valueType="num">
                                      <p:cBhvr>
                                        <p:cTn id="29" dur="500" fill="hold"/>
                                        <p:tgtEl>
                                          <p:spTgt spid="2052"/>
                                        </p:tgtEl>
                                        <p:attrNameLst>
                                          <p:attrName>ppt_w</p:attrName>
                                        </p:attrNameLst>
                                      </p:cBhvr>
                                      <p:tavLst>
                                        <p:tav tm="0">
                                          <p:val>
                                            <p:fltVal val="0"/>
                                          </p:val>
                                        </p:tav>
                                        <p:tav tm="100000">
                                          <p:val>
                                            <p:strVal val="#ppt_w"/>
                                          </p:val>
                                        </p:tav>
                                      </p:tavLst>
                                    </p:anim>
                                    <p:anim calcmode="lin" valueType="num">
                                      <p:cBhvr>
                                        <p:cTn id="30" dur="500" fill="hold"/>
                                        <p:tgtEl>
                                          <p:spTgt spid="2052"/>
                                        </p:tgtEl>
                                        <p:attrNameLst>
                                          <p:attrName>ppt_h</p:attrName>
                                        </p:attrNameLst>
                                      </p:cBhvr>
                                      <p:tavLst>
                                        <p:tav tm="0">
                                          <p:val>
                                            <p:fltVal val="0"/>
                                          </p:val>
                                        </p:tav>
                                        <p:tav tm="100000">
                                          <p:val>
                                            <p:strVal val="#ppt_h"/>
                                          </p:val>
                                        </p:tav>
                                      </p:tavLst>
                                    </p:anim>
                                    <p:animEffect transition="in" filter="fade">
                                      <p:cBhvr>
                                        <p:cTn id="31" dur="500"/>
                                        <p:tgtEl>
                                          <p:spTgt spid="20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051"/>
                                        </p:tgtEl>
                                        <p:attrNameLst>
                                          <p:attrName>style.visibility</p:attrName>
                                        </p:attrNameLst>
                                      </p:cBhvr>
                                      <p:to>
                                        <p:strVal val="visible"/>
                                      </p:to>
                                    </p:set>
                                    <p:anim calcmode="lin" valueType="num">
                                      <p:cBhvr>
                                        <p:cTn id="39" dur="500" fill="hold"/>
                                        <p:tgtEl>
                                          <p:spTgt spid="2051"/>
                                        </p:tgtEl>
                                        <p:attrNameLst>
                                          <p:attrName>ppt_w</p:attrName>
                                        </p:attrNameLst>
                                      </p:cBhvr>
                                      <p:tavLst>
                                        <p:tav tm="0">
                                          <p:val>
                                            <p:fltVal val="0"/>
                                          </p:val>
                                        </p:tav>
                                        <p:tav tm="100000">
                                          <p:val>
                                            <p:strVal val="#ppt_w"/>
                                          </p:val>
                                        </p:tav>
                                      </p:tavLst>
                                    </p:anim>
                                    <p:anim calcmode="lin" valueType="num">
                                      <p:cBhvr>
                                        <p:cTn id="40" dur="500" fill="hold"/>
                                        <p:tgtEl>
                                          <p:spTgt spid="2051"/>
                                        </p:tgtEl>
                                        <p:attrNameLst>
                                          <p:attrName>ppt_h</p:attrName>
                                        </p:attrNameLst>
                                      </p:cBhvr>
                                      <p:tavLst>
                                        <p:tav tm="0">
                                          <p:val>
                                            <p:fltVal val="0"/>
                                          </p:val>
                                        </p:tav>
                                        <p:tav tm="100000">
                                          <p:val>
                                            <p:strVal val="#ppt_h"/>
                                          </p:val>
                                        </p:tav>
                                      </p:tavLst>
                                    </p:anim>
                                    <p:animEffect transition="in" filter="fade">
                                      <p:cBhvr>
                                        <p:cTn id="41" dur="500"/>
                                        <p:tgtEl>
                                          <p:spTgt spid="20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3"/>
                                        </p:tgtEl>
                                        <p:attrNameLst>
                                          <p:attrName>style.visibility</p:attrName>
                                        </p:attrNameLst>
                                      </p:cBhvr>
                                      <p:to>
                                        <p:strVal val="visible"/>
                                      </p:to>
                                    </p:set>
                                    <p:anim calcmode="lin" valueType="num">
                                      <p:cBhvr>
                                        <p:cTn id="49" dur="500" fill="hold"/>
                                        <p:tgtEl>
                                          <p:spTgt spid="2053"/>
                                        </p:tgtEl>
                                        <p:attrNameLst>
                                          <p:attrName>ppt_w</p:attrName>
                                        </p:attrNameLst>
                                      </p:cBhvr>
                                      <p:tavLst>
                                        <p:tav tm="0">
                                          <p:val>
                                            <p:fltVal val="0"/>
                                          </p:val>
                                        </p:tav>
                                        <p:tav tm="100000">
                                          <p:val>
                                            <p:strVal val="#ppt_w"/>
                                          </p:val>
                                        </p:tav>
                                      </p:tavLst>
                                    </p:anim>
                                    <p:anim calcmode="lin" valueType="num">
                                      <p:cBhvr>
                                        <p:cTn id="50" dur="500" fill="hold"/>
                                        <p:tgtEl>
                                          <p:spTgt spid="2053"/>
                                        </p:tgtEl>
                                        <p:attrNameLst>
                                          <p:attrName>ppt_h</p:attrName>
                                        </p:attrNameLst>
                                      </p:cBhvr>
                                      <p:tavLst>
                                        <p:tav tm="0">
                                          <p:val>
                                            <p:fltVal val="0"/>
                                          </p:val>
                                        </p:tav>
                                        <p:tav tm="100000">
                                          <p:val>
                                            <p:strVal val="#ppt_h"/>
                                          </p:val>
                                        </p:tav>
                                      </p:tavLst>
                                    </p:anim>
                                    <p:animEffect transition="in" filter="fade">
                                      <p:cBhvr>
                                        <p:cTn id="51" dur="500"/>
                                        <p:tgtEl>
                                          <p:spTgt spid="205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6"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5737"/>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车辆定位</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a:solidFill>
                  <a:schemeClr val="bg1"/>
                </a:solidFill>
                <a:latin typeface="黑体" panose="02010609060101010101" pitchFamily="49" charset="-122"/>
                <a:ea typeface="黑体" panose="02010609060101010101" pitchFamily="49" charset="-122"/>
              </a:rPr>
              <a:t>云</a:t>
            </a:r>
            <a:r>
              <a:rPr lang="zh-CN" altLang="en-US" sz="2000" b="1" dirty="0" smtClean="0">
                <a:solidFill>
                  <a:schemeClr val="bg1"/>
                </a:solidFill>
                <a:latin typeface="黑体" panose="02010609060101010101" pitchFamily="49" charset="-122"/>
                <a:ea typeface="黑体" panose="02010609060101010101" pitchFamily="49" charset="-122"/>
              </a:rPr>
              <a:t>计算定位</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3074" name="Picture 2" descr="D:\uidq1343\Downloads\Map-1.png"/>
          <p:cNvPicPr>
            <a:picLocks noChangeAspect="1" noChangeArrowheads="1"/>
          </p:cNvPicPr>
          <p:nvPr/>
        </p:nvPicPr>
        <p:blipFill rotWithShape="1">
          <a:blip r:embed="rId2">
            <a:extLst>
              <a:ext uri="{28A0092B-C50C-407E-A947-70E740481C1C}">
                <a14:useLocalDpi xmlns:a14="http://schemas.microsoft.com/office/drawing/2010/main" val="0"/>
              </a:ext>
            </a:extLst>
          </a:blip>
          <a:srcRect t="39951"/>
          <a:stretch/>
        </p:blipFill>
        <p:spPr bwMode="auto">
          <a:xfrm>
            <a:off x="5859743" y="2563638"/>
            <a:ext cx="906268" cy="544199"/>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esktop\室内定位\IPS\数据分析.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2439" y="2374102"/>
            <a:ext cx="897929" cy="81260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uidq1343\Downloads\11 人工智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2659" y="2562676"/>
            <a:ext cx="624032" cy="6240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uidq1343\Desktop\室内定位\IPS\8394323_1299753126Gjm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4586" y="1893717"/>
            <a:ext cx="5332105" cy="410700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716112" y="3186708"/>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地图建模</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5" name="TextBox 24"/>
          <p:cNvSpPr txBox="1"/>
          <p:nvPr/>
        </p:nvSpPr>
        <p:spPr>
          <a:xfrm>
            <a:off x="7862231" y="3214336"/>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路径推算</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7" name="TextBox 26"/>
          <p:cNvSpPr txBox="1"/>
          <p:nvPr/>
        </p:nvSpPr>
        <p:spPr>
          <a:xfrm>
            <a:off x="10209725" y="3214336"/>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机械学习</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3082" name="Picture 10" descr="D:\uidq1343\Desktop\室内定位\IPS\th (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6112" y="1893717"/>
            <a:ext cx="6035098" cy="408706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uidq1343\Desktop\室内定位\IPS\timg (4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6960" y="1864154"/>
            <a:ext cx="4858250" cy="4370024"/>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uidq1343\Desktop\室内定位\IPS\reinforcement-learning-problem-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3563" y="1864154"/>
            <a:ext cx="5682673" cy="426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47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anim calcmode="lin" valueType="num">
                                      <p:cBhvr>
                                        <p:cTn id="29" dur="500" fill="hold"/>
                                        <p:tgtEl>
                                          <p:spTgt spid="3074"/>
                                        </p:tgtEl>
                                        <p:attrNameLst>
                                          <p:attrName>ppt_w</p:attrName>
                                        </p:attrNameLst>
                                      </p:cBhvr>
                                      <p:tavLst>
                                        <p:tav tm="0">
                                          <p:val>
                                            <p:fltVal val="0"/>
                                          </p:val>
                                        </p:tav>
                                        <p:tav tm="100000">
                                          <p:val>
                                            <p:strVal val="#ppt_w"/>
                                          </p:val>
                                        </p:tav>
                                      </p:tavLst>
                                    </p:anim>
                                    <p:anim calcmode="lin" valueType="num">
                                      <p:cBhvr>
                                        <p:cTn id="30" dur="500" fill="hold"/>
                                        <p:tgtEl>
                                          <p:spTgt spid="3074"/>
                                        </p:tgtEl>
                                        <p:attrNameLst>
                                          <p:attrName>ppt_h</p:attrName>
                                        </p:attrNameLst>
                                      </p:cBhvr>
                                      <p:tavLst>
                                        <p:tav tm="0">
                                          <p:val>
                                            <p:fltVal val="0"/>
                                          </p:val>
                                        </p:tav>
                                        <p:tav tm="100000">
                                          <p:val>
                                            <p:strVal val="#ppt_h"/>
                                          </p:val>
                                        </p:tav>
                                      </p:tavLst>
                                    </p:anim>
                                    <p:animEffect transition="in" filter="fade">
                                      <p:cBhvr>
                                        <p:cTn id="31" dur="500"/>
                                        <p:tgtEl>
                                          <p:spTgt spid="307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079"/>
                                        </p:tgtEl>
                                        <p:attrNameLst>
                                          <p:attrName>style.visibility</p:attrName>
                                        </p:attrNameLst>
                                      </p:cBhvr>
                                      <p:to>
                                        <p:strVal val="visible"/>
                                      </p:to>
                                    </p:set>
                                    <p:anim calcmode="lin" valueType="num">
                                      <p:cBhvr>
                                        <p:cTn id="39" dur="500" fill="hold"/>
                                        <p:tgtEl>
                                          <p:spTgt spid="3079"/>
                                        </p:tgtEl>
                                        <p:attrNameLst>
                                          <p:attrName>ppt_w</p:attrName>
                                        </p:attrNameLst>
                                      </p:cBhvr>
                                      <p:tavLst>
                                        <p:tav tm="0">
                                          <p:val>
                                            <p:fltVal val="0"/>
                                          </p:val>
                                        </p:tav>
                                        <p:tav tm="100000">
                                          <p:val>
                                            <p:strVal val="#ppt_w"/>
                                          </p:val>
                                        </p:tav>
                                      </p:tavLst>
                                    </p:anim>
                                    <p:anim calcmode="lin" valueType="num">
                                      <p:cBhvr>
                                        <p:cTn id="40" dur="500" fill="hold"/>
                                        <p:tgtEl>
                                          <p:spTgt spid="3079"/>
                                        </p:tgtEl>
                                        <p:attrNameLst>
                                          <p:attrName>ppt_h</p:attrName>
                                        </p:attrNameLst>
                                      </p:cBhvr>
                                      <p:tavLst>
                                        <p:tav tm="0">
                                          <p:val>
                                            <p:fltVal val="0"/>
                                          </p:val>
                                        </p:tav>
                                        <p:tav tm="100000">
                                          <p:val>
                                            <p:strVal val="#ppt_h"/>
                                          </p:val>
                                        </p:tav>
                                      </p:tavLst>
                                    </p:anim>
                                    <p:animEffect transition="in" filter="fade">
                                      <p:cBhvr>
                                        <p:cTn id="41" dur="500"/>
                                        <p:tgtEl>
                                          <p:spTgt spid="30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3079"/>
                                        </p:tgtEl>
                                      </p:cBhvr>
                                    </p:animEffect>
                                    <p:set>
                                      <p:cBhvr>
                                        <p:cTn id="46" dur="1" fill="hold">
                                          <p:stCondLst>
                                            <p:cond delay="499"/>
                                          </p:stCondLst>
                                        </p:cTn>
                                        <p:tgtEl>
                                          <p:spTgt spid="307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3077"/>
                                        </p:tgtEl>
                                        <p:attrNameLst>
                                          <p:attrName>style.visibility</p:attrName>
                                        </p:attrNameLst>
                                      </p:cBhvr>
                                      <p:to>
                                        <p:strVal val="visible"/>
                                      </p:to>
                                    </p:set>
                                    <p:anim calcmode="lin" valueType="num">
                                      <p:cBhvr>
                                        <p:cTn id="51" dur="500" fill="hold"/>
                                        <p:tgtEl>
                                          <p:spTgt spid="3077"/>
                                        </p:tgtEl>
                                        <p:attrNameLst>
                                          <p:attrName>ppt_w</p:attrName>
                                        </p:attrNameLst>
                                      </p:cBhvr>
                                      <p:tavLst>
                                        <p:tav tm="0">
                                          <p:val>
                                            <p:fltVal val="0"/>
                                          </p:val>
                                        </p:tav>
                                        <p:tav tm="100000">
                                          <p:val>
                                            <p:strVal val="#ppt_w"/>
                                          </p:val>
                                        </p:tav>
                                      </p:tavLst>
                                    </p:anim>
                                    <p:anim calcmode="lin" valueType="num">
                                      <p:cBhvr>
                                        <p:cTn id="52" dur="500" fill="hold"/>
                                        <p:tgtEl>
                                          <p:spTgt spid="3077"/>
                                        </p:tgtEl>
                                        <p:attrNameLst>
                                          <p:attrName>ppt_h</p:attrName>
                                        </p:attrNameLst>
                                      </p:cBhvr>
                                      <p:tavLst>
                                        <p:tav tm="0">
                                          <p:val>
                                            <p:fltVal val="0"/>
                                          </p:val>
                                        </p:tav>
                                        <p:tav tm="100000">
                                          <p:val>
                                            <p:strVal val="#ppt_h"/>
                                          </p:val>
                                        </p:tav>
                                      </p:tavLst>
                                    </p:anim>
                                    <p:animEffect transition="in" filter="fade">
                                      <p:cBhvr>
                                        <p:cTn id="53" dur="500"/>
                                        <p:tgtEl>
                                          <p:spTgt spid="307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082"/>
                                        </p:tgtEl>
                                        <p:attrNameLst>
                                          <p:attrName>style.visibility</p:attrName>
                                        </p:attrNameLst>
                                      </p:cBhvr>
                                      <p:to>
                                        <p:strVal val="visible"/>
                                      </p:to>
                                    </p:set>
                                    <p:anim calcmode="lin" valueType="num">
                                      <p:cBhvr>
                                        <p:cTn id="61" dur="500" fill="hold"/>
                                        <p:tgtEl>
                                          <p:spTgt spid="3082"/>
                                        </p:tgtEl>
                                        <p:attrNameLst>
                                          <p:attrName>ppt_w</p:attrName>
                                        </p:attrNameLst>
                                      </p:cBhvr>
                                      <p:tavLst>
                                        <p:tav tm="0">
                                          <p:val>
                                            <p:fltVal val="0"/>
                                          </p:val>
                                        </p:tav>
                                        <p:tav tm="100000">
                                          <p:val>
                                            <p:strVal val="#ppt_w"/>
                                          </p:val>
                                        </p:tav>
                                      </p:tavLst>
                                    </p:anim>
                                    <p:anim calcmode="lin" valueType="num">
                                      <p:cBhvr>
                                        <p:cTn id="62" dur="500" fill="hold"/>
                                        <p:tgtEl>
                                          <p:spTgt spid="3082"/>
                                        </p:tgtEl>
                                        <p:attrNameLst>
                                          <p:attrName>ppt_h</p:attrName>
                                        </p:attrNameLst>
                                      </p:cBhvr>
                                      <p:tavLst>
                                        <p:tav tm="0">
                                          <p:val>
                                            <p:fltVal val="0"/>
                                          </p:val>
                                        </p:tav>
                                        <p:tav tm="100000">
                                          <p:val>
                                            <p:strVal val="#ppt_h"/>
                                          </p:val>
                                        </p:tav>
                                      </p:tavLst>
                                    </p:anim>
                                    <p:animEffect transition="in" filter="fade">
                                      <p:cBhvr>
                                        <p:cTn id="63" dur="500"/>
                                        <p:tgtEl>
                                          <p:spTgt spid="308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3082"/>
                                        </p:tgtEl>
                                      </p:cBhvr>
                                    </p:animEffect>
                                    <p:set>
                                      <p:cBhvr>
                                        <p:cTn id="68" dur="1" fill="hold">
                                          <p:stCondLst>
                                            <p:cond delay="499"/>
                                          </p:stCondLst>
                                        </p:cTn>
                                        <p:tgtEl>
                                          <p:spTgt spid="308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3080"/>
                                        </p:tgtEl>
                                        <p:attrNameLst>
                                          <p:attrName>style.visibility</p:attrName>
                                        </p:attrNameLst>
                                      </p:cBhvr>
                                      <p:to>
                                        <p:strVal val="visible"/>
                                      </p:to>
                                    </p:set>
                                    <p:anim calcmode="lin" valueType="num">
                                      <p:cBhvr>
                                        <p:cTn id="73" dur="500" fill="hold"/>
                                        <p:tgtEl>
                                          <p:spTgt spid="3080"/>
                                        </p:tgtEl>
                                        <p:attrNameLst>
                                          <p:attrName>ppt_w</p:attrName>
                                        </p:attrNameLst>
                                      </p:cBhvr>
                                      <p:tavLst>
                                        <p:tav tm="0">
                                          <p:val>
                                            <p:fltVal val="0"/>
                                          </p:val>
                                        </p:tav>
                                        <p:tav tm="100000">
                                          <p:val>
                                            <p:strVal val="#ppt_w"/>
                                          </p:val>
                                        </p:tav>
                                      </p:tavLst>
                                    </p:anim>
                                    <p:anim calcmode="lin" valueType="num">
                                      <p:cBhvr>
                                        <p:cTn id="74" dur="500" fill="hold"/>
                                        <p:tgtEl>
                                          <p:spTgt spid="3080"/>
                                        </p:tgtEl>
                                        <p:attrNameLst>
                                          <p:attrName>ppt_h</p:attrName>
                                        </p:attrNameLst>
                                      </p:cBhvr>
                                      <p:tavLst>
                                        <p:tav tm="0">
                                          <p:val>
                                            <p:fltVal val="0"/>
                                          </p:val>
                                        </p:tav>
                                        <p:tav tm="100000">
                                          <p:val>
                                            <p:strVal val="#ppt_h"/>
                                          </p:val>
                                        </p:tav>
                                      </p:tavLst>
                                    </p:anim>
                                    <p:animEffect transition="in" filter="fade">
                                      <p:cBhvr>
                                        <p:cTn id="75" dur="500"/>
                                        <p:tgtEl>
                                          <p:spTgt spid="308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3080"/>
                                        </p:tgtEl>
                                      </p:cBhvr>
                                    </p:animEffect>
                                    <p:set>
                                      <p:cBhvr>
                                        <p:cTn id="80" dur="1" fill="hold">
                                          <p:stCondLst>
                                            <p:cond delay="499"/>
                                          </p:stCondLst>
                                        </p:cTn>
                                        <p:tgtEl>
                                          <p:spTgt spid="308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 calcmode="lin" valueType="num">
                                      <p:cBhvr>
                                        <p:cTn id="85" dur="500" fill="hold"/>
                                        <p:tgtEl>
                                          <p:spTgt spid="3078"/>
                                        </p:tgtEl>
                                        <p:attrNameLst>
                                          <p:attrName>ppt_w</p:attrName>
                                        </p:attrNameLst>
                                      </p:cBhvr>
                                      <p:tavLst>
                                        <p:tav tm="0">
                                          <p:val>
                                            <p:fltVal val="0"/>
                                          </p:val>
                                        </p:tav>
                                        <p:tav tm="100000">
                                          <p:val>
                                            <p:strVal val="#ppt_w"/>
                                          </p:val>
                                        </p:tav>
                                      </p:tavLst>
                                    </p:anim>
                                    <p:anim calcmode="lin" valueType="num">
                                      <p:cBhvr>
                                        <p:cTn id="86" dur="500" fill="hold"/>
                                        <p:tgtEl>
                                          <p:spTgt spid="3078"/>
                                        </p:tgtEl>
                                        <p:attrNameLst>
                                          <p:attrName>ppt_h</p:attrName>
                                        </p:attrNameLst>
                                      </p:cBhvr>
                                      <p:tavLst>
                                        <p:tav tm="0">
                                          <p:val>
                                            <p:fltVal val="0"/>
                                          </p:val>
                                        </p:tav>
                                        <p:tav tm="100000">
                                          <p:val>
                                            <p:strVal val="#ppt_h"/>
                                          </p:val>
                                        </p:tav>
                                      </p:tavLst>
                                    </p:anim>
                                    <p:animEffect transition="in" filter="fade">
                                      <p:cBhvr>
                                        <p:cTn id="87" dur="500"/>
                                        <p:tgtEl>
                                          <p:spTgt spid="307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3081"/>
                                        </p:tgtEl>
                                        <p:attrNameLst>
                                          <p:attrName>style.visibility</p:attrName>
                                        </p:attrNameLst>
                                      </p:cBhvr>
                                      <p:to>
                                        <p:strVal val="visible"/>
                                      </p:to>
                                    </p:set>
                                    <p:anim calcmode="lin" valueType="num">
                                      <p:cBhvr>
                                        <p:cTn id="95" dur="500" fill="hold"/>
                                        <p:tgtEl>
                                          <p:spTgt spid="3081"/>
                                        </p:tgtEl>
                                        <p:attrNameLst>
                                          <p:attrName>ppt_w</p:attrName>
                                        </p:attrNameLst>
                                      </p:cBhvr>
                                      <p:tavLst>
                                        <p:tav tm="0">
                                          <p:val>
                                            <p:fltVal val="0"/>
                                          </p:val>
                                        </p:tav>
                                        <p:tav tm="100000">
                                          <p:val>
                                            <p:strVal val="#ppt_w"/>
                                          </p:val>
                                        </p:tav>
                                      </p:tavLst>
                                    </p:anim>
                                    <p:anim calcmode="lin" valueType="num">
                                      <p:cBhvr>
                                        <p:cTn id="96" dur="500" fill="hold"/>
                                        <p:tgtEl>
                                          <p:spTgt spid="3081"/>
                                        </p:tgtEl>
                                        <p:attrNameLst>
                                          <p:attrName>ppt_h</p:attrName>
                                        </p:attrNameLst>
                                      </p:cBhvr>
                                      <p:tavLst>
                                        <p:tav tm="0">
                                          <p:val>
                                            <p:fltVal val="0"/>
                                          </p:val>
                                        </p:tav>
                                        <p:tav tm="100000">
                                          <p:val>
                                            <p:strVal val="#ppt_h"/>
                                          </p:val>
                                        </p:tav>
                                      </p:tavLst>
                                    </p:anim>
                                    <p:animEffect transition="in" filter="fade">
                                      <p:cBhvr>
                                        <p:cTn id="97" dur="5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4" grpId="0"/>
      <p:bldP spid="25"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数据处理</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云平台数据收集整理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5706828" y="3261522"/>
            <a:ext cx="1414428" cy="338554"/>
          </a:xfrm>
          <a:prstGeom prst="rect">
            <a:avLst/>
          </a:prstGeom>
        </p:spPr>
        <p:txBody>
          <a:bodyPr wrap="square" rtlCol="0">
            <a:spAutoFit/>
          </a:bodyPr>
          <a:lstStyle/>
          <a:p>
            <a:pPr algn="l"/>
            <a:r>
              <a:rPr lang="zh-CN" altLang="en-US" sz="1600" b="1" dirty="0">
                <a:solidFill>
                  <a:schemeClr val="bg1"/>
                </a:solidFill>
                <a:latin typeface="黑体" panose="02010609060101010101" pitchFamily="49" charset="-122"/>
                <a:ea typeface="黑体" panose="02010609060101010101" pitchFamily="49" charset="-122"/>
              </a:rPr>
              <a:t>数据</a:t>
            </a:r>
            <a:r>
              <a:rPr lang="zh-CN" altLang="en-US" sz="1600" b="1" dirty="0" smtClean="0">
                <a:solidFill>
                  <a:schemeClr val="bg1"/>
                </a:solidFill>
                <a:latin typeface="黑体" panose="02010609060101010101" pitchFamily="49" charset="-122"/>
                <a:ea typeface="黑体" panose="02010609060101010101" pitchFamily="49" charset="-122"/>
              </a:rPr>
              <a:t>收集</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2051" name="Picture 3" descr="D:\uidq1343\Desktop\室内定位\IPS\spark-logo-tradema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5396" y="2484995"/>
            <a:ext cx="1399310" cy="7443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IP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2511"/>
          <a:stretch/>
        </p:blipFill>
        <p:spPr bwMode="auto">
          <a:xfrm>
            <a:off x="5570144" y="2497419"/>
            <a:ext cx="1558491" cy="68921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uidq1343\Desktop\室内定位\IPS\hadoop-logo.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9714922" y="2752318"/>
            <a:ext cx="1828550" cy="4620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775762" y="3261522"/>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数据清洗</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10088236" y="3250180"/>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数据存储</a:t>
            </a:r>
            <a:endParaRPr lang="zh-CN" altLang="en-US" sz="16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8616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2"/>
                                        </p:tgtEl>
                                        <p:attrNameLst>
                                          <p:attrName>style.visibility</p:attrName>
                                        </p:attrNameLst>
                                      </p:cBhvr>
                                      <p:to>
                                        <p:strVal val="visible"/>
                                      </p:to>
                                    </p:set>
                                    <p:anim calcmode="lin" valueType="num">
                                      <p:cBhvr>
                                        <p:cTn id="29" dur="500" fill="hold"/>
                                        <p:tgtEl>
                                          <p:spTgt spid="2052"/>
                                        </p:tgtEl>
                                        <p:attrNameLst>
                                          <p:attrName>ppt_w</p:attrName>
                                        </p:attrNameLst>
                                      </p:cBhvr>
                                      <p:tavLst>
                                        <p:tav tm="0">
                                          <p:val>
                                            <p:fltVal val="0"/>
                                          </p:val>
                                        </p:tav>
                                        <p:tav tm="100000">
                                          <p:val>
                                            <p:strVal val="#ppt_w"/>
                                          </p:val>
                                        </p:tav>
                                      </p:tavLst>
                                    </p:anim>
                                    <p:anim calcmode="lin" valueType="num">
                                      <p:cBhvr>
                                        <p:cTn id="30" dur="500" fill="hold"/>
                                        <p:tgtEl>
                                          <p:spTgt spid="2052"/>
                                        </p:tgtEl>
                                        <p:attrNameLst>
                                          <p:attrName>ppt_h</p:attrName>
                                        </p:attrNameLst>
                                      </p:cBhvr>
                                      <p:tavLst>
                                        <p:tav tm="0">
                                          <p:val>
                                            <p:fltVal val="0"/>
                                          </p:val>
                                        </p:tav>
                                        <p:tav tm="100000">
                                          <p:val>
                                            <p:strVal val="#ppt_h"/>
                                          </p:val>
                                        </p:tav>
                                      </p:tavLst>
                                    </p:anim>
                                    <p:animEffect transition="in" filter="fade">
                                      <p:cBhvr>
                                        <p:cTn id="31" dur="500"/>
                                        <p:tgtEl>
                                          <p:spTgt spid="20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051"/>
                                        </p:tgtEl>
                                        <p:attrNameLst>
                                          <p:attrName>style.visibility</p:attrName>
                                        </p:attrNameLst>
                                      </p:cBhvr>
                                      <p:to>
                                        <p:strVal val="visible"/>
                                      </p:to>
                                    </p:set>
                                    <p:anim calcmode="lin" valueType="num">
                                      <p:cBhvr>
                                        <p:cTn id="39" dur="500" fill="hold"/>
                                        <p:tgtEl>
                                          <p:spTgt spid="2051"/>
                                        </p:tgtEl>
                                        <p:attrNameLst>
                                          <p:attrName>ppt_w</p:attrName>
                                        </p:attrNameLst>
                                      </p:cBhvr>
                                      <p:tavLst>
                                        <p:tav tm="0">
                                          <p:val>
                                            <p:fltVal val="0"/>
                                          </p:val>
                                        </p:tav>
                                        <p:tav tm="100000">
                                          <p:val>
                                            <p:strVal val="#ppt_w"/>
                                          </p:val>
                                        </p:tav>
                                      </p:tavLst>
                                    </p:anim>
                                    <p:anim calcmode="lin" valueType="num">
                                      <p:cBhvr>
                                        <p:cTn id="40" dur="500" fill="hold"/>
                                        <p:tgtEl>
                                          <p:spTgt spid="2051"/>
                                        </p:tgtEl>
                                        <p:attrNameLst>
                                          <p:attrName>ppt_h</p:attrName>
                                        </p:attrNameLst>
                                      </p:cBhvr>
                                      <p:tavLst>
                                        <p:tav tm="0">
                                          <p:val>
                                            <p:fltVal val="0"/>
                                          </p:val>
                                        </p:tav>
                                        <p:tav tm="100000">
                                          <p:val>
                                            <p:strVal val="#ppt_h"/>
                                          </p:val>
                                        </p:tav>
                                      </p:tavLst>
                                    </p:anim>
                                    <p:animEffect transition="in" filter="fade">
                                      <p:cBhvr>
                                        <p:cTn id="41" dur="500"/>
                                        <p:tgtEl>
                                          <p:spTgt spid="20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3"/>
                                        </p:tgtEl>
                                        <p:attrNameLst>
                                          <p:attrName>style.visibility</p:attrName>
                                        </p:attrNameLst>
                                      </p:cBhvr>
                                      <p:to>
                                        <p:strVal val="visible"/>
                                      </p:to>
                                    </p:set>
                                    <p:anim calcmode="lin" valueType="num">
                                      <p:cBhvr>
                                        <p:cTn id="49" dur="500" fill="hold"/>
                                        <p:tgtEl>
                                          <p:spTgt spid="2053"/>
                                        </p:tgtEl>
                                        <p:attrNameLst>
                                          <p:attrName>ppt_w</p:attrName>
                                        </p:attrNameLst>
                                      </p:cBhvr>
                                      <p:tavLst>
                                        <p:tav tm="0">
                                          <p:val>
                                            <p:fltVal val="0"/>
                                          </p:val>
                                        </p:tav>
                                        <p:tav tm="100000">
                                          <p:val>
                                            <p:strVal val="#ppt_w"/>
                                          </p:val>
                                        </p:tav>
                                      </p:tavLst>
                                    </p:anim>
                                    <p:anim calcmode="lin" valueType="num">
                                      <p:cBhvr>
                                        <p:cTn id="50" dur="500" fill="hold"/>
                                        <p:tgtEl>
                                          <p:spTgt spid="2053"/>
                                        </p:tgtEl>
                                        <p:attrNameLst>
                                          <p:attrName>ppt_h</p:attrName>
                                        </p:attrNameLst>
                                      </p:cBhvr>
                                      <p:tavLst>
                                        <p:tav tm="0">
                                          <p:val>
                                            <p:fltVal val="0"/>
                                          </p:val>
                                        </p:tav>
                                        <p:tav tm="100000">
                                          <p:val>
                                            <p:strVal val="#ppt_h"/>
                                          </p:val>
                                        </p:tav>
                                      </p:tavLst>
                                    </p:anim>
                                    <p:animEffect transition="in" filter="fade">
                                      <p:cBhvr>
                                        <p:cTn id="51" dur="500"/>
                                        <p:tgtEl>
                                          <p:spTgt spid="205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6"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894493" y="2293232"/>
            <a:ext cx="3838070" cy="2967821"/>
            <a:chOff x="894493" y="2215002"/>
            <a:chExt cx="3838070" cy="2967821"/>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xmlns="" id="{52195DBC-B8F6-4289-B43D-CC4A52BD1983}"/>
              </a:ext>
            </a:extLst>
          </p:cNvPr>
          <p:cNvGrpSpPr/>
          <p:nvPr/>
        </p:nvGrpSpPr>
        <p:grpSpPr>
          <a:xfrm>
            <a:off x="6320255" y="1647332"/>
            <a:ext cx="5003606" cy="3250346"/>
            <a:chOff x="1005305" y="3013501"/>
            <a:chExt cx="5003606" cy="3250346"/>
          </a:xfrm>
        </p:grpSpPr>
        <p:sp>
          <p:nvSpPr>
            <p:cNvPr id="9" name="PA_蓝剑_矩形 38">
              <a:extLst>
                <a:ext uri="{FF2B5EF4-FFF2-40B4-BE49-F238E27FC236}">
                  <a16:creationId xmlns:a16="http://schemas.microsoft.com/office/drawing/2014/main" xmlns="" id="{616FFA80-15F5-42F0-A4DB-CCEA5C12BDE5}"/>
                </a:ext>
              </a:extLst>
            </p:cNvPr>
            <p:cNvSpPr/>
            <p:nvPr>
              <p:custDataLst>
                <p:tags r:id="rId1"/>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0" name="PA_蓝剑_矩形 106">
              <a:extLst>
                <a:ext uri="{FF2B5EF4-FFF2-40B4-BE49-F238E27FC236}">
                  <a16:creationId xmlns:a16="http://schemas.microsoft.com/office/drawing/2014/main" xmlns="" id="{FCA875AF-B58E-4E8E-BF0F-59C3439B0B04}"/>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1" name="矩形 10">
              <a:extLst>
                <a:ext uri="{FF2B5EF4-FFF2-40B4-BE49-F238E27FC236}">
                  <a16:creationId xmlns:a16="http://schemas.microsoft.com/office/drawing/2014/main" xmlns="" id="{A4AA27D2-B1FE-4952-B1EF-BD9F87A47E19}"/>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11554933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xmlns=""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a16="http://schemas.microsoft.com/office/drawing/2014/main" xmlns=""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a16="http://schemas.microsoft.com/office/drawing/2014/main" xmlns=""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a16="http://schemas.microsoft.com/office/drawing/2014/main" xmlns=""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a16="http://schemas.microsoft.com/office/drawing/2014/main" xmlns=""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a16="http://schemas.microsoft.com/office/drawing/2014/main" xmlns=""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a16="http://schemas.microsoft.com/office/drawing/2014/main" xmlns=""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xmlns=""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a16="http://schemas.microsoft.com/office/drawing/2014/main" xmlns=""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a16="http://schemas.microsoft.com/office/drawing/2014/main" xmlns=""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a16="http://schemas.microsoft.com/office/drawing/2014/main" xmlns=""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a16="http://schemas.microsoft.com/office/drawing/2014/main" xmlns=""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a16="http://schemas.microsoft.com/office/drawing/2014/main" xmlns=""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a16="http://schemas.microsoft.com/office/drawing/2014/main" xmlns=""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a16="http://schemas.microsoft.com/office/drawing/2014/main" xmlns=""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a16="http://schemas.microsoft.com/office/drawing/2014/main" xmlns=""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xmlns=""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a16="http://schemas.microsoft.com/office/drawing/2014/main" xmlns=""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xmlns=""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xmlns=""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a16="http://schemas.microsoft.com/office/drawing/2014/main" xmlns=""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a16="http://schemas.microsoft.com/office/drawing/2014/main" xmlns=""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a16="http://schemas.microsoft.com/office/drawing/2014/main" xmlns=""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a16="http://schemas.microsoft.com/office/drawing/2014/main" xmlns=""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a16="http://schemas.microsoft.com/office/drawing/2014/main" xmlns=""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a16="http://schemas.microsoft.com/office/drawing/2014/main" xmlns=""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a16="http://schemas.microsoft.com/office/drawing/2014/main" xmlns=""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a16="http://schemas.microsoft.com/office/drawing/2014/main" xmlns=""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a16="http://schemas.microsoft.com/office/drawing/2014/main" xmlns=""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a16="http://schemas.microsoft.com/office/drawing/2014/main" xmlns=""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a16="http://schemas.microsoft.com/office/drawing/2014/main" xmlns=""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a16="http://schemas.microsoft.com/office/drawing/2014/main" xmlns=""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a16="http://schemas.microsoft.com/office/drawing/2014/main" xmlns=""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a16="http://schemas.microsoft.com/office/drawing/2014/main" xmlns=""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a16="http://schemas.microsoft.com/office/drawing/2014/main" xmlns=""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a16="http://schemas.microsoft.com/office/drawing/2014/main" xmlns=""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a16="http://schemas.microsoft.com/office/drawing/2014/main" xmlns=""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a16="http://schemas.microsoft.com/office/drawing/2014/main" xmlns=""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a16="http://schemas.microsoft.com/office/drawing/2014/main" xmlns=""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a16="http://schemas.microsoft.com/office/drawing/2014/main" xmlns=""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a16="http://schemas.microsoft.com/office/drawing/2014/main" xmlns=""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a16="http://schemas.microsoft.com/office/drawing/2014/main" xmlns=""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a16="http://schemas.microsoft.com/office/drawing/2014/main" xmlns=""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a16="http://schemas.microsoft.com/office/drawing/2014/main" xmlns=""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a16="http://schemas.microsoft.com/office/drawing/2014/main" xmlns=""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a16="http://schemas.microsoft.com/office/drawing/2014/main" xmlns=""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a16="http://schemas.microsoft.com/office/drawing/2014/main" xmlns=""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a16="http://schemas.microsoft.com/office/drawing/2014/main" xmlns=""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a16="http://schemas.microsoft.com/office/drawing/2014/main" xmlns=""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a16="http://schemas.microsoft.com/office/drawing/2014/main" xmlns=""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a16="http://schemas.microsoft.com/office/drawing/2014/main" xmlns=""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a16="http://schemas.microsoft.com/office/drawing/2014/main" xmlns=""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a16="http://schemas.microsoft.com/office/drawing/2014/main" xmlns=""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a16="http://schemas.microsoft.com/office/drawing/2014/main" xmlns=""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a16="http://schemas.microsoft.com/office/drawing/2014/main" xmlns=""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a16="http://schemas.microsoft.com/office/drawing/2014/main" xmlns=""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a16="http://schemas.microsoft.com/office/drawing/2014/main" xmlns=""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a16="http://schemas.microsoft.com/office/drawing/2014/main" xmlns=""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a16="http://schemas.microsoft.com/office/drawing/2014/main" xmlns=""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a16="http://schemas.microsoft.com/office/drawing/2014/main" xmlns=""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a16="http://schemas.microsoft.com/office/drawing/2014/main" xmlns=""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a16="http://schemas.microsoft.com/office/drawing/2014/main" xmlns=""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a16="http://schemas.microsoft.com/office/drawing/2014/main" xmlns=""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a16="http://schemas.microsoft.com/office/drawing/2014/main" xmlns=""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a16="http://schemas.microsoft.com/office/drawing/2014/main" xmlns=""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a16="http://schemas.microsoft.com/office/drawing/2014/main" xmlns=""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a16="http://schemas.microsoft.com/office/drawing/2014/main" xmlns=""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a16="http://schemas.microsoft.com/office/drawing/2014/main" xmlns=""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a16="http://schemas.microsoft.com/office/drawing/2014/main" xmlns=""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a16="http://schemas.microsoft.com/office/drawing/2014/main" xmlns=""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a16="http://schemas.microsoft.com/office/drawing/2014/main" xmlns=""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a16="http://schemas.microsoft.com/office/drawing/2014/main" xmlns=""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a16="http://schemas.microsoft.com/office/drawing/2014/main" xmlns=""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a16="http://schemas.microsoft.com/office/drawing/2014/main" xmlns=""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a16="http://schemas.microsoft.com/office/drawing/2014/main" xmlns=""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a16="http://schemas.microsoft.com/office/drawing/2014/main" xmlns=""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a16="http://schemas.microsoft.com/office/drawing/2014/main" xmlns=""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a16="http://schemas.microsoft.com/office/drawing/2014/main" xmlns=""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a16="http://schemas.microsoft.com/office/drawing/2014/main" xmlns=""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a16="http://schemas.microsoft.com/office/drawing/2014/main" xmlns=""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a16="http://schemas.microsoft.com/office/drawing/2014/main" xmlns=""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a16="http://schemas.microsoft.com/office/drawing/2014/main" xmlns=""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a16="http://schemas.microsoft.com/office/drawing/2014/main" xmlns=""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a16="http://schemas.microsoft.com/office/drawing/2014/main" xmlns=""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a16="http://schemas.microsoft.com/office/drawing/2014/main" xmlns=""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a16="http://schemas.microsoft.com/office/drawing/2014/main" xmlns=""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a16="http://schemas.microsoft.com/office/drawing/2014/main" xmlns=""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2166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a16="http://schemas.microsoft.com/office/drawing/2014/main" xmlns=""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xmlns=""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xmlns=""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xmlns=""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a16="http://schemas.microsoft.com/office/drawing/2014/main" xmlns=""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a16="http://schemas.microsoft.com/office/drawing/2014/main" xmlns=""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90%</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a16="http://schemas.microsoft.com/office/drawing/2014/main" xmlns=""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95%</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a16="http://schemas.microsoft.com/office/drawing/2014/main" xmlns=""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a16="http://schemas.microsoft.com/office/drawing/2014/main" xmlns=""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xmlns=""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a16="http://schemas.microsoft.com/office/drawing/2014/main" xmlns=""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xmlns=""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a16="http://schemas.microsoft.com/office/drawing/2014/main" xmlns=""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a16="http://schemas.microsoft.com/office/drawing/2014/main" xmlns=""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a16="http://schemas.microsoft.com/office/drawing/2014/main" xmlns=""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a16="http://schemas.microsoft.com/office/drawing/2014/main" xmlns=""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xmlns=""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xmlns=""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xmlns="" id="{F9EB645A-79BD-45FA-BCCE-011608895CA2}"/>
              </a:ext>
            </a:extLst>
          </p:cNvPr>
          <p:cNvGraphicFramePr/>
          <p:nvPr>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xmlns=""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744028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p:cNvSpPr/>
          <p:nvPr/>
        </p:nvSpPr>
        <p:spPr bwMode="auto">
          <a:xfrm>
            <a:off x="11040534" y="4785784"/>
            <a:ext cx="463551" cy="4656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3" name="组合 2"/>
          <p:cNvGrpSpPr/>
          <p:nvPr/>
        </p:nvGrpSpPr>
        <p:grpSpPr>
          <a:xfrm>
            <a:off x="10066867" y="4817533"/>
            <a:ext cx="478367" cy="389467"/>
            <a:chOff x="7550150" y="3613150"/>
            <a:chExt cx="358775" cy="292100"/>
          </a:xfrm>
          <a:solidFill>
            <a:schemeClr val="bg1"/>
          </a:solidFill>
        </p:grpSpPr>
        <p:sp>
          <p:nvSpPr>
            <p:cNvPr id="4"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6" name="Group 5"/>
          <p:cNvGrpSpPr/>
          <p:nvPr/>
        </p:nvGrpSpPr>
        <p:grpSpPr>
          <a:xfrm>
            <a:off x="9108779" y="4771490"/>
            <a:ext cx="478887" cy="479705"/>
            <a:chOff x="9145588" y="4435475"/>
            <a:chExt cx="464344" cy="465138"/>
          </a:xfrm>
          <a:solidFill>
            <a:schemeClr val="bg1"/>
          </a:solidFill>
        </p:grpSpPr>
        <p:sp>
          <p:nvSpPr>
            <p:cNvPr id="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6" name="Group 15"/>
          <p:cNvGrpSpPr/>
          <p:nvPr/>
        </p:nvGrpSpPr>
        <p:grpSpPr>
          <a:xfrm>
            <a:off x="8150191" y="4786225"/>
            <a:ext cx="478887" cy="464969"/>
            <a:chOff x="8216107" y="4449763"/>
            <a:chExt cx="464344" cy="450850"/>
          </a:xfrm>
          <a:solidFill>
            <a:schemeClr val="bg1"/>
          </a:solidFill>
        </p:grpSpPr>
        <p:sp>
          <p:nvSpPr>
            <p:cNvPr id="17"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8"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9" name="组合 18"/>
          <p:cNvGrpSpPr/>
          <p:nvPr/>
        </p:nvGrpSpPr>
        <p:grpSpPr bwMode="auto">
          <a:xfrm>
            <a:off x="7192434" y="4770967"/>
            <a:ext cx="478367" cy="480484"/>
            <a:chOff x="5394325" y="3578225"/>
            <a:chExt cx="358775" cy="360363"/>
          </a:xfrm>
          <a:solidFill>
            <a:schemeClr val="bg1"/>
          </a:solidFill>
        </p:grpSpPr>
        <p:sp>
          <p:nvSpPr>
            <p:cNvPr id="20"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1"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2"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3"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4"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5"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6"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7"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8"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9"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30" name="AutoShape 28"/>
          <p:cNvSpPr/>
          <p:nvPr/>
        </p:nvSpPr>
        <p:spPr bwMode="auto">
          <a:xfrm>
            <a:off x="6233584" y="4770967"/>
            <a:ext cx="480483" cy="4804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1" name="AutoShape 29"/>
          <p:cNvSpPr/>
          <p:nvPr/>
        </p:nvSpPr>
        <p:spPr bwMode="auto">
          <a:xfrm>
            <a:off x="11023601" y="3835402"/>
            <a:ext cx="480484" cy="433916"/>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2" name="AutoShape 30"/>
          <p:cNvSpPr/>
          <p:nvPr/>
        </p:nvSpPr>
        <p:spPr bwMode="auto">
          <a:xfrm>
            <a:off x="10140951" y="3812117"/>
            <a:ext cx="330200" cy="480483"/>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3" name="AutoShape 31"/>
          <p:cNvSpPr/>
          <p:nvPr/>
        </p:nvSpPr>
        <p:spPr bwMode="auto">
          <a:xfrm>
            <a:off x="10202333" y="3965577"/>
            <a:ext cx="211667" cy="173567"/>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4" name="AutoShape 32"/>
          <p:cNvSpPr/>
          <p:nvPr/>
        </p:nvSpPr>
        <p:spPr bwMode="auto">
          <a:xfrm>
            <a:off x="9108017" y="3842810"/>
            <a:ext cx="480483" cy="419100"/>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5" name="AutoShape 33"/>
          <p:cNvSpPr/>
          <p:nvPr/>
        </p:nvSpPr>
        <p:spPr bwMode="auto">
          <a:xfrm>
            <a:off x="8149167" y="3902077"/>
            <a:ext cx="480484" cy="300567"/>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6" name="AutoShape 34"/>
          <p:cNvSpPr/>
          <p:nvPr/>
        </p:nvSpPr>
        <p:spPr bwMode="auto">
          <a:xfrm>
            <a:off x="8288150" y="3767095"/>
            <a:ext cx="33867" cy="11218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7" name="AutoShape 35"/>
          <p:cNvSpPr/>
          <p:nvPr/>
        </p:nvSpPr>
        <p:spPr bwMode="auto">
          <a:xfrm>
            <a:off x="8468067" y="3767095"/>
            <a:ext cx="33867" cy="11218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8" name="AutoShape 36"/>
          <p:cNvSpPr/>
          <p:nvPr/>
        </p:nvSpPr>
        <p:spPr bwMode="auto">
          <a:xfrm>
            <a:off x="8391867" y="3766038"/>
            <a:ext cx="35984" cy="114300"/>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39" name="组合 17"/>
          <p:cNvGrpSpPr/>
          <p:nvPr/>
        </p:nvGrpSpPr>
        <p:grpSpPr bwMode="auto">
          <a:xfrm rot="-2700000">
            <a:off x="7192434" y="3812117"/>
            <a:ext cx="478367" cy="480483"/>
            <a:chOff x="5394325" y="2859088"/>
            <a:chExt cx="358775" cy="360362"/>
          </a:xfrm>
          <a:solidFill>
            <a:schemeClr val="bg1"/>
          </a:solidFill>
        </p:grpSpPr>
        <p:sp>
          <p:nvSpPr>
            <p:cNvPr id="40" name="AutoShape 37"/>
            <p:cNvSpPr/>
            <p:nvPr/>
          </p:nvSpPr>
          <p:spPr bwMode="auto">
            <a:xfrm>
              <a:off x="5394485" y="2892265"/>
              <a:ext cx="327025" cy="325438"/>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1" name="AutoShape 38"/>
            <p:cNvSpPr/>
            <p:nvPr/>
          </p:nvSpPr>
          <p:spPr bwMode="auto">
            <a:xfrm>
              <a:off x="5552105" y="3033377"/>
              <a:ext cx="55563" cy="55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2" name="AutoShape 39"/>
            <p:cNvSpPr/>
            <p:nvPr/>
          </p:nvSpPr>
          <p:spPr bwMode="auto">
            <a:xfrm>
              <a:off x="5696350" y="2852417"/>
              <a:ext cx="55563"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3" name="AutoShape 40"/>
            <p:cNvSpPr/>
            <p:nvPr/>
          </p:nvSpPr>
          <p:spPr bwMode="auto">
            <a:xfrm>
              <a:off x="5483342" y="3020412"/>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4" name="AutoShape 41"/>
            <p:cNvSpPr/>
            <p:nvPr/>
          </p:nvSpPr>
          <p:spPr bwMode="auto">
            <a:xfrm>
              <a:off x="5526118" y="310056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5" name="AutoShape 42"/>
            <p:cNvSpPr/>
            <p:nvPr/>
          </p:nvSpPr>
          <p:spPr bwMode="auto">
            <a:xfrm>
              <a:off x="5707968" y="293218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46" name="AutoShape 46"/>
          <p:cNvSpPr/>
          <p:nvPr/>
        </p:nvSpPr>
        <p:spPr bwMode="auto">
          <a:xfrm>
            <a:off x="11023601" y="2902879"/>
            <a:ext cx="480484"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7" name="AutoShape 47"/>
          <p:cNvSpPr/>
          <p:nvPr/>
        </p:nvSpPr>
        <p:spPr bwMode="auto">
          <a:xfrm>
            <a:off x="10066867" y="2902879"/>
            <a:ext cx="478367" cy="478367"/>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48" name="组合 47"/>
          <p:cNvGrpSpPr/>
          <p:nvPr/>
        </p:nvGrpSpPr>
        <p:grpSpPr>
          <a:xfrm>
            <a:off x="9138252" y="2902619"/>
            <a:ext cx="419128" cy="478887"/>
            <a:chOff x="6853689" y="2141343"/>
            <a:chExt cx="314346" cy="359165"/>
          </a:xfrm>
          <a:solidFill>
            <a:schemeClr val="bg1"/>
          </a:solidFill>
        </p:grpSpPr>
        <p:sp>
          <p:nvSpPr>
            <p:cNvPr id="49" name="AutoShape 48"/>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0" name="AutoShape 49"/>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1" name="AutoShape 50"/>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2" name="AutoShape 51"/>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53" name="AutoShape 52"/>
          <p:cNvSpPr/>
          <p:nvPr/>
        </p:nvSpPr>
        <p:spPr bwMode="auto">
          <a:xfrm>
            <a:off x="8149167" y="2902879"/>
            <a:ext cx="480484" cy="478367"/>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4" name="AutoShape 53"/>
          <p:cNvSpPr/>
          <p:nvPr/>
        </p:nvSpPr>
        <p:spPr bwMode="auto">
          <a:xfrm>
            <a:off x="8331200" y="3075387"/>
            <a:ext cx="129117" cy="133349"/>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5" name="AutoShape 54"/>
          <p:cNvSpPr/>
          <p:nvPr/>
        </p:nvSpPr>
        <p:spPr bwMode="auto">
          <a:xfrm>
            <a:off x="8247043" y="3103961"/>
            <a:ext cx="74084" cy="76200"/>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6" name="AutoShape 55"/>
          <p:cNvSpPr/>
          <p:nvPr/>
        </p:nvSpPr>
        <p:spPr bwMode="auto">
          <a:xfrm>
            <a:off x="8488249" y="3070349"/>
            <a:ext cx="74084" cy="7620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57" name="组合 56"/>
          <p:cNvGrpSpPr/>
          <p:nvPr/>
        </p:nvGrpSpPr>
        <p:grpSpPr>
          <a:xfrm>
            <a:off x="7192417" y="2902619"/>
            <a:ext cx="478887" cy="478887"/>
            <a:chOff x="5394312" y="2141343"/>
            <a:chExt cx="359165" cy="359165"/>
          </a:xfrm>
          <a:solidFill>
            <a:schemeClr val="bg1"/>
          </a:solidFill>
        </p:grpSpPr>
        <p:sp>
          <p:nvSpPr>
            <p:cNvPr id="58"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9"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0"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61" name="AutoShape 59"/>
          <p:cNvSpPr/>
          <p:nvPr/>
        </p:nvSpPr>
        <p:spPr bwMode="auto">
          <a:xfrm>
            <a:off x="6233584" y="2902879"/>
            <a:ext cx="480483" cy="4783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2" name="AutoShape 60"/>
          <p:cNvSpPr/>
          <p:nvPr/>
        </p:nvSpPr>
        <p:spPr bwMode="auto">
          <a:xfrm>
            <a:off x="11250085" y="2029884"/>
            <a:ext cx="29633" cy="317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3" name="AutoShape 61"/>
          <p:cNvSpPr/>
          <p:nvPr/>
        </p:nvSpPr>
        <p:spPr bwMode="auto">
          <a:xfrm>
            <a:off x="11250085" y="2211918"/>
            <a:ext cx="29633" cy="275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4" name="AutoShape 62"/>
          <p:cNvSpPr/>
          <p:nvPr/>
        </p:nvSpPr>
        <p:spPr bwMode="auto">
          <a:xfrm>
            <a:off x="11159068" y="2120901"/>
            <a:ext cx="29633" cy="29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5" name="AutoShape 63"/>
          <p:cNvSpPr/>
          <p:nvPr/>
        </p:nvSpPr>
        <p:spPr bwMode="auto">
          <a:xfrm>
            <a:off x="11338985" y="2120901"/>
            <a:ext cx="29633" cy="29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6" name="AutoShape 64"/>
          <p:cNvSpPr/>
          <p:nvPr/>
        </p:nvSpPr>
        <p:spPr bwMode="auto">
          <a:xfrm>
            <a:off x="11188701" y="2180167"/>
            <a:ext cx="29633" cy="31751"/>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7" name="AutoShape 65"/>
          <p:cNvSpPr/>
          <p:nvPr/>
        </p:nvSpPr>
        <p:spPr bwMode="auto">
          <a:xfrm>
            <a:off x="11188701" y="2061634"/>
            <a:ext cx="29633" cy="29633"/>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8" name="AutoShape 66"/>
          <p:cNvSpPr/>
          <p:nvPr/>
        </p:nvSpPr>
        <p:spPr bwMode="auto">
          <a:xfrm>
            <a:off x="11309352" y="2180167"/>
            <a:ext cx="29633" cy="31751"/>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9" name="AutoShape 67"/>
          <p:cNvSpPr/>
          <p:nvPr/>
        </p:nvSpPr>
        <p:spPr bwMode="auto">
          <a:xfrm>
            <a:off x="11114617" y="1896534"/>
            <a:ext cx="32808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0" name="AutoShape 68"/>
          <p:cNvSpPr/>
          <p:nvPr/>
        </p:nvSpPr>
        <p:spPr bwMode="auto">
          <a:xfrm>
            <a:off x="11250085" y="2061634"/>
            <a:ext cx="88900" cy="91017"/>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71" name="Group 69"/>
          <p:cNvGrpSpPr/>
          <p:nvPr/>
        </p:nvGrpSpPr>
        <p:grpSpPr>
          <a:xfrm>
            <a:off x="10066555" y="1986609"/>
            <a:ext cx="478887" cy="449417"/>
            <a:chOff x="10074275" y="1647825"/>
            <a:chExt cx="464344" cy="435769"/>
          </a:xfrm>
          <a:solidFill>
            <a:schemeClr val="bg1"/>
          </a:solidFill>
        </p:grpSpPr>
        <p:sp>
          <p:nvSpPr>
            <p:cNvPr id="72"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3"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4"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5"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6"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7"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8"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9"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0"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81" name="AutoShape 78"/>
          <p:cNvSpPr/>
          <p:nvPr/>
        </p:nvSpPr>
        <p:spPr bwMode="auto">
          <a:xfrm>
            <a:off x="9122834" y="1896534"/>
            <a:ext cx="44873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2" name="AutoShape 79"/>
          <p:cNvSpPr/>
          <p:nvPr/>
        </p:nvSpPr>
        <p:spPr bwMode="auto">
          <a:xfrm>
            <a:off x="9184217" y="1955801"/>
            <a:ext cx="328083" cy="300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3" name="AutoShape 80"/>
          <p:cNvSpPr/>
          <p:nvPr/>
        </p:nvSpPr>
        <p:spPr bwMode="auto">
          <a:xfrm>
            <a:off x="9362017" y="2002367"/>
            <a:ext cx="91016" cy="8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84" name="Group 82"/>
          <p:cNvGrpSpPr/>
          <p:nvPr/>
        </p:nvGrpSpPr>
        <p:grpSpPr>
          <a:xfrm>
            <a:off x="8150191" y="1896531"/>
            <a:ext cx="478887" cy="478887"/>
            <a:chOff x="8216107" y="1647825"/>
            <a:chExt cx="464344" cy="464344"/>
          </a:xfrm>
          <a:solidFill>
            <a:schemeClr val="bg1"/>
          </a:solidFill>
        </p:grpSpPr>
        <p:sp>
          <p:nvSpPr>
            <p:cNvPr id="85" name="AutoShape 81"/>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6" name="AutoShape 82"/>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87" name="AutoShape 83"/>
          <p:cNvSpPr/>
          <p:nvPr/>
        </p:nvSpPr>
        <p:spPr bwMode="auto">
          <a:xfrm>
            <a:off x="7192434" y="1970618"/>
            <a:ext cx="478367" cy="3153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88" name="组合 162"/>
          <p:cNvGrpSpPr/>
          <p:nvPr/>
        </p:nvGrpSpPr>
        <p:grpSpPr bwMode="auto">
          <a:xfrm>
            <a:off x="6233584" y="1896534"/>
            <a:ext cx="480483" cy="478367"/>
            <a:chOff x="4675188" y="1422400"/>
            <a:chExt cx="360362" cy="358775"/>
          </a:xfrm>
          <a:solidFill>
            <a:schemeClr val="bg1"/>
          </a:solidFill>
        </p:grpSpPr>
        <p:sp>
          <p:nvSpPr>
            <p:cNvPr id="89" name="AutoShape 84"/>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0" name="AutoShape 85"/>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1" name="AutoShape 86"/>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2" name="AutoShape 87"/>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3" name="AutoShape 88"/>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4" name="AutoShape 89"/>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5" name="AutoShape 90"/>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6" name="AutoShape 91"/>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7" name="AutoShape 92"/>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8" name="AutoShape 93"/>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9" name="AutoShape 94"/>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0" name="AutoShape 95"/>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1" name="AutoShape 96"/>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02" name="组合 101"/>
          <p:cNvGrpSpPr/>
          <p:nvPr/>
        </p:nvGrpSpPr>
        <p:grpSpPr>
          <a:xfrm>
            <a:off x="5287433" y="4777318"/>
            <a:ext cx="330200" cy="478367"/>
            <a:chOff x="3965575" y="3582988"/>
            <a:chExt cx="247650" cy="358775"/>
          </a:xfrm>
          <a:solidFill>
            <a:schemeClr val="bg1"/>
          </a:solidFill>
        </p:grpSpPr>
        <p:sp>
          <p:nvSpPr>
            <p:cNvPr id="103" name="AutoShape 97"/>
            <p:cNvSpPr/>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4" name="AutoShape 98"/>
            <p:cNvSpPr/>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5" name="AutoShape 99"/>
            <p:cNvSpPr/>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06" name="AutoShape 100"/>
          <p:cNvSpPr/>
          <p:nvPr/>
        </p:nvSpPr>
        <p:spPr bwMode="auto">
          <a:xfrm>
            <a:off x="4286251" y="4777318"/>
            <a:ext cx="419100"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7" name="AutoShape 101"/>
          <p:cNvSpPr/>
          <p:nvPr/>
        </p:nvSpPr>
        <p:spPr bwMode="auto">
          <a:xfrm>
            <a:off x="3297767" y="4806951"/>
            <a:ext cx="478367" cy="419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8" name="AutoShape 102"/>
          <p:cNvSpPr/>
          <p:nvPr/>
        </p:nvSpPr>
        <p:spPr bwMode="auto">
          <a:xfrm>
            <a:off x="3357033" y="4866217"/>
            <a:ext cx="366184" cy="268816"/>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9" name="AutoShape 103"/>
          <p:cNvSpPr/>
          <p:nvPr/>
        </p:nvSpPr>
        <p:spPr bwMode="auto">
          <a:xfrm>
            <a:off x="2415118" y="4881033"/>
            <a:ext cx="171449" cy="1121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0" name="AutoShape 104"/>
          <p:cNvSpPr/>
          <p:nvPr/>
        </p:nvSpPr>
        <p:spPr bwMode="auto">
          <a:xfrm>
            <a:off x="2338918" y="4806951"/>
            <a:ext cx="478367" cy="419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1" name="AutoShape 105"/>
          <p:cNvSpPr/>
          <p:nvPr/>
        </p:nvSpPr>
        <p:spPr bwMode="auto">
          <a:xfrm>
            <a:off x="1380067" y="4866218"/>
            <a:ext cx="478367" cy="300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2" name="AutoShape 106"/>
          <p:cNvSpPr/>
          <p:nvPr/>
        </p:nvSpPr>
        <p:spPr bwMode="auto">
          <a:xfrm>
            <a:off x="1559984" y="4957234"/>
            <a:ext cx="67733" cy="656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3" name="AutoShape 107"/>
          <p:cNvSpPr/>
          <p:nvPr/>
        </p:nvSpPr>
        <p:spPr bwMode="auto">
          <a:xfrm>
            <a:off x="1515534" y="4910667"/>
            <a:ext cx="209551" cy="209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4" name="AutoShape 108"/>
          <p:cNvSpPr/>
          <p:nvPr/>
        </p:nvSpPr>
        <p:spPr bwMode="auto">
          <a:xfrm>
            <a:off x="571500" y="4866218"/>
            <a:ext cx="179917" cy="1799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5" name="AutoShape 109"/>
          <p:cNvSpPr/>
          <p:nvPr/>
        </p:nvSpPr>
        <p:spPr bwMode="auto">
          <a:xfrm>
            <a:off x="482601" y="4777318"/>
            <a:ext cx="35983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16" name="Group 112"/>
          <p:cNvGrpSpPr/>
          <p:nvPr/>
        </p:nvGrpSpPr>
        <p:grpSpPr>
          <a:xfrm>
            <a:off x="5213021" y="3827652"/>
            <a:ext cx="479705" cy="449417"/>
            <a:chOff x="5368132" y="3540125"/>
            <a:chExt cx="465138" cy="435769"/>
          </a:xfrm>
          <a:solidFill>
            <a:schemeClr val="bg1"/>
          </a:solidFill>
        </p:grpSpPr>
        <p:sp>
          <p:nvSpPr>
            <p:cNvPr id="117"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8"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19" name="AutoShape 112"/>
          <p:cNvSpPr/>
          <p:nvPr/>
        </p:nvSpPr>
        <p:spPr bwMode="auto">
          <a:xfrm>
            <a:off x="4254501" y="3813177"/>
            <a:ext cx="480484" cy="47836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20" name="组合 119"/>
          <p:cNvGrpSpPr/>
          <p:nvPr/>
        </p:nvGrpSpPr>
        <p:grpSpPr>
          <a:xfrm>
            <a:off x="3371965" y="3812508"/>
            <a:ext cx="329080" cy="479705"/>
            <a:chOff x="2528974" y="2863357"/>
            <a:chExt cx="246811" cy="359779"/>
          </a:xfrm>
          <a:solidFill>
            <a:schemeClr val="bg1"/>
          </a:solidFill>
        </p:grpSpPr>
        <p:sp>
          <p:nvSpPr>
            <p:cNvPr id="121"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2"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23" name="组合 122"/>
          <p:cNvGrpSpPr/>
          <p:nvPr/>
        </p:nvGrpSpPr>
        <p:grpSpPr>
          <a:xfrm>
            <a:off x="2398185" y="3813177"/>
            <a:ext cx="359833" cy="478367"/>
            <a:chOff x="1798638" y="2859882"/>
            <a:chExt cx="269875" cy="358775"/>
          </a:xfrm>
          <a:solidFill>
            <a:schemeClr val="bg1"/>
          </a:solidFill>
        </p:grpSpPr>
        <p:sp>
          <p:nvSpPr>
            <p:cNvPr id="124" name="AutoShape 115"/>
            <p:cNvSpPr/>
            <p:nvPr/>
          </p:nvSpPr>
          <p:spPr bwMode="auto">
            <a:xfrm>
              <a:off x="1798638" y="2859882"/>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5" name="AutoShape 116"/>
            <p:cNvSpPr/>
            <p:nvPr/>
          </p:nvSpPr>
          <p:spPr bwMode="auto">
            <a:xfrm>
              <a:off x="1911350" y="3072730"/>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26" name="AutoShape 117"/>
          <p:cNvSpPr/>
          <p:nvPr/>
        </p:nvSpPr>
        <p:spPr bwMode="auto">
          <a:xfrm>
            <a:off x="1380067" y="3872444"/>
            <a:ext cx="480484" cy="359833"/>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25399" tIns="25399" rIns="25399" bIns="25399" anchor="ctr"/>
          <a:lstStyle/>
          <a:p>
            <a:pPr algn="ctr" defTabSz="304792">
              <a:defRPr/>
            </a:pPr>
            <a:r>
              <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rPr>
              <a:t>	</a:t>
            </a:r>
          </a:p>
        </p:txBody>
      </p:sp>
      <p:grpSp>
        <p:nvGrpSpPr>
          <p:cNvPr id="127" name="Group 121"/>
          <p:cNvGrpSpPr/>
          <p:nvPr/>
        </p:nvGrpSpPr>
        <p:grpSpPr>
          <a:xfrm>
            <a:off x="423334" y="3872677"/>
            <a:ext cx="478887" cy="359367"/>
            <a:chOff x="723900" y="3569494"/>
            <a:chExt cx="464344" cy="348456"/>
          </a:xfrm>
          <a:solidFill>
            <a:schemeClr val="bg1"/>
          </a:solidFill>
        </p:grpSpPr>
        <p:sp>
          <p:nvSpPr>
            <p:cNvPr id="128" name="AutoShape 118"/>
            <p:cNvSpPr/>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9" name="AutoShape 119"/>
            <p:cNvSpPr/>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30" name="Group 124"/>
          <p:cNvGrpSpPr/>
          <p:nvPr/>
        </p:nvGrpSpPr>
        <p:grpSpPr>
          <a:xfrm>
            <a:off x="5213021" y="2940275"/>
            <a:ext cx="479705" cy="403573"/>
            <a:chOff x="5368132" y="2625725"/>
            <a:chExt cx="465138" cy="391319"/>
          </a:xfrm>
          <a:solidFill>
            <a:schemeClr val="bg1"/>
          </a:solidFill>
        </p:grpSpPr>
        <p:sp>
          <p:nvSpPr>
            <p:cNvPr id="131"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2"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3"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34" name="组合 133"/>
          <p:cNvGrpSpPr/>
          <p:nvPr/>
        </p:nvGrpSpPr>
        <p:grpSpPr>
          <a:xfrm>
            <a:off x="4255246" y="2902619"/>
            <a:ext cx="478885" cy="478887"/>
            <a:chOff x="3191434" y="2145028"/>
            <a:chExt cx="359165" cy="359165"/>
          </a:xfrm>
          <a:solidFill>
            <a:schemeClr val="bg1"/>
          </a:solidFill>
        </p:grpSpPr>
        <p:sp>
          <p:nvSpPr>
            <p:cNvPr id="135"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6"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7"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38" name="组合 137"/>
          <p:cNvGrpSpPr/>
          <p:nvPr/>
        </p:nvGrpSpPr>
        <p:grpSpPr>
          <a:xfrm>
            <a:off x="3297471" y="2902619"/>
            <a:ext cx="478888" cy="478887"/>
            <a:chOff x="2473104" y="2145028"/>
            <a:chExt cx="359165" cy="359165"/>
          </a:xfrm>
          <a:solidFill>
            <a:schemeClr val="bg1"/>
          </a:solidFill>
        </p:grpSpPr>
        <p:sp>
          <p:nvSpPr>
            <p:cNvPr id="139"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0"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41" name="组合 138"/>
          <p:cNvGrpSpPr/>
          <p:nvPr/>
        </p:nvGrpSpPr>
        <p:grpSpPr bwMode="auto">
          <a:xfrm>
            <a:off x="2338917" y="2902879"/>
            <a:ext cx="480483" cy="478367"/>
            <a:chOff x="1754188" y="2144713"/>
            <a:chExt cx="360362" cy="358775"/>
          </a:xfrm>
          <a:solidFill>
            <a:schemeClr val="bg1"/>
          </a:solidFill>
        </p:grpSpPr>
        <p:sp>
          <p:nvSpPr>
            <p:cNvPr id="142" name="AutoShape 128"/>
            <p:cNvSpPr/>
            <p:nvPr/>
          </p:nvSpPr>
          <p:spPr bwMode="auto">
            <a:xfrm>
              <a:off x="1754188" y="2144713"/>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3" name="AutoShape 129"/>
            <p:cNvSpPr/>
            <p:nvPr/>
          </p:nvSpPr>
          <p:spPr bwMode="auto">
            <a:xfrm>
              <a:off x="1979613" y="2189163"/>
              <a:ext cx="88900" cy="90487"/>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44" name="AutoShape 130"/>
          <p:cNvSpPr/>
          <p:nvPr/>
        </p:nvSpPr>
        <p:spPr bwMode="auto">
          <a:xfrm>
            <a:off x="1380067" y="2902879"/>
            <a:ext cx="480484" cy="478367"/>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5" name="AutoShape 131"/>
          <p:cNvSpPr/>
          <p:nvPr/>
        </p:nvSpPr>
        <p:spPr bwMode="auto">
          <a:xfrm>
            <a:off x="452967" y="2902879"/>
            <a:ext cx="419100"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6" name="AutoShape 132"/>
          <p:cNvSpPr/>
          <p:nvPr/>
        </p:nvSpPr>
        <p:spPr bwMode="auto">
          <a:xfrm>
            <a:off x="541867" y="3029879"/>
            <a:ext cx="61384"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7" name="AutoShape 133"/>
          <p:cNvSpPr/>
          <p:nvPr/>
        </p:nvSpPr>
        <p:spPr bwMode="auto">
          <a:xfrm>
            <a:off x="632884" y="3029879"/>
            <a:ext cx="592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8" name="AutoShape 134"/>
          <p:cNvSpPr/>
          <p:nvPr/>
        </p:nvSpPr>
        <p:spPr bwMode="auto">
          <a:xfrm>
            <a:off x="721784" y="3029879"/>
            <a:ext cx="592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9" name="AutoShape 135"/>
          <p:cNvSpPr/>
          <p:nvPr/>
        </p:nvSpPr>
        <p:spPr bwMode="auto">
          <a:xfrm>
            <a:off x="5213351" y="1976967"/>
            <a:ext cx="478367" cy="3280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0" name="AutoShape 136"/>
          <p:cNvSpPr/>
          <p:nvPr/>
        </p:nvSpPr>
        <p:spPr bwMode="auto">
          <a:xfrm>
            <a:off x="4510618" y="1962152"/>
            <a:ext cx="156633" cy="156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1" name="AutoShape 137"/>
          <p:cNvSpPr/>
          <p:nvPr/>
        </p:nvSpPr>
        <p:spPr bwMode="auto">
          <a:xfrm>
            <a:off x="4254501" y="1900767"/>
            <a:ext cx="480484" cy="48048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2" name="AutoShape 138"/>
          <p:cNvSpPr/>
          <p:nvPr/>
        </p:nvSpPr>
        <p:spPr bwMode="auto">
          <a:xfrm>
            <a:off x="4510618" y="1900767"/>
            <a:ext cx="2243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3" name="AutoShape 139"/>
          <p:cNvSpPr/>
          <p:nvPr/>
        </p:nvSpPr>
        <p:spPr bwMode="auto">
          <a:xfrm>
            <a:off x="3297767" y="1900767"/>
            <a:ext cx="478367" cy="46566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4" name="AutoShape 140"/>
          <p:cNvSpPr/>
          <p:nvPr/>
        </p:nvSpPr>
        <p:spPr bwMode="auto">
          <a:xfrm>
            <a:off x="2398185" y="2021417"/>
            <a:ext cx="300567" cy="243416"/>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5" name="AutoShape 141"/>
          <p:cNvSpPr/>
          <p:nvPr/>
        </p:nvSpPr>
        <p:spPr bwMode="auto">
          <a:xfrm>
            <a:off x="2338918" y="1962151"/>
            <a:ext cx="478367" cy="372533"/>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6" name="AutoShape 142"/>
          <p:cNvSpPr/>
          <p:nvPr/>
        </p:nvSpPr>
        <p:spPr bwMode="auto">
          <a:xfrm>
            <a:off x="2713567" y="2036233"/>
            <a:ext cx="44451" cy="44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7" name="AutoShape 143"/>
          <p:cNvSpPr/>
          <p:nvPr/>
        </p:nvSpPr>
        <p:spPr bwMode="auto">
          <a:xfrm>
            <a:off x="2698751" y="2230968"/>
            <a:ext cx="59267"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8" name="AutoShape 144"/>
          <p:cNvSpPr/>
          <p:nvPr/>
        </p:nvSpPr>
        <p:spPr bwMode="auto">
          <a:xfrm>
            <a:off x="2713567" y="2186517"/>
            <a:ext cx="59267"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9" name="AutoShape 145"/>
          <p:cNvSpPr/>
          <p:nvPr/>
        </p:nvSpPr>
        <p:spPr bwMode="auto">
          <a:xfrm>
            <a:off x="2713567" y="2142068"/>
            <a:ext cx="59267"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0" name="AutoShape 146"/>
          <p:cNvSpPr/>
          <p:nvPr/>
        </p:nvSpPr>
        <p:spPr bwMode="auto">
          <a:xfrm>
            <a:off x="2459567" y="2080685"/>
            <a:ext cx="88900" cy="63500"/>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61" name="组合 160"/>
          <p:cNvGrpSpPr/>
          <p:nvPr/>
        </p:nvGrpSpPr>
        <p:grpSpPr>
          <a:xfrm>
            <a:off x="1380067" y="1930401"/>
            <a:ext cx="480484" cy="421217"/>
            <a:chOff x="1035050" y="1447800"/>
            <a:chExt cx="360363" cy="315913"/>
          </a:xfrm>
          <a:solidFill>
            <a:schemeClr val="bg1"/>
          </a:solidFill>
        </p:grpSpPr>
        <p:sp>
          <p:nvSpPr>
            <p:cNvPr id="162"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3"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64" name="AutoShape 149"/>
          <p:cNvSpPr/>
          <p:nvPr/>
        </p:nvSpPr>
        <p:spPr bwMode="auto">
          <a:xfrm>
            <a:off x="423334" y="1962151"/>
            <a:ext cx="478367" cy="342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65" name="组合 164"/>
          <p:cNvGrpSpPr/>
          <p:nvPr/>
        </p:nvGrpSpPr>
        <p:grpSpPr>
          <a:xfrm>
            <a:off x="6166300" y="3823091"/>
            <a:ext cx="580144" cy="506029"/>
            <a:chOff x="4675188" y="2882900"/>
            <a:chExt cx="360362" cy="314325"/>
          </a:xfrm>
          <a:solidFill>
            <a:schemeClr val="bg1"/>
          </a:solidFill>
        </p:grpSpPr>
        <p:sp>
          <p:nvSpPr>
            <p:cNvPr id="166"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algn="ctr" defTabSz="304792" fontAlgn="base" hangingPunct="0">
                <a:spcBef>
                  <a:spcPct val="0"/>
                </a:spcBef>
                <a:spcAft>
                  <a:spcPct val="0"/>
                </a:spcAft>
                <a:defRPr/>
              </a:pPr>
              <a:endParaRPr lang="en-US" sz="2000" kern="0">
                <a:solidFill>
                  <a:srgbClr val="27506E"/>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7"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algn="ctr" defTabSz="304792" fontAlgn="base" hangingPunct="0">
                <a:spcBef>
                  <a:spcPct val="0"/>
                </a:spcBef>
                <a:spcAft>
                  <a:spcPct val="0"/>
                </a:spcAft>
                <a:defRPr/>
              </a:pPr>
              <a:endParaRPr lang="en-US" sz="2000" kern="0">
                <a:solidFill>
                  <a:srgbClr val="27506E"/>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8"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algn="ctr" defTabSz="304792" fontAlgn="base" hangingPunct="0">
                <a:spcBef>
                  <a:spcPct val="0"/>
                </a:spcBef>
                <a:spcAft>
                  <a:spcPct val="0"/>
                </a:spcAft>
                <a:defRPr/>
              </a:pPr>
              <a:endParaRPr lang="en-US" sz="2000" kern="0">
                <a:solidFill>
                  <a:srgbClr val="27506E"/>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Tree>
    <p:extLst>
      <p:ext uri="{BB962C8B-B14F-4D97-AF65-F5344CB8AC3E}">
        <p14:creationId xmlns:p14="http://schemas.microsoft.com/office/powerpoint/2010/main" val="1767739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3"/>
          <p:cNvGrpSpPr/>
          <p:nvPr/>
        </p:nvGrpSpPr>
        <p:grpSpPr>
          <a:xfrm>
            <a:off x="3411614" y="1446718"/>
            <a:ext cx="522817" cy="522817"/>
            <a:chOff x="3771900" y="2098675"/>
            <a:chExt cx="392113" cy="392113"/>
          </a:xfrm>
          <a:solidFill>
            <a:schemeClr val="bg1"/>
          </a:solidFill>
        </p:grpSpPr>
        <p:sp>
          <p:nvSpPr>
            <p:cNvPr id="170" name="Freeform 6"/>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1" name="Freeform 7"/>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2" name="Freeform 8"/>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3" name="Freeform 9"/>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4" name="Freeform 10"/>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5" name="Freeform 11"/>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176" name="Freeform 12"/>
          <p:cNvSpPr>
            <a:spLocks noEditPoints="1"/>
          </p:cNvSpPr>
          <p:nvPr/>
        </p:nvSpPr>
        <p:spPr bwMode="auto">
          <a:xfrm>
            <a:off x="548218" y="2465918"/>
            <a:ext cx="560916" cy="560916"/>
          </a:xfrm>
          <a:custGeom>
            <a:avLst/>
            <a:gdLst>
              <a:gd name="T0" fmla="*/ 473 w 548"/>
              <a:gd name="T1" fmla="*/ 86 h 548"/>
              <a:gd name="T2" fmla="*/ 468 w 548"/>
              <a:gd name="T3" fmla="*/ 82 h 548"/>
              <a:gd name="T4" fmla="*/ 464 w 548"/>
              <a:gd name="T5" fmla="*/ 77 h 548"/>
              <a:gd name="T6" fmla="*/ 458 w 548"/>
              <a:gd name="T7" fmla="*/ 73 h 548"/>
              <a:gd name="T8" fmla="*/ 90 w 548"/>
              <a:gd name="T9" fmla="*/ 73 h 548"/>
              <a:gd name="T10" fmla="*/ 86 w 548"/>
              <a:gd name="T11" fmla="*/ 77 h 548"/>
              <a:gd name="T12" fmla="*/ 81 w 548"/>
              <a:gd name="T13" fmla="*/ 82 h 548"/>
              <a:gd name="T14" fmla="*/ 75 w 548"/>
              <a:gd name="T15" fmla="*/ 86 h 548"/>
              <a:gd name="T16" fmla="*/ 0 w 548"/>
              <a:gd name="T17" fmla="*/ 273 h 548"/>
              <a:gd name="T18" fmla="*/ 90 w 548"/>
              <a:gd name="T19" fmla="*/ 476 h 548"/>
              <a:gd name="T20" fmla="*/ 458 w 548"/>
              <a:gd name="T21" fmla="*/ 476 h 548"/>
              <a:gd name="T22" fmla="*/ 548 w 548"/>
              <a:gd name="T23" fmla="*/ 273 h 548"/>
              <a:gd name="T24" fmla="*/ 229 w 548"/>
              <a:gd name="T25" fmla="*/ 37 h 548"/>
              <a:gd name="T26" fmla="*/ 112 w 548"/>
              <a:gd name="T27" fmla="*/ 95 h 548"/>
              <a:gd name="T28" fmla="*/ 90 w 548"/>
              <a:gd name="T29" fmla="*/ 118 h 548"/>
              <a:gd name="T30" fmla="*/ 120 w 548"/>
              <a:gd name="T31" fmla="*/ 259 h 548"/>
              <a:gd name="T32" fmla="*/ 90 w 548"/>
              <a:gd name="T33" fmla="*/ 118 h 548"/>
              <a:gd name="T34" fmla="*/ 120 w 548"/>
              <a:gd name="T35" fmla="*/ 290 h 548"/>
              <a:gd name="T36" fmla="*/ 90 w 548"/>
              <a:gd name="T37" fmla="*/ 430 h 548"/>
              <a:gd name="T38" fmla="*/ 112 w 548"/>
              <a:gd name="T39" fmla="*/ 454 h 548"/>
              <a:gd name="T40" fmla="*/ 229 w 548"/>
              <a:gd name="T41" fmla="*/ 511 h 548"/>
              <a:gd name="T42" fmla="*/ 259 w 548"/>
              <a:gd name="T43" fmla="*/ 493 h 548"/>
              <a:gd name="T44" fmla="*/ 217 w 548"/>
              <a:gd name="T45" fmla="*/ 456 h 548"/>
              <a:gd name="T46" fmla="*/ 185 w 548"/>
              <a:gd name="T47" fmla="*/ 408 h 548"/>
              <a:gd name="T48" fmla="*/ 259 w 548"/>
              <a:gd name="T49" fmla="*/ 493 h 548"/>
              <a:gd name="T50" fmla="*/ 171 w 548"/>
              <a:gd name="T51" fmla="*/ 378 h 548"/>
              <a:gd name="T52" fmla="*/ 154 w 548"/>
              <a:gd name="T53" fmla="*/ 315 h 548"/>
              <a:gd name="T54" fmla="*/ 259 w 548"/>
              <a:gd name="T55" fmla="*/ 290 h 548"/>
              <a:gd name="T56" fmla="*/ 259 w 548"/>
              <a:gd name="T57" fmla="*/ 259 h 548"/>
              <a:gd name="T58" fmla="*/ 154 w 548"/>
              <a:gd name="T59" fmla="*/ 232 h 548"/>
              <a:gd name="T60" fmla="*/ 171 w 548"/>
              <a:gd name="T61" fmla="*/ 170 h 548"/>
              <a:gd name="T62" fmla="*/ 259 w 548"/>
              <a:gd name="T63" fmla="*/ 259 h 548"/>
              <a:gd name="T64" fmla="*/ 185 w 548"/>
              <a:gd name="T65" fmla="*/ 141 h 548"/>
              <a:gd name="T66" fmla="*/ 217 w 548"/>
              <a:gd name="T67" fmla="*/ 92 h 548"/>
              <a:gd name="T68" fmla="*/ 259 w 548"/>
              <a:gd name="T69" fmla="*/ 53 h 548"/>
              <a:gd name="T70" fmla="*/ 515 w 548"/>
              <a:gd name="T71" fmla="*/ 259 h 548"/>
              <a:gd name="T72" fmla="*/ 406 w 548"/>
              <a:gd name="T73" fmla="*/ 155 h 548"/>
              <a:gd name="T74" fmla="*/ 515 w 548"/>
              <a:gd name="T75" fmla="*/ 259 h 548"/>
              <a:gd name="T76" fmla="*/ 393 w 548"/>
              <a:gd name="T77" fmla="*/ 127 h 548"/>
              <a:gd name="T78" fmla="*/ 436 w 548"/>
              <a:gd name="T79" fmla="*/ 95 h 548"/>
              <a:gd name="T80" fmla="*/ 304 w 548"/>
              <a:gd name="T81" fmla="*/ 65 h 548"/>
              <a:gd name="T82" fmla="*/ 353 w 548"/>
              <a:gd name="T83" fmla="*/ 123 h 548"/>
              <a:gd name="T84" fmla="*/ 289 w 548"/>
              <a:gd name="T85" fmla="*/ 157 h 548"/>
              <a:gd name="T86" fmla="*/ 289 w 548"/>
              <a:gd name="T87" fmla="*/ 189 h 548"/>
              <a:gd name="T88" fmla="*/ 385 w 548"/>
              <a:gd name="T89" fmla="*/ 194 h 548"/>
              <a:gd name="T90" fmla="*/ 397 w 548"/>
              <a:gd name="T91" fmla="*/ 259 h 548"/>
              <a:gd name="T92" fmla="*/ 289 w 548"/>
              <a:gd name="T93" fmla="*/ 189 h 548"/>
              <a:gd name="T94" fmla="*/ 397 w 548"/>
              <a:gd name="T95" fmla="*/ 290 h 548"/>
              <a:gd name="T96" fmla="*/ 385 w 548"/>
              <a:gd name="T97" fmla="*/ 355 h 548"/>
              <a:gd name="T98" fmla="*/ 289 w 548"/>
              <a:gd name="T99" fmla="*/ 359 h 548"/>
              <a:gd name="T100" fmla="*/ 289 w 548"/>
              <a:gd name="T101" fmla="*/ 493 h 548"/>
              <a:gd name="T102" fmla="*/ 363 w 548"/>
              <a:gd name="T103" fmla="*/ 408 h 548"/>
              <a:gd name="T104" fmla="*/ 331 w 548"/>
              <a:gd name="T105" fmla="*/ 456 h 548"/>
              <a:gd name="T106" fmla="*/ 289 w 548"/>
              <a:gd name="T107" fmla="*/ 493 h 548"/>
              <a:gd name="T108" fmla="*/ 393 w 548"/>
              <a:gd name="T109" fmla="*/ 421 h 548"/>
              <a:gd name="T110" fmla="*/ 319 w 548"/>
              <a:gd name="T111" fmla="*/ 511 h 548"/>
              <a:gd name="T112" fmla="*/ 406 w 548"/>
              <a:gd name="T113" fmla="*/ 392 h 548"/>
              <a:gd name="T114" fmla="*/ 515 w 548"/>
              <a:gd name="T115" fmla="*/ 29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548">
                <a:moveTo>
                  <a:pt x="481" y="95"/>
                </a:moveTo>
                <a:cubicBezTo>
                  <a:pt x="478" y="92"/>
                  <a:pt x="475" y="89"/>
                  <a:pt x="473" y="86"/>
                </a:cubicBezTo>
                <a:cubicBezTo>
                  <a:pt x="473" y="86"/>
                  <a:pt x="473" y="86"/>
                  <a:pt x="471" y="84"/>
                </a:cubicBezTo>
                <a:cubicBezTo>
                  <a:pt x="471" y="83"/>
                  <a:pt x="470" y="83"/>
                  <a:pt x="468" y="82"/>
                </a:cubicBezTo>
                <a:cubicBezTo>
                  <a:pt x="468" y="82"/>
                  <a:pt x="468" y="80"/>
                  <a:pt x="467" y="80"/>
                </a:cubicBezTo>
                <a:cubicBezTo>
                  <a:pt x="467" y="79"/>
                  <a:pt x="465" y="77"/>
                  <a:pt x="464" y="77"/>
                </a:cubicBezTo>
                <a:cubicBezTo>
                  <a:pt x="462" y="76"/>
                  <a:pt x="462" y="76"/>
                  <a:pt x="462" y="76"/>
                </a:cubicBezTo>
                <a:cubicBezTo>
                  <a:pt x="461" y="74"/>
                  <a:pt x="459" y="73"/>
                  <a:pt x="458" y="73"/>
                </a:cubicBezTo>
                <a:cubicBezTo>
                  <a:pt x="411" y="27"/>
                  <a:pt x="346" y="0"/>
                  <a:pt x="275" y="0"/>
                </a:cubicBezTo>
                <a:cubicBezTo>
                  <a:pt x="204" y="0"/>
                  <a:pt x="139" y="27"/>
                  <a:pt x="90" y="73"/>
                </a:cubicBezTo>
                <a:cubicBezTo>
                  <a:pt x="89" y="73"/>
                  <a:pt x="87" y="74"/>
                  <a:pt x="86" y="76"/>
                </a:cubicBezTo>
                <a:cubicBezTo>
                  <a:pt x="86" y="76"/>
                  <a:pt x="86" y="76"/>
                  <a:pt x="86" y="77"/>
                </a:cubicBezTo>
                <a:cubicBezTo>
                  <a:pt x="84" y="77"/>
                  <a:pt x="83" y="79"/>
                  <a:pt x="81" y="80"/>
                </a:cubicBezTo>
                <a:cubicBezTo>
                  <a:pt x="81" y="82"/>
                  <a:pt x="81" y="82"/>
                  <a:pt x="81" y="82"/>
                </a:cubicBezTo>
                <a:cubicBezTo>
                  <a:pt x="80" y="83"/>
                  <a:pt x="78" y="83"/>
                  <a:pt x="77" y="84"/>
                </a:cubicBezTo>
                <a:cubicBezTo>
                  <a:pt x="77" y="86"/>
                  <a:pt x="77" y="86"/>
                  <a:pt x="75" y="86"/>
                </a:cubicBezTo>
                <a:cubicBezTo>
                  <a:pt x="74" y="89"/>
                  <a:pt x="71" y="92"/>
                  <a:pt x="68" y="95"/>
                </a:cubicBezTo>
                <a:cubicBezTo>
                  <a:pt x="25" y="144"/>
                  <a:pt x="0" y="206"/>
                  <a:pt x="0" y="273"/>
                </a:cubicBezTo>
                <a:cubicBezTo>
                  <a:pt x="0" y="343"/>
                  <a:pt x="25" y="405"/>
                  <a:pt x="68" y="454"/>
                </a:cubicBezTo>
                <a:cubicBezTo>
                  <a:pt x="74" y="461"/>
                  <a:pt x="83" y="468"/>
                  <a:pt x="90" y="476"/>
                </a:cubicBezTo>
                <a:cubicBezTo>
                  <a:pt x="139" y="520"/>
                  <a:pt x="204" y="548"/>
                  <a:pt x="275" y="548"/>
                </a:cubicBezTo>
                <a:cubicBezTo>
                  <a:pt x="346" y="548"/>
                  <a:pt x="409" y="520"/>
                  <a:pt x="458" y="476"/>
                </a:cubicBezTo>
                <a:cubicBezTo>
                  <a:pt x="467" y="468"/>
                  <a:pt x="474" y="461"/>
                  <a:pt x="481" y="454"/>
                </a:cubicBezTo>
                <a:cubicBezTo>
                  <a:pt x="523" y="405"/>
                  <a:pt x="548" y="343"/>
                  <a:pt x="548" y="273"/>
                </a:cubicBezTo>
                <a:cubicBezTo>
                  <a:pt x="548" y="206"/>
                  <a:pt x="523" y="144"/>
                  <a:pt x="481" y="95"/>
                </a:cubicBezTo>
                <a:close/>
                <a:moveTo>
                  <a:pt x="229" y="37"/>
                </a:moveTo>
                <a:cubicBezTo>
                  <a:pt x="199" y="61"/>
                  <a:pt x="174" y="92"/>
                  <a:pt x="157" y="127"/>
                </a:cubicBezTo>
                <a:cubicBezTo>
                  <a:pt x="140" y="118"/>
                  <a:pt x="126" y="107"/>
                  <a:pt x="112" y="95"/>
                </a:cubicBezTo>
                <a:cubicBezTo>
                  <a:pt x="145" y="65"/>
                  <a:pt x="185" y="45"/>
                  <a:pt x="229" y="37"/>
                </a:cubicBezTo>
                <a:close/>
                <a:moveTo>
                  <a:pt x="90" y="118"/>
                </a:moveTo>
                <a:cubicBezTo>
                  <a:pt x="106" y="133"/>
                  <a:pt x="124" y="145"/>
                  <a:pt x="142" y="155"/>
                </a:cubicBezTo>
                <a:cubicBezTo>
                  <a:pt x="130" y="188"/>
                  <a:pt x="121" y="222"/>
                  <a:pt x="120" y="259"/>
                </a:cubicBezTo>
                <a:cubicBezTo>
                  <a:pt x="34" y="259"/>
                  <a:pt x="34" y="259"/>
                  <a:pt x="34" y="259"/>
                </a:cubicBezTo>
                <a:cubicBezTo>
                  <a:pt x="37" y="206"/>
                  <a:pt x="58" y="157"/>
                  <a:pt x="90" y="118"/>
                </a:cubicBezTo>
                <a:close/>
                <a:moveTo>
                  <a:pt x="34" y="290"/>
                </a:moveTo>
                <a:cubicBezTo>
                  <a:pt x="120" y="290"/>
                  <a:pt x="120" y="290"/>
                  <a:pt x="120" y="290"/>
                </a:cubicBezTo>
                <a:cubicBezTo>
                  <a:pt x="121" y="327"/>
                  <a:pt x="130" y="361"/>
                  <a:pt x="142" y="392"/>
                </a:cubicBezTo>
                <a:cubicBezTo>
                  <a:pt x="124" y="402"/>
                  <a:pt x="106" y="415"/>
                  <a:pt x="90" y="430"/>
                </a:cubicBezTo>
                <a:cubicBezTo>
                  <a:pt x="58" y="392"/>
                  <a:pt x="37" y="343"/>
                  <a:pt x="34" y="290"/>
                </a:cubicBezTo>
                <a:close/>
                <a:moveTo>
                  <a:pt x="112" y="454"/>
                </a:moveTo>
                <a:cubicBezTo>
                  <a:pt x="126" y="440"/>
                  <a:pt x="140" y="430"/>
                  <a:pt x="157" y="421"/>
                </a:cubicBezTo>
                <a:cubicBezTo>
                  <a:pt x="174" y="456"/>
                  <a:pt x="199" y="486"/>
                  <a:pt x="229" y="511"/>
                </a:cubicBezTo>
                <a:cubicBezTo>
                  <a:pt x="185" y="502"/>
                  <a:pt x="145" y="482"/>
                  <a:pt x="112" y="454"/>
                </a:cubicBezTo>
                <a:close/>
                <a:moveTo>
                  <a:pt x="259" y="493"/>
                </a:moveTo>
                <a:cubicBezTo>
                  <a:pt x="254" y="490"/>
                  <a:pt x="250" y="486"/>
                  <a:pt x="244" y="483"/>
                </a:cubicBezTo>
                <a:cubicBezTo>
                  <a:pt x="235" y="474"/>
                  <a:pt x="226" y="465"/>
                  <a:pt x="217" y="456"/>
                </a:cubicBezTo>
                <a:cubicBezTo>
                  <a:pt x="210" y="446"/>
                  <a:pt x="202" y="436"/>
                  <a:pt x="195" y="425"/>
                </a:cubicBezTo>
                <a:cubicBezTo>
                  <a:pt x="191" y="420"/>
                  <a:pt x="188" y="414"/>
                  <a:pt x="185" y="408"/>
                </a:cubicBezTo>
                <a:cubicBezTo>
                  <a:pt x="208" y="399"/>
                  <a:pt x="232" y="393"/>
                  <a:pt x="259" y="390"/>
                </a:cubicBezTo>
                <a:lnTo>
                  <a:pt x="259" y="493"/>
                </a:lnTo>
                <a:close/>
                <a:moveTo>
                  <a:pt x="259" y="359"/>
                </a:moveTo>
                <a:cubicBezTo>
                  <a:pt x="227" y="361"/>
                  <a:pt x="198" y="368"/>
                  <a:pt x="171" y="378"/>
                </a:cubicBezTo>
                <a:cubicBezTo>
                  <a:pt x="168" y="371"/>
                  <a:pt x="166" y="362"/>
                  <a:pt x="163" y="355"/>
                </a:cubicBezTo>
                <a:cubicBezTo>
                  <a:pt x="158" y="341"/>
                  <a:pt x="157" y="328"/>
                  <a:pt x="154" y="315"/>
                </a:cubicBezTo>
                <a:cubicBezTo>
                  <a:pt x="152" y="307"/>
                  <a:pt x="152" y="299"/>
                  <a:pt x="151" y="290"/>
                </a:cubicBezTo>
                <a:cubicBezTo>
                  <a:pt x="259" y="290"/>
                  <a:pt x="259" y="290"/>
                  <a:pt x="259" y="290"/>
                </a:cubicBezTo>
                <a:lnTo>
                  <a:pt x="259" y="359"/>
                </a:lnTo>
                <a:close/>
                <a:moveTo>
                  <a:pt x="259" y="259"/>
                </a:moveTo>
                <a:cubicBezTo>
                  <a:pt x="151" y="259"/>
                  <a:pt x="151" y="259"/>
                  <a:pt x="151" y="259"/>
                </a:cubicBezTo>
                <a:cubicBezTo>
                  <a:pt x="152" y="250"/>
                  <a:pt x="152" y="241"/>
                  <a:pt x="154" y="232"/>
                </a:cubicBezTo>
                <a:cubicBezTo>
                  <a:pt x="157" y="219"/>
                  <a:pt x="158" y="207"/>
                  <a:pt x="163" y="194"/>
                </a:cubicBezTo>
                <a:cubicBezTo>
                  <a:pt x="166" y="185"/>
                  <a:pt x="168" y="177"/>
                  <a:pt x="171" y="170"/>
                </a:cubicBezTo>
                <a:cubicBezTo>
                  <a:pt x="198" y="180"/>
                  <a:pt x="227" y="188"/>
                  <a:pt x="259" y="189"/>
                </a:cubicBezTo>
                <a:lnTo>
                  <a:pt x="259" y="259"/>
                </a:lnTo>
                <a:close/>
                <a:moveTo>
                  <a:pt x="259" y="157"/>
                </a:moveTo>
                <a:cubicBezTo>
                  <a:pt x="232" y="155"/>
                  <a:pt x="208" y="149"/>
                  <a:pt x="185" y="141"/>
                </a:cubicBezTo>
                <a:cubicBezTo>
                  <a:pt x="188" y="135"/>
                  <a:pt x="191" y="129"/>
                  <a:pt x="195" y="123"/>
                </a:cubicBezTo>
                <a:cubicBezTo>
                  <a:pt x="202" y="113"/>
                  <a:pt x="210" y="102"/>
                  <a:pt x="217" y="92"/>
                </a:cubicBezTo>
                <a:cubicBezTo>
                  <a:pt x="226" y="83"/>
                  <a:pt x="235" y="74"/>
                  <a:pt x="244" y="65"/>
                </a:cubicBezTo>
                <a:cubicBezTo>
                  <a:pt x="250" y="61"/>
                  <a:pt x="254" y="58"/>
                  <a:pt x="259" y="53"/>
                </a:cubicBezTo>
                <a:lnTo>
                  <a:pt x="259" y="157"/>
                </a:lnTo>
                <a:close/>
                <a:moveTo>
                  <a:pt x="515" y="259"/>
                </a:moveTo>
                <a:cubicBezTo>
                  <a:pt x="428" y="259"/>
                  <a:pt x="428" y="259"/>
                  <a:pt x="428" y="259"/>
                </a:cubicBezTo>
                <a:cubicBezTo>
                  <a:pt x="427" y="222"/>
                  <a:pt x="419" y="188"/>
                  <a:pt x="406" y="155"/>
                </a:cubicBezTo>
                <a:cubicBezTo>
                  <a:pt x="425" y="145"/>
                  <a:pt x="443" y="133"/>
                  <a:pt x="458" y="118"/>
                </a:cubicBezTo>
                <a:cubicBezTo>
                  <a:pt x="490" y="157"/>
                  <a:pt x="512" y="206"/>
                  <a:pt x="515" y="259"/>
                </a:cubicBezTo>
                <a:close/>
                <a:moveTo>
                  <a:pt x="436" y="95"/>
                </a:moveTo>
                <a:cubicBezTo>
                  <a:pt x="422" y="107"/>
                  <a:pt x="408" y="118"/>
                  <a:pt x="393" y="127"/>
                </a:cubicBezTo>
                <a:cubicBezTo>
                  <a:pt x="374" y="92"/>
                  <a:pt x="349" y="61"/>
                  <a:pt x="319" y="37"/>
                </a:cubicBezTo>
                <a:cubicBezTo>
                  <a:pt x="363" y="45"/>
                  <a:pt x="403" y="65"/>
                  <a:pt x="436" y="95"/>
                </a:cubicBezTo>
                <a:close/>
                <a:moveTo>
                  <a:pt x="289" y="53"/>
                </a:moveTo>
                <a:cubicBezTo>
                  <a:pt x="295" y="58"/>
                  <a:pt x="300" y="61"/>
                  <a:pt x="304" y="65"/>
                </a:cubicBezTo>
                <a:cubicBezTo>
                  <a:pt x="313" y="74"/>
                  <a:pt x="322" y="83"/>
                  <a:pt x="331" y="92"/>
                </a:cubicBezTo>
                <a:cubicBezTo>
                  <a:pt x="340" y="102"/>
                  <a:pt x="347" y="113"/>
                  <a:pt x="353" y="123"/>
                </a:cubicBezTo>
                <a:cubicBezTo>
                  <a:pt x="357" y="129"/>
                  <a:pt x="360" y="135"/>
                  <a:pt x="363" y="141"/>
                </a:cubicBezTo>
                <a:cubicBezTo>
                  <a:pt x="341" y="149"/>
                  <a:pt x="316" y="155"/>
                  <a:pt x="289" y="157"/>
                </a:cubicBezTo>
                <a:lnTo>
                  <a:pt x="289" y="53"/>
                </a:lnTo>
                <a:close/>
                <a:moveTo>
                  <a:pt x="289" y="189"/>
                </a:moveTo>
                <a:cubicBezTo>
                  <a:pt x="321" y="188"/>
                  <a:pt x="350" y="180"/>
                  <a:pt x="378" y="170"/>
                </a:cubicBezTo>
                <a:cubicBezTo>
                  <a:pt x="381" y="177"/>
                  <a:pt x="384" y="185"/>
                  <a:pt x="385" y="194"/>
                </a:cubicBezTo>
                <a:cubicBezTo>
                  <a:pt x="390" y="207"/>
                  <a:pt x="393" y="219"/>
                  <a:pt x="394" y="232"/>
                </a:cubicBezTo>
                <a:cubicBezTo>
                  <a:pt x="396" y="241"/>
                  <a:pt x="397" y="250"/>
                  <a:pt x="397" y="259"/>
                </a:cubicBezTo>
                <a:cubicBezTo>
                  <a:pt x="289" y="259"/>
                  <a:pt x="289" y="259"/>
                  <a:pt x="289" y="259"/>
                </a:cubicBezTo>
                <a:lnTo>
                  <a:pt x="289" y="189"/>
                </a:lnTo>
                <a:close/>
                <a:moveTo>
                  <a:pt x="289" y="290"/>
                </a:moveTo>
                <a:cubicBezTo>
                  <a:pt x="397" y="290"/>
                  <a:pt x="397" y="290"/>
                  <a:pt x="397" y="290"/>
                </a:cubicBezTo>
                <a:cubicBezTo>
                  <a:pt x="397" y="299"/>
                  <a:pt x="396" y="307"/>
                  <a:pt x="394" y="315"/>
                </a:cubicBezTo>
                <a:cubicBezTo>
                  <a:pt x="393" y="328"/>
                  <a:pt x="390" y="341"/>
                  <a:pt x="385" y="355"/>
                </a:cubicBezTo>
                <a:cubicBezTo>
                  <a:pt x="384" y="362"/>
                  <a:pt x="381" y="371"/>
                  <a:pt x="378" y="378"/>
                </a:cubicBezTo>
                <a:cubicBezTo>
                  <a:pt x="350" y="368"/>
                  <a:pt x="321" y="361"/>
                  <a:pt x="289" y="359"/>
                </a:cubicBezTo>
                <a:lnTo>
                  <a:pt x="289" y="290"/>
                </a:lnTo>
                <a:close/>
                <a:moveTo>
                  <a:pt x="289" y="493"/>
                </a:moveTo>
                <a:cubicBezTo>
                  <a:pt x="289" y="390"/>
                  <a:pt x="289" y="390"/>
                  <a:pt x="289" y="390"/>
                </a:cubicBezTo>
                <a:cubicBezTo>
                  <a:pt x="316" y="393"/>
                  <a:pt x="341" y="399"/>
                  <a:pt x="363" y="408"/>
                </a:cubicBezTo>
                <a:cubicBezTo>
                  <a:pt x="360" y="414"/>
                  <a:pt x="357" y="420"/>
                  <a:pt x="353" y="425"/>
                </a:cubicBezTo>
                <a:cubicBezTo>
                  <a:pt x="347" y="436"/>
                  <a:pt x="340" y="446"/>
                  <a:pt x="331" y="456"/>
                </a:cubicBezTo>
                <a:cubicBezTo>
                  <a:pt x="322" y="465"/>
                  <a:pt x="313" y="474"/>
                  <a:pt x="304" y="483"/>
                </a:cubicBezTo>
                <a:cubicBezTo>
                  <a:pt x="300" y="486"/>
                  <a:pt x="295" y="490"/>
                  <a:pt x="289" y="493"/>
                </a:cubicBezTo>
                <a:close/>
                <a:moveTo>
                  <a:pt x="319" y="511"/>
                </a:moveTo>
                <a:cubicBezTo>
                  <a:pt x="349" y="486"/>
                  <a:pt x="374" y="456"/>
                  <a:pt x="393" y="421"/>
                </a:cubicBezTo>
                <a:cubicBezTo>
                  <a:pt x="408" y="430"/>
                  <a:pt x="422" y="440"/>
                  <a:pt x="436" y="454"/>
                </a:cubicBezTo>
                <a:cubicBezTo>
                  <a:pt x="403" y="482"/>
                  <a:pt x="363" y="502"/>
                  <a:pt x="319" y="511"/>
                </a:cubicBezTo>
                <a:close/>
                <a:moveTo>
                  <a:pt x="458" y="430"/>
                </a:moveTo>
                <a:cubicBezTo>
                  <a:pt x="443" y="415"/>
                  <a:pt x="425" y="402"/>
                  <a:pt x="406" y="392"/>
                </a:cubicBezTo>
                <a:cubicBezTo>
                  <a:pt x="419" y="361"/>
                  <a:pt x="427" y="327"/>
                  <a:pt x="428" y="290"/>
                </a:cubicBezTo>
                <a:cubicBezTo>
                  <a:pt x="515" y="290"/>
                  <a:pt x="515" y="290"/>
                  <a:pt x="515" y="290"/>
                </a:cubicBezTo>
                <a:cubicBezTo>
                  <a:pt x="512" y="343"/>
                  <a:pt x="490" y="392"/>
                  <a:pt x="458" y="430"/>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177" name="Group 11"/>
          <p:cNvGrpSpPr/>
          <p:nvPr/>
        </p:nvGrpSpPr>
        <p:grpSpPr>
          <a:xfrm>
            <a:off x="532219" y="1429785"/>
            <a:ext cx="594784" cy="556684"/>
            <a:chOff x="1200150" y="2085975"/>
            <a:chExt cx="446088" cy="417513"/>
          </a:xfrm>
          <a:solidFill>
            <a:schemeClr val="bg1"/>
          </a:solidFill>
        </p:grpSpPr>
        <p:sp>
          <p:nvSpPr>
            <p:cNvPr id="178" name="Freeform 13"/>
            <p:cNvSpPr>
              <a:spLocks noEditPoints="1"/>
            </p:cNvSpPr>
            <p:nvPr/>
          </p:nvSpPr>
          <p:spPr bwMode="auto">
            <a:xfrm>
              <a:off x="1200150" y="2270125"/>
              <a:ext cx="446088" cy="233363"/>
            </a:xfrm>
            <a:custGeom>
              <a:avLst/>
              <a:gdLst>
                <a:gd name="T0" fmla="*/ 267 w 281"/>
                <a:gd name="T1" fmla="*/ 126 h 147"/>
                <a:gd name="T2" fmla="*/ 267 w 281"/>
                <a:gd name="T3" fmla="*/ 109 h 147"/>
                <a:gd name="T4" fmla="*/ 251 w 281"/>
                <a:gd name="T5" fmla="*/ 109 h 147"/>
                <a:gd name="T6" fmla="*/ 251 w 281"/>
                <a:gd name="T7" fmla="*/ 19 h 147"/>
                <a:gd name="T8" fmla="*/ 267 w 281"/>
                <a:gd name="T9" fmla="*/ 19 h 147"/>
                <a:gd name="T10" fmla="*/ 267 w 281"/>
                <a:gd name="T11" fmla="*/ 0 h 147"/>
                <a:gd name="T12" fmla="*/ 14 w 281"/>
                <a:gd name="T13" fmla="*/ 0 h 147"/>
                <a:gd name="T14" fmla="*/ 14 w 281"/>
                <a:gd name="T15" fmla="*/ 19 h 147"/>
                <a:gd name="T16" fmla="*/ 30 w 281"/>
                <a:gd name="T17" fmla="*/ 19 h 147"/>
                <a:gd name="T18" fmla="*/ 30 w 281"/>
                <a:gd name="T19" fmla="*/ 109 h 147"/>
                <a:gd name="T20" fmla="*/ 14 w 281"/>
                <a:gd name="T21" fmla="*/ 109 h 147"/>
                <a:gd name="T22" fmla="*/ 14 w 281"/>
                <a:gd name="T23" fmla="*/ 126 h 147"/>
                <a:gd name="T24" fmla="*/ 0 w 281"/>
                <a:gd name="T25" fmla="*/ 126 h 147"/>
                <a:gd name="T26" fmla="*/ 0 w 281"/>
                <a:gd name="T27" fmla="*/ 147 h 147"/>
                <a:gd name="T28" fmla="*/ 281 w 281"/>
                <a:gd name="T29" fmla="*/ 147 h 147"/>
                <a:gd name="T30" fmla="*/ 281 w 281"/>
                <a:gd name="T31" fmla="*/ 126 h 147"/>
                <a:gd name="T32" fmla="*/ 267 w 281"/>
                <a:gd name="T33" fmla="*/ 126 h 147"/>
                <a:gd name="T34" fmla="*/ 92 w 281"/>
                <a:gd name="T35" fmla="*/ 109 h 147"/>
                <a:gd name="T36" fmla="*/ 62 w 281"/>
                <a:gd name="T37" fmla="*/ 109 h 147"/>
                <a:gd name="T38" fmla="*/ 62 w 281"/>
                <a:gd name="T39" fmla="*/ 19 h 147"/>
                <a:gd name="T40" fmla="*/ 92 w 281"/>
                <a:gd name="T41" fmla="*/ 19 h 147"/>
                <a:gd name="T42" fmla="*/ 92 w 281"/>
                <a:gd name="T43" fmla="*/ 109 h 147"/>
                <a:gd name="T44" fmla="*/ 155 w 281"/>
                <a:gd name="T45" fmla="*/ 109 h 147"/>
                <a:gd name="T46" fmla="*/ 125 w 281"/>
                <a:gd name="T47" fmla="*/ 109 h 147"/>
                <a:gd name="T48" fmla="*/ 125 w 281"/>
                <a:gd name="T49" fmla="*/ 19 h 147"/>
                <a:gd name="T50" fmla="*/ 155 w 281"/>
                <a:gd name="T51" fmla="*/ 19 h 147"/>
                <a:gd name="T52" fmla="*/ 155 w 281"/>
                <a:gd name="T53" fmla="*/ 109 h 147"/>
                <a:gd name="T54" fmla="*/ 218 w 281"/>
                <a:gd name="T55" fmla="*/ 109 h 147"/>
                <a:gd name="T56" fmla="*/ 188 w 281"/>
                <a:gd name="T57" fmla="*/ 109 h 147"/>
                <a:gd name="T58" fmla="*/ 188 w 281"/>
                <a:gd name="T59" fmla="*/ 19 h 147"/>
                <a:gd name="T60" fmla="*/ 218 w 281"/>
                <a:gd name="T61" fmla="*/ 19 h 147"/>
                <a:gd name="T62" fmla="*/ 218 w 281"/>
                <a:gd name="T63" fmla="*/ 10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147">
                  <a:moveTo>
                    <a:pt x="267" y="126"/>
                  </a:moveTo>
                  <a:lnTo>
                    <a:pt x="267" y="109"/>
                  </a:lnTo>
                  <a:lnTo>
                    <a:pt x="251" y="109"/>
                  </a:lnTo>
                  <a:lnTo>
                    <a:pt x="251" y="19"/>
                  </a:lnTo>
                  <a:lnTo>
                    <a:pt x="267" y="19"/>
                  </a:lnTo>
                  <a:lnTo>
                    <a:pt x="267" y="0"/>
                  </a:lnTo>
                  <a:lnTo>
                    <a:pt x="14" y="0"/>
                  </a:lnTo>
                  <a:lnTo>
                    <a:pt x="14" y="19"/>
                  </a:lnTo>
                  <a:lnTo>
                    <a:pt x="30" y="19"/>
                  </a:lnTo>
                  <a:lnTo>
                    <a:pt x="30" y="109"/>
                  </a:lnTo>
                  <a:lnTo>
                    <a:pt x="14" y="109"/>
                  </a:lnTo>
                  <a:lnTo>
                    <a:pt x="14" y="126"/>
                  </a:lnTo>
                  <a:lnTo>
                    <a:pt x="0" y="126"/>
                  </a:lnTo>
                  <a:lnTo>
                    <a:pt x="0" y="147"/>
                  </a:lnTo>
                  <a:lnTo>
                    <a:pt x="281" y="147"/>
                  </a:lnTo>
                  <a:lnTo>
                    <a:pt x="281" y="126"/>
                  </a:lnTo>
                  <a:lnTo>
                    <a:pt x="267" y="126"/>
                  </a:lnTo>
                  <a:close/>
                  <a:moveTo>
                    <a:pt x="92" y="109"/>
                  </a:moveTo>
                  <a:lnTo>
                    <a:pt x="62" y="109"/>
                  </a:lnTo>
                  <a:lnTo>
                    <a:pt x="62" y="19"/>
                  </a:lnTo>
                  <a:lnTo>
                    <a:pt x="92" y="19"/>
                  </a:lnTo>
                  <a:lnTo>
                    <a:pt x="92" y="109"/>
                  </a:lnTo>
                  <a:close/>
                  <a:moveTo>
                    <a:pt x="155" y="109"/>
                  </a:moveTo>
                  <a:lnTo>
                    <a:pt x="125" y="109"/>
                  </a:lnTo>
                  <a:lnTo>
                    <a:pt x="125" y="19"/>
                  </a:lnTo>
                  <a:lnTo>
                    <a:pt x="155" y="19"/>
                  </a:lnTo>
                  <a:lnTo>
                    <a:pt x="155" y="109"/>
                  </a:lnTo>
                  <a:close/>
                  <a:moveTo>
                    <a:pt x="218" y="109"/>
                  </a:moveTo>
                  <a:lnTo>
                    <a:pt x="188" y="109"/>
                  </a:lnTo>
                  <a:lnTo>
                    <a:pt x="188" y="19"/>
                  </a:lnTo>
                  <a:lnTo>
                    <a:pt x="218" y="19"/>
                  </a:lnTo>
                  <a:lnTo>
                    <a:pt x="218" y="10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9" name="Freeform 14"/>
            <p:cNvSpPr>
              <a:spLocks noEditPoints="1"/>
            </p:cNvSpPr>
            <p:nvPr/>
          </p:nvSpPr>
          <p:spPr bwMode="auto">
            <a:xfrm>
              <a:off x="1200150" y="2085975"/>
              <a:ext cx="446088" cy="163513"/>
            </a:xfrm>
            <a:custGeom>
              <a:avLst/>
              <a:gdLst>
                <a:gd name="T0" fmla="*/ 140 w 281"/>
                <a:gd name="T1" fmla="*/ 0 h 103"/>
                <a:gd name="T2" fmla="*/ 0 w 281"/>
                <a:gd name="T3" fmla="*/ 95 h 103"/>
                <a:gd name="T4" fmla="*/ 0 w 281"/>
                <a:gd name="T5" fmla="*/ 103 h 103"/>
                <a:gd name="T6" fmla="*/ 281 w 281"/>
                <a:gd name="T7" fmla="*/ 103 h 103"/>
                <a:gd name="T8" fmla="*/ 281 w 281"/>
                <a:gd name="T9" fmla="*/ 95 h 103"/>
                <a:gd name="T10" fmla="*/ 140 w 281"/>
                <a:gd name="T11" fmla="*/ 0 h 103"/>
                <a:gd name="T12" fmla="*/ 190 w 281"/>
                <a:gd name="T13" fmla="*/ 74 h 103"/>
                <a:gd name="T14" fmla="*/ 91 w 281"/>
                <a:gd name="T15" fmla="*/ 74 h 103"/>
                <a:gd name="T16" fmla="*/ 91 w 281"/>
                <a:gd name="T17" fmla="*/ 71 h 103"/>
                <a:gd name="T18" fmla="*/ 140 w 281"/>
                <a:gd name="T19" fmla="*/ 38 h 103"/>
                <a:gd name="T20" fmla="*/ 190 w 281"/>
                <a:gd name="T21" fmla="*/ 71 h 103"/>
                <a:gd name="T22" fmla="*/ 190 w 281"/>
                <a:gd name="T23"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103">
                  <a:moveTo>
                    <a:pt x="140" y="0"/>
                  </a:moveTo>
                  <a:lnTo>
                    <a:pt x="0" y="95"/>
                  </a:lnTo>
                  <a:lnTo>
                    <a:pt x="0" y="103"/>
                  </a:lnTo>
                  <a:lnTo>
                    <a:pt x="281" y="103"/>
                  </a:lnTo>
                  <a:lnTo>
                    <a:pt x="281" y="95"/>
                  </a:lnTo>
                  <a:lnTo>
                    <a:pt x="140" y="0"/>
                  </a:lnTo>
                  <a:close/>
                  <a:moveTo>
                    <a:pt x="190" y="74"/>
                  </a:moveTo>
                  <a:lnTo>
                    <a:pt x="91" y="74"/>
                  </a:lnTo>
                  <a:lnTo>
                    <a:pt x="91" y="71"/>
                  </a:lnTo>
                  <a:lnTo>
                    <a:pt x="140" y="38"/>
                  </a:lnTo>
                  <a:lnTo>
                    <a:pt x="190" y="71"/>
                  </a:lnTo>
                  <a:lnTo>
                    <a:pt x="190" y="7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80" name="Group 14"/>
          <p:cNvGrpSpPr/>
          <p:nvPr/>
        </p:nvGrpSpPr>
        <p:grpSpPr>
          <a:xfrm>
            <a:off x="4371721" y="1417085"/>
            <a:ext cx="596900" cy="582084"/>
            <a:chOff x="4592638" y="2076450"/>
            <a:chExt cx="447675" cy="436563"/>
          </a:xfrm>
          <a:solidFill>
            <a:schemeClr val="bg1"/>
          </a:solidFill>
        </p:grpSpPr>
        <p:sp>
          <p:nvSpPr>
            <p:cNvPr id="181" name="Freeform 15"/>
            <p:cNvSpPr>
              <a:spLocks noEditPoints="1"/>
            </p:cNvSpPr>
            <p:nvPr/>
          </p:nvSpPr>
          <p:spPr bwMode="auto">
            <a:xfrm>
              <a:off x="4656138" y="2076450"/>
              <a:ext cx="295275" cy="295275"/>
            </a:xfrm>
            <a:custGeom>
              <a:avLst/>
              <a:gdLst>
                <a:gd name="T0" fmla="*/ 4 w 385"/>
                <a:gd name="T1" fmla="*/ 249 h 385"/>
                <a:gd name="T2" fmla="*/ 4 w 385"/>
                <a:gd name="T3" fmla="*/ 234 h 385"/>
                <a:gd name="T4" fmla="*/ 48 w 385"/>
                <a:gd name="T5" fmla="*/ 189 h 385"/>
                <a:gd name="T6" fmla="*/ 64 w 385"/>
                <a:gd name="T7" fmla="*/ 189 h 385"/>
                <a:gd name="T8" fmla="*/ 195 w 385"/>
                <a:gd name="T9" fmla="*/ 321 h 385"/>
                <a:gd name="T10" fmla="*/ 195 w 385"/>
                <a:gd name="T11" fmla="*/ 336 h 385"/>
                <a:gd name="T12" fmla="*/ 151 w 385"/>
                <a:gd name="T13" fmla="*/ 381 h 385"/>
                <a:gd name="T14" fmla="*/ 135 w 385"/>
                <a:gd name="T15" fmla="*/ 381 h 385"/>
                <a:gd name="T16" fmla="*/ 4 w 385"/>
                <a:gd name="T17" fmla="*/ 249 h 385"/>
                <a:gd name="T18" fmla="*/ 320 w 385"/>
                <a:gd name="T19" fmla="*/ 196 h 385"/>
                <a:gd name="T20" fmla="*/ 336 w 385"/>
                <a:gd name="T21" fmla="*/ 196 h 385"/>
                <a:gd name="T22" fmla="*/ 381 w 385"/>
                <a:gd name="T23" fmla="*/ 151 h 385"/>
                <a:gd name="T24" fmla="*/ 381 w 385"/>
                <a:gd name="T25" fmla="*/ 135 h 385"/>
                <a:gd name="T26" fmla="*/ 249 w 385"/>
                <a:gd name="T27" fmla="*/ 4 h 385"/>
                <a:gd name="T28" fmla="*/ 234 w 385"/>
                <a:gd name="T29" fmla="*/ 4 h 385"/>
                <a:gd name="T30" fmla="*/ 189 w 385"/>
                <a:gd name="T31" fmla="*/ 49 h 385"/>
                <a:gd name="T32" fmla="*/ 189 w 385"/>
                <a:gd name="T33" fmla="*/ 64 h 385"/>
                <a:gd name="T34" fmla="*/ 320 w 385"/>
                <a:gd name="T35" fmla="*/ 19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5" h="385">
                  <a:moveTo>
                    <a:pt x="4" y="249"/>
                  </a:moveTo>
                  <a:cubicBezTo>
                    <a:pt x="0" y="245"/>
                    <a:pt x="0" y="238"/>
                    <a:pt x="4" y="234"/>
                  </a:cubicBezTo>
                  <a:cubicBezTo>
                    <a:pt x="48" y="189"/>
                    <a:pt x="48" y="189"/>
                    <a:pt x="48" y="189"/>
                  </a:cubicBezTo>
                  <a:cubicBezTo>
                    <a:pt x="52" y="185"/>
                    <a:pt x="59" y="185"/>
                    <a:pt x="64" y="189"/>
                  </a:cubicBezTo>
                  <a:cubicBezTo>
                    <a:pt x="195" y="321"/>
                    <a:pt x="195" y="321"/>
                    <a:pt x="195" y="321"/>
                  </a:cubicBezTo>
                  <a:cubicBezTo>
                    <a:pt x="199" y="325"/>
                    <a:pt x="199" y="332"/>
                    <a:pt x="195" y="336"/>
                  </a:cubicBezTo>
                  <a:cubicBezTo>
                    <a:pt x="151" y="381"/>
                    <a:pt x="151" y="381"/>
                    <a:pt x="151" y="381"/>
                  </a:cubicBezTo>
                  <a:cubicBezTo>
                    <a:pt x="147" y="385"/>
                    <a:pt x="140" y="385"/>
                    <a:pt x="135" y="381"/>
                  </a:cubicBezTo>
                  <a:lnTo>
                    <a:pt x="4" y="249"/>
                  </a:lnTo>
                  <a:close/>
                  <a:moveTo>
                    <a:pt x="320" y="196"/>
                  </a:moveTo>
                  <a:cubicBezTo>
                    <a:pt x="325" y="200"/>
                    <a:pt x="332" y="200"/>
                    <a:pt x="336" y="196"/>
                  </a:cubicBezTo>
                  <a:cubicBezTo>
                    <a:pt x="381" y="151"/>
                    <a:pt x="381" y="151"/>
                    <a:pt x="381" y="151"/>
                  </a:cubicBezTo>
                  <a:cubicBezTo>
                    <a:pt x="385" y="147"/>
                    <a:pt x="385" y="140"/>
                    <a:pt x="381" y="135"/>
                  </a:cubicBezTo>
                  <a:cubicBezTo>
                    <a:pt x="249" y="4"/>
                    <a:pt x="249" y="4"/>
                    <a:pt x="249" y="4"/>
                  </a:cubicBezTo>
                  <a:cubicBezTo>
                    <a:pt x="245" y="0"/>
                    <a:pt x="238" y="0"/>
                    <a:pt x="234" y="4"/>
                  </a:cubicBezTo>
                  <a:cubicBezTo>
                    <a:pt x="189" y="49"/>
                    <a:pt x="189" y="49"/>
                    <a:pt x="189" y="49"/>
                  </a:cubicBezTo>
                  <a:cubicBezTo>
                    <a:pt x="185" y="53"/>
                    <a:pt x="185" y="60"/>
                    <a:pt x="189" y="64"/>
                  </a:cubicBezTo>
                  <a:lnTo>
                    <a:pt x="320" y="19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2" name="Freeform 16"/>
            <p:cNvSpPr/>
            <p:nvPr/>
          </p:nvSpPr>
          <p:spPr bwMode="auto">
            <a:xfrm>
              <a:off x="4724400" y="2144713"/>
              <a:ext cx="315913" cy="315913"/>
            </a:xfrm>
            <a:custGeom>
              <a:avLst/>
              <a:gdLst>
                <a:gd name="T0" fmla="*/ 406 w 411"/>
                <a:gd name="T1" fmla="*/ 359 h 411"/>
                <a:gd name="T2" fmla="*/ 223 w 411"/>
                <a:gd name="T3" fmla="*/ 175 h 411"/>
                <a:gd name="T4" fmla="*/ 207 w 411"/>
                <a:gd name="T5" fmla="*/ 175 h 411"/>
                <a:gd name="T6" fmla="*/ 205 w 411"/>
                <a:gd name="T7" fmla="*/ 177 h 411"/>
                <a:gd name="T8" fmla="*/ 172 w 411"/>
                <a:gd name="T9" fmla="*/ 144 h 411"/>
                <a:gd name="T10" fmla="*/ 202 w 411"/>
                <a:gd name="T11" fmla="*/ 114 h 411"/>
                <a:gd name="T12" fmla="*/ 202 w 411"/>
                <a:gd name="T13" fmla="*/ 98 h 411"/>
                <a:gd name="T14" fmla="*/ 108 w 411"/>
                <a:gd name="T15" fmla="*/ 4 h 411"/>
                <a:gd name="T16" fmla="*/ 93 w 411"/>
                <a:gd name="T17" fmla="*/ 4 h 411"/>
                <a:gd name="T18" fmla="*/ 4 w 411"/>
                <a:gd name="T19" fmla="*/ 93 h 411"/>
                <a:gd name="T20" fmla="*/ 4 w 411"/>
                <a:gd name="T21" fmla="*/ 108 h 411"/>
                <a:gd name="T22" fmla="*/ 98 w 411"/>
                <a:gd name="T23" fmla="*/ 203 h 411"/>
                <a:gd name="T24" fmla="*/ 114 w 411"/>
                <a:gd name="T25" fmla="*/ 203 h 411"/>
                <a:gd name="T26" fmla="*/ 144 w 411"/>
                <a:gd name="T27" fmla="*/ 172 h 411"/>
                <a:gd name="T28" fmla="*/ 177 w 411"/>
                <a:gd name="T29" fmla="*/ 205 h 411"/>
                <a:gd name="T30" fmla="*/ 175 w 411"/>
                <a:gd name="T31" fmla="*/ 207 h 411"/>
                <a:gd name="T32" fmla="*/ 175 w 411"/>
                <a:gd name="T33" fmla="*/ 223 h 411"/>
                <a:gd name="T34" fmla="*/ 359 w 411"/>
                <a:gd name="T35" fmla="*/ 406 h 411"/>
                <a:gd name="T36" fmla="*/ 374 w 411"/>
                <a:gd name="T37" fmla="*/ 406 h 411"/>
                <a:gd name="T38" fmla="*/ 406 w 411"/>
                <a:gd name="T39" fmla="*/ 374 h 411"/>
                <a:gd name="T40" fmla="*/ 406 w 411"/>
                <a:gd name="T41" fmla="*/ 35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 h="411">
                  <a:moveTo>
                    <a:pt x="406" y="359"/>
                  </a:moveTo>
                  <a:cubicBezTo>
                    <a:pt x="223" y="175"/>
                    <a:pt x="223" y="175"/>
                    <a:pt x="223" y="175"/>
                  </a:cubicBezTo>
                  <a:cubicBezTo>
                    <a:pt x="219" y="171"/>
                    <a:pt x="212" y="171"/>
                    <a:pt x="207" y="175"/>
                  </a:cubicBezTo>
                  <a:cubicBezTo>
                    <a:pt x="205" y="177"/>
                    <a:pt x="205" y="177"/>
                    <a:pt x="205" y="177"/>
                  </a:cubicBezTo>
                  <a:cubicBezTo>
                    <a:pt x="172" y="144"/>
                    <a:pt x="172" y="144"/>
                    <a:pt x="172" y="144"/>
                  </a:cubicBezTo>
                  <a:cubicBezTo>
                    <a:pt x="202" y="114"/>
                    <a:pt x="202" y="114"/>
                    <a:pt x="202" y="114"/>
                  </a:cubicBezTo>
                  <a:cubicBezTo>
                    <a:pt x="207" y="109"/>
                    <a:pt x="207" y="102"/>
                    <a:pt x="202" y="98"/>
                  </a:cubicBezTo>
                  <a:cubicBezTo>
                    <a:pt x="108" y="4"/>
                    <a:pt x="108" y="4"/>
                    <a:pt x="108" y="4"/>
                  </a:cubicBezTo>
                  <a:cubicBezTo>
                    <a:pt x="104" y="0"/>
                    <a:pt x="97" y="0"/>
                    <a:pt x="93" y="4"/>
                  </a:cubicBezTo>
                  <a:cubicBezTo>
                    <a:pt x="4" y="93"/>
                    <a:pt x="4" y="93"/>
                    <a:pt x="4" y="93"/>
                  </a:cubicBezTo>
                  <a:cubicBezTo>
                    <a:pt x="0" y="97"/>
                    <a:pt x="0" y="104"/>
                    <a:pt x="4" y="108"/>
                  </a:cubicBezTo>
                  <a:cubicBezTo>
                    <a:pt x="98" y="203"/>
                    <a:pt x="98" y="203"/>
                    <a:pt x="98" y="203"/>
                  </a:cubicBezTo>
                  <a:cubicBezTo>
                    <a:pt x="102" y="207"/>
                    <a:pt x="109" y="207"/>
                    <a:pt x="114" y="203"/>
                  </a:cubicBezTo>
                  <a:cubicBezTo>
                    <a:pt x="144" y="172"/>
                    <a:pt x="144" y="172"/>
                    <a:pt x="144" y="172"/>
                  </a:cubicBezTo>
                  <a:cubicBezTo>
                    <a:pt x="177" y="205"/>
                    <a:pt x="177" y="205"/>
                    <a:pt x="177" y="205"/>
                  </a:cubicBezTo>
                  <a:cubicBezTo>
                    <a:pt x="175" y="207"/>
                    <a:pt x="175" y="207"/>
                    <a:pt x="175" y="207"/>
                  </a:cubicBezTo>
                  <a:cubicBezTo>
                    <a:pt x="171" y="212"/>
                    <a:pt x="171" y="219"/>
                    <a:pt x="175" y="223"/>
                  </a:cubicBezTo>
                  <a:cubicBezTo>
                    <a:pt x="359" y="406"/>
                    <a:pt x="359" y="406"/>
                    <a:pt x="359" y="406"/>
                  </a:cubicBezTo>
                  <a:cubicBezTo>
                    <a:pt x="363" y="411"/>
                    <a:pt x="370" y="411"/>
                    <a:pt x="374" y="406"/>
                  </a:cubicBezTo>
                  <a:cubicBezTo>
                    <a:pt x="406" y="374"/>
                    <a:pt x="406" y="374"/>
                    <a:pt x="406" y="374"/>
                  </a:cubicBezTo>
                  <a:cubicBezTo>
                    <a:pt x="411" y="370"/>
                    <a:pt x="411" y="363"/>
                    <a:pt x="406" y="35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3" name="Freeform 17"/>
            <p:cNvSpPr/>
            <p:nvPr/>
          </p:nvSpPr>
          <p:spPr bwMode="auto">
            <a:xfrm>
              <a:off x="4592638" y="2468563"/>
              <a:ext cx="244475" cy="44450"/>
            </a:xfrm>
            <a:custGeom>
              <a:avLst/>
              <a:gdLst>
                <a:gd name="T0" fmla="*/ 306 w 318"/>
                <a:gd name="T1" fmla="*/ 0 h 57"/>
                <a:gd name="T2" fmla="*/ 12 w 318"/>
                <a:gd name="T3" fmla="*/ 0 h 57"/>
                <a:gd name="T4" fmla="*/ 0 w 318"/>
                <a:gd name="T5" fmla="*/ 12 h 57"/>
                <a:gd name="T6" fmla="*/ 0 w 318"/>
                <a:gd name="T7" fmla="*/ 45 h 57"/>
                <a:gd name="T8" fmla="*/ 12 w 318"/>
                <a:gd name="T9" fmla="*/ 57 h 57"/>
                <a:gd name="T10" fmla="*/ 306 w 318"/>
                <a:gd name="T11" fmla="*/ 57 h 57"/>
                <a:gd name="T12" fmla="*/ 318 w 318"/>
                <a:gd name="T13" fmla="*/ 45 h 57"/>
                <a:gd name="T14" fmla="*/ 318 w 318"/>
                <a:gd name="T15" fmla="*/ 12 h 57"/>
                <a:gd name="T16" fmla="*/ 306 w 318"/>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57">
                  <a:moveTo>
                    <a:pt x="306" y="0"/>
                  </a:moveTo>
                  <a:cubicBezTo>
                    <a:pt x="12" y="0"/>
                    <a:pt x="12" y="0"/>
                    <a:pt x="12" y="0"/>
                  </a:cubicBezTo>
                  <a:cubicBezTo>
                    <a:pt x="5" y="0"/>
                    <a:pt x="0" y="6"/>
                    <a:pt x="0" y="12"/>
                  </a:cubicBezTo>
                  <a:cubicBezTo>
                    <a:pt x="0" y="45"/>
                    <a:pt x="0" y="45"/>
                    <a:pt x="0" y="45"/>
                  </a:cubicBezTo>
                  <a:cubicBezTo>
                    <a:pt x="0" y="52"/>
                    <a:pt x="5" y="57"/>
                    <a:pt x="12" y="57"/>
                  </a:cubicBezTo>
                  <a:cubicBezTo>
                    <a:pt x="306" y="57"/>
                    <a:pt x="306" y="57"/>
                    <a:pt x="306" y="57"/>
                  </a:cubicBezTo>
                  <a:cubicBezTo>
                    <a:pt x="313" y="57"/>
                    <a:pt x="318" y="52"/>
                    <a:pt x="318" y="45"/>
                  </a:cubicBezTo>
                  <a:cubicBezTo>
                    <a:pt x="318" y="12"/>
                    <a:pt x="318" y="12"/>
                    <a:pt x="318" y="12"/>
                  </a:cubicBezTo>
                  <a:cubicBezTo>
                    <a:pt x="318" y="6"/>
                    <a:pt x="313" y="0"/>
                    <a:pt x="306"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84" name="Group 18"/>
          <p:cNvGrpSpPr/>
          <p:nvPr/>
        </p:nvGrpSpPr>
        <p:grpSpPr>
          <a:xfrm>
            <a:off x="4371720" y="2467547"/>
            <a:ext cx="609600" cy="529167"/>
            <a:chOff x="4587875" y="2944813"/>
            <a:chExt cx="457200" cy="396875"/>
          </a:xfrm>
          <a:solidFill>
            <a:schemeClr val="bg1"/>
          </a:solidFill>
        </p:grpSpPr>
        <p:sp>
          <p:nvSpPr>
            <p:cNvPr id="185" name="Freeform 18"/>
            <p:cNvSpPr/>
            <p:nvPr/>
          </p:nvSpPr>
          <p:spPr bwMode="auto">
            <a:xfrm>
              <a:off x="4587875" y="3055938"/>
              <a:ext cx="457200" cy="285750"/>
            </a:xfrm>
            <a:custGeom>
              <a:avLst/>
              <a:gdLst>
                <a:gd name="T0" fmla="*/ 0 w 288"/>
                <a:gd name="T1" fmla="*/ 0 h 180"/>
                <a:gd name="T2" fmla="*/ 72 w 288"/>
                <a:gd name="T3" fmla="*/ 0 h 180"/>
                <a:gd name="T4" fmla="*/ 144 w 288"/>
                <a:gd name="T5" fmla="*/ 180 h 180"/>
                <a:gd name="T6" fmla="*/ 216 w 288"/>
                <a:gd name="T7" fmla="*/ 0 h 180"/>
                <a:gd name="T8" fmla="*/ 288 w 288"/>
                <a:gd name="T9" fmla="*/ 0 h 180"/>
                <a:gd name="T10" fmla="*/ 144 w 288"/>
                <a:gd name="T11" fmla="*/ 180 h 180"/>
                <a:gd name="T12" fmla="*/ 195 w 288"/>
                <a:gd name="T13" fmla="*/ 0 h 180"/>
                <a:gd name="T14" fmla="*/ 92 w 288"/>
                <a:gd name="T15" fmla="*/ 0 h 180"/>
                <a:gd name="T16" fmla="*/ 144 w 288"/>
                <a:gd name="T17" fmla="*/ 180 h 180"/>
                <a:gd name="T18" fmla="*/ 0 w 288"/>
                <a:gd name="T19" fmla="*/ 0 h 180"/>
                <a:gd name="T20" fmla="*/ 0 w 288"/>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180">
                  <a:moveTo>
                    <a:pt x="0" y="0"/>
                  </a:moveTo>
                  <a:lnTo>
                    <a:pt x="72" y="0"/>
                  </a:lnTo>
                  <a:lnTo>
                    <a:pt x="144" y="180"/>
                  </a:lnTo>
                  <a:lnTo>
                    <a:pt x="216" y="0"/>
                  </a:lnTo>
                  <a:lnTo>
                    <a:pt x="288" y="0"/>
                  </a:lnTo>
                  <a:lnTo>
                    <a:pt x="144" y="180"/>
                  </a:lnTo>
                  <a:lnTo>
                    <a:pt x="195" y="0"/>
                  </a:lnTo>
                  <a:lnTo>
                    <a:pt x="92" y="0"/>
                  </a:lnTo>
                  <a:lnTo>
                    <a:pt x="144" y="180"/>
                  </a:lnTo>
                  <a:lnTo>
                    <a:pt x="0" y="0"/>
                  </a:ln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6" name="Freeform 19"/>
            <p:cNvSpPr>
              <a:spLocks noEditPoints="1"/>
            </p:cNvSpPr>
            <p:nvPr/>
          </p:nvSpPr>
          <p:spPr bwMode="auto">
            <a:xfrm>
              <a:off x="4816475" y="2944813"/>
              <a:ext cx="228600" cy="87313"/>
            </a:xfrm>
            <a:custGeom>
              <a:avLst/>
              <a:gdLst>
                <a:gd name="T0" fmla="*/ 83 w 144"/>
                <a:gd name="T1" fmla="*/ 55 h 55"/>
                <a:gd name="T2" fmla="*/ 144 w 144"/>
                <a:gd name="T3" fmla="*/ 55 h 55"/>
                <a:gd name="T4" fmla="*/ 112 w 144"/>
                <a:gd name="T5" fmla="*/ 0 h 55"/>
                <a:gd name="T6" fmla="*/ 112 w 144"/>
                <a:gd name="T7" fmla="*/ 0 h 55"/>
                <a:gd name="T8" fmla="*/ 83 w 144"/>
                <a:gd name="T9" fmla="*/ 55 h 55"/>
                <a:gd name="T10" fmla="*/ 83 w 144"/>
                <a:gd name="T11" fmla="*/ 55 h 55"/>
                <a:gd name="T12" fmla="*/ 0 w 144"/>
                <a:gd name="T13" fmla="*/ 0 h 55"/>
                <a:gd name="T14" fmla="*/ 0 w 144"/>
                <a:gd name="T15" fmla="*/ 0 h 55"/>
                <a:gd name="T16" fmla="*/ 0 w 144"/>
                <a:gd name="T17" fmla="*/ 0 h 55"/>
                <a:gd name="T18" fmla="*/ 0 w 144"/>
                <a:gd name="T19" fmla="*/ 0 h 55"/>
                <a:gd name="T20" fmla="*/ 0 w 144"/>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55">
                  <a:moveTo>
                    <a:pt x="83" y="55"/>
                  </a:moveTo>
                  <a:lnTo>
                    <a:pt x="144" y="55"/>
                  </a:lnTo>
                  <a:lnTo>
                    <a:pt x="112" y="0"/>
                  </a:lnTo>
                  <a:lnTo>
                    <a:pt x="112" y="0"/>
                  </a:lnTo>
                  <a:lnTo>
                    <a:pt x="83" y="55"/>
                  </a:lnTo>
                  <a:lnTo>
                    <a:pt x="83" y="55"/>
                  </a:lnTo>
                  <a:close/>
                  <a:moveTo>
                    <a:pt x="0" y="0"/>
                  </a:moveTo>
                  <a:lnTo>
                    <a:pt x="0" y="0"/>
                  </a:lnTo>
                  <a:lnTo>
                    <a:pt x="0" y="0"/>
                  </a:lnTo>
                  <a:lnTo>
                    <a:pt x="0" y="0"/>
                  </a:ln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7" name="Freeform 20"/>
            <p:cNvSpPr/>
            <p:nvPr/>
          </p:nvSpPr>
          <p:spPr bwMode="auto">
            <a:xfrm>
              <a:off x="4587875" y="2944813"/>
              <a:ext cx="96838" cy="87313"/>
            </a:xfrm>
            <a:custGeom>
              <a:avLst/>
              <a:gdLst>
                <a:gd name="T0" fmla="*/ 0 w 61"/>
                <a:gd name="T1" fmla="*/ 55 h 55"/>
                <a:gd name="T2" fmla="*/ 61 w 61"/>
                <a:gd name="T3" fmla="*/ 55 h 55"/>
                <a:gd name="T4" fmla="*/ 31 w 61"/>
                <a:gd name="T5" fmla="*/ 0 h 55"/>
                <a:gd name="T6" fmla="*/ 31 w 61"/>
                <a:gd name="T7" fmla="*/ 0 h 55"/>
                <a:gd name="T8" fmla="*/ 0 w 61"/>
                <a:gd name="T9" fmla="*/ 55 h 55"/>
                <a:gd name="T10" fmla="*/ 0 w 61"/>
                <a:gd name="T11" fmla="*/ 55 h 55"/>
              </a:gdLst>
              <a:ahLst/>
              <a:cxnLst>
                <a:cxn ang="0">
                  <a:pos x="T0" y="T1"/>
                </a:cxn>
                <a:cxn ang="0">
                  <a:pos x="T2" y="T3"/>
                </a:cxn>
                <a:cxn ang="0">
                  <a:pos x="T4" y="T5"/>
                </a:cxn>
                <a:cxn ang="0">
                  <a:pos x="T6" y="T7"/>
                </a:cxn>
                <a:cxn ang="0">
                  <a:pos x="T8" y="T9"/>
                </a:cxn>
                <a:cxn ang="0">
                  <a:pos x="T10" y="T11"/>
                </a:cxn>
              </a:cxnLst>
              <a:rect l="0" t="0" r="r" b="b"/>
              <a:pathLst>
                <a:path w="61" h="55">
                  <a:moveTo>
                    <a:pt x="0" y="55"/>
                  </a:moveTo>
                  <a:lnTo>
                    <a:pt x="61" y="55"/>
                  </a:lnTo>
                  <a:lnTo>
                    <a:pt x="31" y="0"/>
                  </a:lnTo>
                  <a:lnTo>
                    <a:pt x="31" y="0"/>
                  </a:lnTo>
                  <a:lnTo>
                    <a:pt x="0" y="55"/>
                  </a:lnTo>
                  <a:lnTo>
                    <a:pt x="0"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8" name="Freeform 21"/>
            <p:cNvSpPr/>
            <p:nvPr/>
          </p:nvSpPr>
          <p:spPr bwMode="auto">
            <a:xfrm>
              <a:off x="4648200" y="2944813"/>
              <a:ext cx="133350" cy="87313"/>
            </a:xfrm>
            <a:custGeom>
              <a:avLst/>
              <a:gdLst>
                <a:gd name="T0" fmla="*/ 45 w 84"/>
                <a:gd name="T1" fmla="*/ 55 h 55"/>
                <a:gd name="T2" fmla="*/ 46 w 84"/>
                <a:gd name="T3" fmla="*/ 55 h 55"/>
                <a:gd name="T4" fmla="*/ 84 w 84"/>
                <a:gd name="T5" fmla="*/ 0 h 55"/>
                <a:gd name="T6" fmla="*/ 0 w 84"/>
                <a:gd name="T7" fmla="*/ 0 h 55"/>
                <a:gd name="T8" fmla="*/ 45 w 84"/>
                <a:gd name="T9" fmla="*/ 55 h 55"/>
                <a:gd name="T10" fmla="*/ 45 w 84"/>
                <a:gd name="T11" fmla="*/ 55 h 55"/>
              </a:gdLst>
              <a:ahLst/>
              <a:cxnLst>
                <a:cxn ang="0">
                  <a:pos x="T0" y="T1"/>
                </a:cxn>
                <a:cxn ang="0">
                  <a:pos x="T2" y="T3"/>
                </a:cxn>
                <a:cxn ang="0">
                  <a:pos x="T4" y="T5"/>
                </a:cxn>
                <a:cxn ang="0">
                  <a:pos x="T6" y="T7"/>
                </a:cxn>
                <a:cxn ang="0">
                  <a:pos x="T8" y="T9"/>
                </a:cxn>
                <a:cxn ang="0">
                  <a:pos x="T10" y="T11"/>
                </a:cxn>
              </a:cxnLst>
              <a:rect l="0" t="0" r="r" b="b"/>
              <a:pathLst>
                <a:path w="84" h="55">
                  <a:moveTo>
                    <a:pt x="45" y="55"/>
                  </a:moveTo>
                  <a:lnTo>
                    <a:pt x="46" y="55"/>
                  </a:lnTo>
                  <a:lnTo>
                    <a:pt x="84" y="0"/>
                  </a:lnTo>
                  <a:lnTo>
                    <a:pt x="0" y="0"/>
                  </a:lnTo>
                  <a:lnTo>
                    <a:pt x="45" y="55"/>
                  </a:lnTo>
                  <a:lnTo>
                    <a:pt x="45"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9" name="Freeform 22"/>
            <p:cNvSpPr/>
            <p:nvPr/>
          </p:nvSpPr>
          <p:spPr bwMode="auto">
            <a:xfrm>
              <a:off x="4735513" y="2944813"/>
              <a:ext cx="161925" cy="87313"/>
            </a:xfrm>
            <a:custGeom>
              <a:avLst/>
              <a:gdLst>
                <a:gd name="T0" fmla="*/ 0 w 102"/>
                <a:gd name="T1" fmla="*/ 55 h 55"/>
                <a:gd name="T2" fmla="*/ 102 w 102"/>
                <a:gd name="T3" fmla="*/ 55 h 55"/>
                <a:gd name="T4" fmla="*/ 51 w 102"/>
                <a:gd name="T5" fmla="*/ 0 h 55"/>
                <a:gd name="T6" fmla="*/ 0 w 102"/>
                <a:gd name="T7" fmla="*/ 55 h 55"/>
                <a:gd name="T8" fmla="*/ 0 w 102"/>
                <a:gd name="T9" fmla="*/ 55 h 55"/>
              </a:gdLst>
              <a:ahLst/>
              <a:cxnLst>
                <a:cxn ang="0">
                  <a:pos x="T0" y="T1"/>
                </a:cxn>
                <a:cxn ang="0">
                  <a:pos x="T2" y="T3"/>
                </a:cxn>
                <a:cxn ang="0">
                  <a:pos x="T4" y="T5"/>
                </a:cxn>
                <a:cxn ang="0">
                  <a:pos x="T6" y="T7"/>
                </a:cxn>
                <a:cxn ang="0">
                  <a:pos x="T8" y="T9"/>
                </a:cxn>
              </a:cxnLst>
              <a:rect l="0" t="0" r="r" b="b"/>
              <a:pathLst>
                <a:path w="102" h="55">
                  <a:moveTo>
                    <a:pt x="0" y="55"/>
                  </a:moveTo>
                  <a:lnTo>
                    <a:pt x="102" y="55"/>
                  </a:lnTo>
                  <a:lnTo>
                    <a:pt x="51" y="0"/>
                  </a:lnTo>
                  <a:lnTo>
                    <a:pt x="0" y="55"/>
                  </a:lnTo>
                  <a:lnTo>
                    <a:pt x="0"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0" name="Freeform 23"/>
            <p:cNvSpPr/>
            <p:nvPr/>
          </p:nvSpPr>
          <p:spPr bwMode="auto">
            <a:xfrm>
              <a:off x="4851400" y="2944813"/>
              <a:ext cx="131763" cy="87313"/>
            </a:xfrm>
            <a:custGeom>
              <a:avLst/>
              <a:gdLst>
                <a:gd name="T0" fmla="*/ 38 w 83"/>
                <a:gd name="T1" fmla="*/ 55 h 55"/>
                <a:gd name="T2" fmla="*/ 38 w 83"/>
                <a:gd name="T3" fmla="*/ 55 h 55"/>
                <a:gd name="T4" fmla="*/ 83 w 83"/>
                <a:gd name="T5" fmla="*/ 0 h 55"/>
                <a:gd name="T6" fmla="*/ 0 w 83"/>
                <a:gd name="T7" fmla="*/ 0 h 55"/>
                <a:gd name="T8" fmla="*/ 38 w 83"/>
                <a:gd name="T9" fmla="*/ 55 h 55"/>
                <a:gd name="T10" fmla="*/ 38 w 83"/>
                <a:gd name="T11" fmla="*/ 55 h 55"/>
              </a:gdLst>
              <a:ahLst/>
              <a:cxnLst>
                <a:cxn ang="0">
                  <a:pos x="T0" y="T1"/>
                </a:cxn>
                <a:cxn ang="0">
                  <a:pos x="T2" y="T3"/>
                </a:cxn>
                <a:cxn ang="0">
                  <a:pos x="T4" y="T5"/>
                </a:cxn>
                <a:cxn ang="0">
                  <a:pos x="T6" y="T7"/>
                </a:cxn>
                <a:cxn ang="0">
                  <a:pos x="T8" y="T9"/>
                </a:cxn>
                <a:cxn ang="0">
                  <a:pos x="T10" y="T11"/>
                </a:cxn>
              </a:cxnLst>
              <a:rect l="0" t="0" r="r" b="b"/>
              <a:pathLst>
                <a:path w="83" h="55">
                  <a:moveTo>
                    <a:pt x="38" y="55"/>
                  </a:moveTo>
                  <a:lnTo>
                    <a:pt x="38" y="55"/>
                  </a:lnTo>
                  <a:lnTo>
                    <a:pt x="83" y="0"/>
                  </a:lnTo>
                  <a:lnTo>
                    <a:pt x="0" y="0"/>
                  </a:lnTo>
                  <a:lnTo>
                    <a:pt x="38" y="55"/>
                  </a:lnTo>
                  <a:lnTo>
                    <a:pt x="38"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91" name="Group 25"/>
          <p:cNvGrpSpPr/>
          <p:nvPr/>
        </p:nvGrpSpPr>
        <p:grpSpPr>
          <a:xfrm>
            <a:off x="3507624" y="2435796"/>
            <a:ext cx="408517" cy="592667"/>
            <a:chOff x="3814763" y="2921000"/>
            <a:chExt cx="306388" cy="444500"/>
          </a:xfrm>
          <a:solidFill>
            <a:schemeClr val="bg1"/>
          </a:solidFill>
        </p:grpSpPr>
        <p:sp>
          <p:nvSpPr>
            <p:cNvPr id="192" name="Freeform 24"/>
            <p:cNvSpPr>
              <a:spLocks noEditPoints="1"/>
            </p:cNvSpPr>
            <p:nvPr/>
          </p:nvSpPr>
          <p:spPr bwMode="auto">
            <a:xfrm>
              <a:off x="3814763" y="2921000"/>
              <a:ext cx="306388" cy="444500"/>
            </a:xfrm>
            <a:custGeom>
              <a:avLst/>
              <a:gdLst>
                <a:gd name="T0" fmla="*/ 340 w 398"/>
                <a:gd name="T1" fmla="*/ 0 h 580"/>
                <a:gd name="T2" fmla="*/ 58 w 398"/>
                <a:gd name="T3" fmla="*/ 0 h 580"/>
                <a:gd name="T4" fmla="*/ 0 w 398"/>
                <a:gd name="T5" fmla="*/ 57 h 580"/>
                <a:gd name="T6" fmla="*/ 0 w 398"/>
                <a:gd name="T7" fmla="*/ 523 h 580"/>
                <a:gd name="T8" fmla="*/ 58 w 398"/>
                <a:gd name="T9" fmla="*/ 580 h 580"/>
                <a:gd name="T10" fmla="*/ 340 w 398"/>
                <a:gd name="T11" fmla="*/ 580 h 580"/>
                <a:gd name="T12" fmla="*/ 398 w 398"/>
                <a:gd name="T13" fmla="*/ 523 h 580"/>
                <a:gd name="T14" fmla="*/ 398 w 398"/>
                <a:gd name="T15" fmla="*/ 522 h 580"/>
                <a:gd name="T16" fmla="*/ 398 w 398"/>
                <a:gd name="T17" fmla="*/ 518 h 580"/>
                <a:gd name="T18" fmla="*/ 398 w 398"/>
                <a:gd name="T19" fmla="*/ 57 h 580"/>
                <a:gd name="T20" fmla="*/ 340 w 398"/>
                <a:gd name="T21" fmla="*/ 0 h 580"/>
                <a:gd name="T22" fmla="*/ 172 w 398"/>
                <a:gd name="T23" fmla="*/ 15 h 580"/>
                <a:gd name="T24" fmla="*/ 226 w 398"/>
                <a:gd name="T25" fmla="*/ 15 h 580"/>
                <a:gd name="T26" fmla="*/ 232 w 398"/>
                <a:gd name="T27" fmla="*/ 21 h 580"/>
                <a:gd name="T28" fmla="*/ 226 w 398"/>
                <a:gd name="T29" fmla="*/ 28 h 580"/>
                <a:gd name="T30" fmla="*/ 172 w 398"/>
                <a:gd name="T31" fmla="*/ 28 h 580"/>
                <a:gd name="T32" fmla="*/ 166 w 398"/>
                <a:gd name="T33" fmla="*/ 21 h 580"/>
                <a:gd name="T34" fmla="*/ 172 w 398"/>
                <a:gd name="T35" fmla="*/ 15 h 580"/>
                <a:gd name="T36" fmla="*/ 199 w 398"/>
                <a:gd name="T37" fmla="*/ 561 h 580"/>
                <a:gd name="T38" fmla="*/ 173 w 398"/>
                <a:gd name="T39" fmla="*/ 535 h 580"/>
                <a:gd name="T40" fmla="*/ 199 w 398"/>
                <a:gd name="T41" fmla="*/ 508 h 580"/>
                <a:gd name="T42" fmla="*/ 225 w 398"/>
                <a:gd name="T43" fmla="*/ 535 h 580"/>
                <a:gd name="T44" fmla="*/ 199 w 398"/>
                <a:gd name="T45" fmla="*/ 561 h 580"/>
                <a:gd name="T46" fmla="*/ 356 w 398"/>
                <a:gd name="T47" fmla="*/ 476 h 580"/>
                <a:gd name="T48" fmla="*/ 340 w 398"/>
                <a:gd name="T49" fmla="*/ 491 h 580"/>
                <a:gd name="T50" fmla="*/ 58 w 398"/>
                <a:gd name="T51" fmla="*/ 491 h 580"/>
                <a:gd name="T52" fmla="*/ 42 w 398"/>
                <a:gd name="T53" fmla="*/ 475 h 580"/>
                <a:gd name="T54" fmla="*/ 42 w 398"/>
                <a:gd name="T55" fmla="*/ 63 h 580"/>
                <a:gd name="T56" fmla="*/ 58 w 398"/>
                <a:gd name="T57" fmla="*/ 47 h 580"/>
                <a:gd name="T58" fmla="*/ 340 w 398"/>
                <a:gd name="T59" fmla="*/ 47 h 580"/>
                <a:gd name="T60" fmla="*/ 356 w 398"/>
                <a:gd name="T61" fmla="*/ 63 h 580"/>
                <a:gd name="T62" fmla="*/ 356 w 398"/>
                <a:gd name="T63" fmla="*/ 476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580">
                  <a:moveTo>
                    <a:pt x="340" y="0"/>
                  </a:moveTo>
                  <a:cubicBezTo>
                    <a:pt x="58" y="0"/>
                    <a:pt x="58" y="0"/>
                    <a:pt x="58" y="0"/>
                  </a:cubicBezTo>
                  <a:cubicBezTo>
                    <a:pt x="26" y="0"/>
                    <a:pt x="0" y="25"/>
                    <a:pt x="0" y="57"/>
                  </a:cubicBezTo>
                  <a:cubicBezTo>
                    <a:pt x="0" y="523"/>
                    <a:pt x="0" y="523"/>
                    <a:pt x="0" y="523"/>
                  </a:cubicBezTo>
                  <a:cubicBezTo>
                    <a:pt x="0" y="555"/>
                    <a:pt x="26" y="580"/>
                    <a:pt x="58" y="580"/>
                  </a:cubicBezTo>
                  <a:cubicBezTo>
                    <a:pt x="340" y="580"/>
                    <a:pt x="340" y="580"/>
                    <a:pt x="340" y="580"/>
                  </a:cubicBezTo>
                  <a:cubicBezTo>
                    <a:pt x="372" y="580"/>
                    <a:pt x="398" y="555"/>
                    <a:pt x="398" y="523"/>
                  </a:cubicBezTo>
                  <a:cubicBezTo>
                    <a:pt x="398" y="522"/>
                    <a:pt x="398" y="522"/>
                    <a:pt x="398" y="522"/>
                  </a:cubicBezTo>
                  <a:cubicBezTo>
                    <a:pt x="398" y="518"/>
                    <a:pt x="398" y="518"/>
                    <a:pt x="398" y="518"/>
                  </a:cubicBezTo>
                  <a:cubicBezTo>
                    <a:pt x="398" y="57"/>
                    <a:pt x="398" y="57"/>
                    <a:pt x="398" y="57"/>
                  </a:cubicBezTo>
                  <a:cubicBezTo>
                    <a:pt x="398" y="25"/>
                    <a:pt x="372" y="0"/>
                    <a:pt x="340" y="0"/>
                  </a:cubicBezTo>
                  <a:close/>
                  <a:moveTo>
                    <a:pt x="172" y="15"/>
                  </a:moveTo>
                  <a:cubicBezTo>
                    <a:pt x="226" y="15"/>
                    <a:pt x="226" y="15"/>
                    <a:pt x="226" y="15"/>
                  </a:cubicBezTo>
                  <a:cubicBezTo>
                    <a:pt x="230" y="15"/>
                    <a:pt x="232" y="18"/>
                    <a:pt x="232" y="21"/>
                  </a:cubicBezTo>
                  <a:cubicBezTo>
                    <a:pt x="232" y="25"/>
                    <a:pt x="230" y="28"/>
                    <a:pt x="226" y="28"/>
                  </a:cubicBezTo>
                  <a:cubicBezTo>
                    <a:pt x="172" y="28"/>
                    <a:pt x="172" y="28"/>
                    <a:pt x="172" y="28"/>
                  </a:cubicBezTo>
                  <a:cubicBezTo>
                    <a:pt x="168" y="28"/>
                    <a:pt x="166" y="25"/>
                    <a:pt x="166" y="21"/>
                  </a:cubicBezTo>
                  <a:cubicBezTo>
                    <a:pt x="166" y="18"/>
                    <a:pt x="168" y="15"/>
                    <a:pt x="172" y="15"/>
                  </a:cubicBezTo>
                  <a:close/>
                  <a:moveTo>
                    <a:pt x="199" y="561"/>
                  </a:moveTo>
                  <a:cubicBezTo>
                    <a:pt x="184" y="561"/>
                    <a:pt x="173" y="549"/>
                    <a:pt x="173" y="535"/>
                  </a:cubicBezTo>
                  <a:cubicBezTo>
                    <a:pt x="173" y="520"/>
                    <a:pt x="184" y="508"/>
                    <a:pt x="199" y="508"/>
                  </a:cubicBezTo>
                  <a:cubicBezTo>
                    <a:pt x="214" y="508"/>
                    <a:pt x="225" y="520"/>
                    <a:pt x="225" y="535"/>
                  </a:cubicBezTo>
                  <a:cubicBezTo>
                    <a:pt x="225" y="549"/>
                    <a:pt x="214" y="561"/>
                    <a:pt x="199" y="561"/>
                  </a:cubicBezTo>
                  <a:close/>
                  <a:moveTo>
                    <a:pt x="356" y="476"/>
                  </a:moveTo>
                  <a:cubicBezTo>
                    <a:pt x="355" y="484"/>
                    <a:pt x="349" y="491"/>
                    <a:pt x="340" y="491"/>
                  </a:cubicBezTo>
                  <a:cubicBezTo>
                    <a:pt x="58" y="491"/>
                    <a:pt x="58" y="491"/>
                    <a:pt x="58" y="491"/>
                  </a:cubicBezTo>
                  <a:cubicBezTo>
                    <a:pt x="49" y="491"/>
                    <a:pt x="42" y="484"/>
                    <a:pt x="42" y="475"/>
                  </a:cubicBezTo>
                  <a:cubicBezTo>
                    <a:pt x="42" y="63"/>
                    <a:pt x="42" y="63"/>
                    <a:pt x="42" y="63"/>
                  </a:cubicBezTo>
                  <a:cubicBezTo>
                    <a:pt x="42" y="54"/>
                    <a:pt x="49" y="47"/>
                    <a:pt x="58" y="47"/>
                  </a:cubicBezTo>
                  <a:cubicBezTo>
                    <a:pt x="340" y="47"/>
                    <a:pt x="340" y="47"/>
                    <a:pt x="340" y="47"/>
                  </a:cubicBezTo>
                  <a:cubicBezTo>
                    <a:pt x="349" y="47"/>
                    <a:pt x="356" y="54"/>
                    <a:pt x="356" y="63"/>
                  </a:cubicBezTo>
                  <a:cubicBezTo>
                    <a:pt x="356" y="476"/>
                    <a:pt x="356" y="476"/>
                    <a:pt x="356" y="47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3" name="Freeform 25"/>
            <p:cNvSpPr/>
            <p:nvPr/>
          </p:nvSpPr>
          <p:spPr bwMode="auto">
            <a:xfrm>
              <a:off x="3903663" y="2998788"/>
              <a:ext cx="128588" cy="96838"/>
            </a:xfrm>
            <a:custGeom>
              <a:avLst/>
              <a:gdLst>
                <a:gd name="T0" fmla="*/ 166 w 166"/>
                <a:gd name="T1" fmla="*/ 62 h 127"/>
                <a:gd name="T2" fmla="*/ 133 w 166"/>
                <a:gd name="T3" fmla="*/ 47 h 127"/>
                <a:gd name="T4" fmla="*/ 0 w 166"/>
                <a:gd name="T5" fmla="*/ 117 h 127"/>
                <a:gd name="T6" fmla="*/ 111 w 166"/>
                <a:gd name="T7" fmla="*/ 37 h 127"/>
                <a:gd name="T8" fmla="*/ 80 w 166"/>
                <a:gd name="T9" fmla="*/ 23 h 127"/>
                <a:gd name="T10" fmla="*/ 143 w 166"/>
                <a:gd name="T11" fmla="*/ 0 h 127"/>
                <a:gd name="T12" fmla="*/ 166 w 166"/>
                <a:gd name="T13" fmla="*/ 62 h 127"/>
              </a:gdLst>
              <a:ahLst/>
              <a:cxnLst>
                <a:cxn ang="0">
                  <a:pos x="T0" y="T1"/>
                </a:cxn>
                <a:cxn ang="0">
                  <a:pos x="T2" y="T3"/>
                </a:cxn>
                <a:cxn ang="0">
                  <a:pos x="T4" y="T5"/>
                </a:cxn>
                <a:cxn ang="0">
                  <a:pos x="T6" y="T7"/>
                </a:cxn>
                <a:cxn ang="0">
                  <a:pos x="T8" y="T9"/>
                </a:cxn>
                <a:cxn ang="0">
                  <a:pos x="T10" y="T11"/>
                </a:cxn>
                <a:cxn ang="0">
                  <a:pos x="T12" y="T13"/>
                </a:cxn>
              </a:cxnLst>
              <a:rect l="0" t="0" r="r" b="b"/>
              <a:pathLst>
                <a:path w="166" h="127">
                  <a:moveTo>
                    <a:pt x="166" y="62"/>
                  </a:moveTo>
                  <a:cubicBezTo>
                    <a:pt x="133" y="47"/>
                    <a:pt x="133" y="47"/>
                    <a:pt x="133" y="47"/>
                  </a:cubicBezTo>
                  <a:cubicBezTo>
                    <a:pt x="95" y="127"/>
                    <a:pt x="0" y="117"/>
                    <a:pt x="0" y="117"/>
                  </a:cubicBezTo>
                  <a:cubicBezTo>
                    <a:pt x="71" y="106"/>
                    <a:pt x="101" y="58"/>
                    <a:pt x="111" y="37"/>
                  </a:cubicBezTo>
                  <a:cubicBezTo>
                    <a:pt x="80" y="23"/>
                    <a:pt x="80" y="23"/>
                    <a:pt x="80" y="23"/>
                  </a:cubicBezTo>
                  <a:cubicBezTo>
                    <a:pt x="143" y="0"/>
                    <a:pt x="143" y="0"/>
                    <a:pt x="143" y="0"/>
                  </a:cubicBezTo>
                  <a:lnTo>
                    <a:pt x="166" y="62"/>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4" name="Freeform 26"/>
            <p:cNvSpPr/>
            <p:nvPr/>
          </p:nvSpPr>
          <p:spPr bwMode="auto">
            <a:xfrm>
              <a:off x="4008438" y="3060700"/>
              <a:ext cx="52388" cy="207963"/>
            </a:xfrm>
            <a:custGeom>
              <a:avLst/>
              <a:gdLst>
                <a:gd name="T0" fmla="*/ 68 w 68"/>
                <a:gd name="T1" fmla="*/ 10 h 271"/>
                <a:gd name="T2" fmla="*/ 68 w 68"/>
                <a:gd name="T3" fmla="*/ 261 h 271"/>
                <a:gd name="T4" fmla="*/ 58 w 68"/>
                <a:gd name="T5" fmla="*/ 271 h 271"/>
                <a:gd name="T6" fmla="*/ 10 w 68"/>
                <a:gd name="T7" fmla="*/ 271 h 271"/>
                <a:gd name="T8" fmla="*/ 0 w 68"/>
                <a:gd name="T9" fmla="*/ 261 h 271"/>
                <a:gd name="T10" fmla="*/ 0 w 68"/>
                <a:gd name="T11" fmla="*/ 10 h 271"/>
                <a:gd name="T12" fmla="*/ 10 w 68"/>
                <a:gd name="T13" fmla="*/ 0 h 271"/>
                <a:gd name="T14" fmla="*/ 58 w 68"/>
                <a:gd name="T15" fmla="*/ 0 h 271"/>
                <a:gd name="T16" fmla="*/ 68 w 68"/>
                <a:gd name="T17" fmla="*/ 1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71">
                  <a:moveTo>
                    <a:pt x="68" y="10"/>
                  </a:moveTo>
                  <a:cubicBezTo>
                    <a:pt x="68" y="261"/>
                    <a:pt x="68" y="261"/>
                    <a:pt x="68" y="261"/>
                  </a:cubicBezTo>
                  <a:cubicBezTo>
                    <a:pt x="68" y="266"/>
                    <a:pt x="64" y="271"/>
                    <a:pt x="58" y="271"/>
                  </a:cubicBezTo>
                  <a:cubicBezTo>
                    <a:pt x="10" y="271"/>
                    <a:pt x="10" y="271"/>
                    <a:pt x="10" y="271"/>
                  </a:cubicBezTo>
                  <a:cubicBezTo>
                    <a:pt x="4" y="271"/>
                    <a:pt x="0" y="266"/>
                    <a:pt x="0" y="261"/>
                  </a:cubicBezTo>
                  <a:cubicBezTo>
                    <a:pt x="0" y="10"/>
                    <a:pt x="0" y="10"/>
                    <a:pt x="0" y="10"/>
                  </a:cubicBezTo>
                  <a:cubicBezTo>
                    <a:pt x="0" y="4"/>
                    <a:pt x="4" y="0"/>
                    <a:pt x="10" y="0"/>
                  </a:cubicBezTo>
                  <a:cubicBezTo>
                    <a:pt x="58" y="0"/>
                    <a:pt x="58" y="0"/>
                    <a:pt x="58" y="0"/>
                  </a:cubicBezTo>
                  <a:cubicBezTo>
                    <a:pt x="64" y="0"/>
                    <a:pt x="68" y="4"/>
                    <a:pt x="68"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5" name="Freeform 27"/>
            <p:cNvSpPr/>
            <p:nvPr/>
          </p:nvSpPr>
          <p:spPr bwMode="auto">
            <a:xfrm>
              <a:off x="3941763" y="3098800"/>
              <a:ext cx="52388" cy="169863"/>
            </a:xfrm>
            <a:custGeom>
              <a:avLst/>
              <a:gdLst>
                <a:gd name="T0" fmla="*/ 68 w 68"/>
                <a:gd name="T1" fmla="*/ 10 h 220"/>
                <a:gd name="T2" fmla="*/ 68 w 68"/>
                <a:gd name="T3" fmla="*/ 210 h 220"/>
                <a:gd name="T4" fmla="*/ 58 w 68"/>
                <a:gd name="T5" fmla="*/ 220 h 220"/>
                <a:gd name="T6" fmla="*/ 10 w 68"/>
                <a:gd name="T7" fmla="*/ 220 h 220"/>
                <a:gd name="T8" fmla="*/ 0 w 68"/>
                <a:gd name="T9" fmla="*/ 210 h 220"/>
                <a:gd name="T10" fmla="*/ 0 w 68"/>
                <a:gd name="T11" fmla="*/ 10 h 220"/>
                <a:gd name="T12" fmla="*/ 10 w 68"/>
                <a:gd name="T13" fmla="*/ 0 h 220"/>
                <a:gd name="T14" fmla="*/ 58 w 68"/>
                <a:gd name="T15" fmla="*/ 0 h 220"/>
                <a:gd name="T16" fmla="*/ 68 w 68"/>
                <a:gd name="T17"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0">
                  <a:moveTo>
                    <a:pt x="68" y="10"/>
                  </a:moveTo>
                  <a:cubicBezTo>
                    <a:pt x="68" y="210"/>
                    <a:pt x="68" y="210"/>
                    <a:pt x="68" y="210"/>
                  </a:cubicBezTo>
                  <a:cubicBezTo>
                    <a:pt x="68" y="215"/>
                    <a:pt x="64" y="220"/>
                    <a:pt x="58" y="220"/>
                  </a:cubicBezTo>
                  <a:cubicBezTo>
                    <a:pt x="10" y="220"/>
                    <a:pt x="10" y="220"/>
                    <a:pt x="10" y="220"/>
                  </a:cubicBezTo>
                  <a:cubicBezTo>
                    <a:pt x="4" y="220"/>
                    <a:pt x="0" y="215"/>
                    <a:pt x="0" y="210"/>
                  </a:cubicBezTo>
                  <a:cubicBezTo>
                    <a:pt x="0" y="10"/>
                    <a:pt x="0" y="10"/>
                    <a:pt x="0" y="10"/>
                  </a:cubicBezTo>
                  <a:cubicBezTo>
                    <a:pt x="0" y="5"/>
                    <a:pt x="4" y="0"/>
                    <a:pt x="10" y="0"/>
                  </a:cubicBezTo>
                  <a:cubicBezTo>
                    <a:pt x="58" y="0"/>
                    <a:pt x="58" y="0"/>
                    <a:pt x="58" y="0"/>
                  </a:cubicBezTo>
                  <a:cubicBezTo>
                    <a:pt x="64" y="0"/>
                    <a:pt x="68" y="5"/>
                    <a:pt x="68"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6" name="Freeform 28"/>
            <p:cNvSpPr/>
            <p:nvPr/>
          </p:nvSpPr>
          <p:spPr bwMode="auto">
            <a:xfrm>
              <a:off x="3875088" y="3138488"/>
              <a:ext cx="53975" cy="130175"/>
            </a:xfrm>
            <a:custGeom>
              <a:avLst/>
              <a:gdLst>
                <a:gd name="T0" fmla="*/ 69 w 69"/>
                <a:gd name="T1" fmla="*/ 10 h 168"/>
                <a:gd name="T2" fmla="*/ 69 w 69"/>
                <a:gd name="T3" fmla="*/ 158 h 168"/>
                <a:gd name="T4" fmla="*/ 58 w 69"/>
                <a:gd name="T5" fmla="*/ 168 h 168"/>
                <a:gd name="T6" fmla="*/ 10 w 69"/>
                <a:gd name="T7" fmla="*/ 168 h 168"/>
                <a:gd name="T8" fmla="*/ 0 w 69"/>
                <a:gd name="T9" fmla="*/ 158 h 168"/>
                <a:gd name="T10" fmla="*/ 0 w 69"/>
                <a:gd name="T11" fmla="*/ 10 h 168"/>
                <a:gd name="T12" fmla="*/ 10 w 69"/>
                <a:gd name="T13" fmla="*/ 0 h 168"/>
                <a:gd name="T14" fmla="*/ 58 w 69"/>
                <a:gd name="T15" fmla="*/ 0 h 168"/>
                <a:gd name="T16" fmla="*/ 69 w 69"/>
                <a:gd name="T17" fmla="*/ 1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68">
                  <a:moveTo>
                    <a:pt x="69" y="10"/>
                  </a:moveTo>
                  <a:cubicBezTo>
                    <a:pt x="69" y="158"/>
                    <a:pt x="69" y="158"/>
                    <a:pt x="69" y="158"/>
                  </a:cubicBezTo>
                  <a:cubicBezTo>
                    <a:pt x="69" y="163"/>
                    <a:pt x="64" y="168"/>
                    <a:pt x="58" y="168"/>
                  </a:cubicBezTo>
                  <a:cubicBezTo>
                    <a:pt x="10" y="168"/>
                    <a:pt x="10" y="168"/>
                    <a:pt x="10" y="168"/>
                  </a:cubicBezTo>
                  <a:cubicBezTo>
                    <a:pt x="4" y="168"/>
                    <a:pt x="0" y="163"/>
                    <a:pt x="0" y="158"/>
                  </a:cubicBezTo>
                  <a:cubicBezTo>
                    <a:pt x="0" y="10"/>
                    <a:pt x="0" y="10"/>
                    <a:pt x="0" y="10"/>
                  </a:cubicBezTo>
                  <a:cubicBezTo>
                    <a:pt x="0" y="4"/>
                    <a:pt x="4" y="0"/>
                    <a:pt x="10" y="0"/>
                  </a:cubicBezTo>
                  <a:cubicBezTo>
                    <a:pt x="58" y="0"/>
                    <a:pt x="58" y="0"/>
                    <a:pt x="58" y="0"/>
                  </a:cubicBezTo>
                  <a:cubicBezTo>
                    <a:pt x="64" y="0"/>
                    <a:pt x="69" y="4"/>
                    <a:pt x="69"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97" name="Group 31"/>
          <p:cNvGrpSpPr/>
          <p:nvPr/>
        </p:nvGrpSpPr>
        <p:grpSpPr>
          <a:xfrm>
            <a:off x="1491401" y="2545863"/>
            <a:ext cx="615951" cy="372533"/>
            <a:chOff x="2039938" y="3003550"/>
            <a:chExt cx="461963" cy="279400"/>
          </a:xfrm>
          <a:solidFill>
            <a:schemeClr val="bg1"/>
          </a:solidFill>
        </p:grpSpPr>
        <p:sp>
          <p:nvSpPr>
            <p:cNvPr id="198" name="Freeform 29"/>
            <p:cNvSpPr>
              <a:spLocks noEditPoints="1"/>
            </p:cNvSpPr>
            <p:nvPr/>
          </p:nvSpPr>
          <p:spPr bwMode="auto">
            <a:xfrm>
              <a:off x="2039938" y="3003550"/>
              <a:ext cx="461963" cy="279400"/>
            </a:xfrm>
            <a:custGeom>
              <a:avLst/>
              <a:gdLst>
                <a:gd name="T0" fmla="*/ 602 w 602"/>
                <a:gd name="T1" fmla="*/ 21 h 364"/>
                <a:gd name="T2" fmla="*/ 602 w 602"/>
                <a:gd name="T3" fmla="*/ 343 h 364"/>
                <a:gd name="T4" fmla="*/ 581 w 602"/>
                <a:gd name="T5" fmla="*/ 364 h 364"/>
                <a:gd name="T6" fmla="*/ 21 w 602"/>
                <a:gd name="T7" fmla="*/ 364 h 364"/>
                <a:gd name="T8" fmla="*/ 0 w 602"/>
                <a:gd name="T9" fmla="*/ 343 h 364"/>
                <a:gd name="T10" fmla="*/ 0 w 602"/>
                <a:gd name="T11" fmla="*/ 21 h 364"/>
                <a:gd name="T12" fmla="*/ 21 w 602"/>
                <a:gd name="T13" fmla="*/ 0 h 364"/>
                <a:gd name="T14" fmla="*/ 581 w 602"/>
                <a:gd name="T15" fmla="*/ 0 h 364"/>
                <a:gd name="T16" fmla="*/ 602 w 602"/>
                <a:gd name="T17" fmla="*/ 21 h 364"/>
                <a:gd name="T18" fmla="*/ 559 w 602"/>
                <a:gd name="T19" fmla="*/ 43 h 364"/>
                <a:gd name="T20" fmla="*/ 43 w 602"/>
                <a:gd name="T21" fmla="*/ 43 h 364"/>
                <a:gd name="T22" fmla="*/ 43 w 602"/>
                <a:gd name="T23" fmla="*/ 321 h 364"/>
                <a:gd name="T24" fmla="*/ 559 w 602"/>
                <a:gd name="T25" fmla="*/ 321 h 364"/>
                <a:gd name="T26" fmla="*/ 559 w 602"/>
                <a:gd name="T27" fmla="*/ 43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2" h="364">
                  <a:moveTo>
                    <a:pt x="602" y="21"/>
                  </a:moveTo>
                  <a:cubicBezTo>
                    <a:pt x="602" y="343"/>
                    <a:pt x="602" y="343"/>
                    <a:pt x="602" y="343"/>
                  </a:cubicBezTo>
                  <a:cubicBezTo>
                    <a:pt x="602" y="355"/>
                    <a:pt x="592" y="364"/>
                    <a:pt x="581" y="364"/>
                  </a:cubicBezTo>
                  <a:cubicBezTo>
                    <a:pt x="21" y="364"/>
                    <a:pt x="21" y="364"/>
                    <a:pt x="21" y="364"/>
                  </a:cubicBezTo>
                  <a:cubicBezTo>
                    <a:pt x="10" y="364"/>
                    <a:pt x="0" y="355"/>
                    <a:pt x="0" y="343"/>
                  </a:cubicBezTo>
                  <a:cubicBezTo>
                    <a:pt x="0" y="21"/>
                    <a:pt x="0" y="21"/>
                    <a:pt x="0" y="21"/>
                  </a:cubicBezTo>
                  <a:cubicBezTo>
                    <a:pt x="0" y="9"/>
                    <a:pt x="10" y="0"/>
                    <a:pt x="21" y="0"/>
                  </a:cubicBezTo>
                  <a:cubicBezTo>
                    <a:pt x="581" y="0"/>
                    <a:pt x="581" y="0"/>
                    <a:pt x="581" y="0"/>
                  </a:cubicBezTo>
                  <a:cubicBezTo>
                    <a:pt x="592" y="0"/>
                    <a:pt x="602" y="9"/>
                    <a:pt x="602" y="21"/>
                  </a:cubicBezTo>
                  <a:close/>
                  <a:moveTo>
                    <a:pt x="559" y="43"/>
                  </a:moveTo>
                  <a:cubicBezTo>
                    <a:pt x="43" y="43"/>
                    <a:pt x="43" y="43"/>
                    <a:pt x="43" y="43"/>
                  </a:cubicBezTo>
                  <a:cubicBezTo>
                    <a:pt x="43" y="321"/>
                    <a:pt x="43" y="321"/>
                    <a:pt x="43" y="321"/>
                  </a:cubicBezTo>
                  <a:cubicBezTo>
                    <a:pt x="559" y="321"/>
                    <a:pt x="559" y="321"/>
                    <a:pt x="559" y="321"/>
                  </a:cubicBezTo>
                  <a:lnTo>
                    <a:pt x="559" y="4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9" name="Freeform 30"/>
            <p:cNvSpPr/>
            <p:nvPr/>
          </p:nvSpPr>
          <p:spPr bwMode="auto">
            <a:xfrm>
              <a:off x="2241550" y="3087688"/>
              <a:ext cx="60325" cy="111125"/>
            </a:xfrm>
            <a:custGeom>
              <a:avLst/>
              <a:gdLst>
                <a:gd name="T0" fmla="*/ 34 w 78"/>
                <a:gd name="T1" fmla="*/ 107 h 144"/>
                <a:gd name="T2" fmla="*/ 5 w 78"/>
                <a:gd name="T3" fmla="*/ 99 h 144"/>
                <a:gd name="T4" fmla="*/ 0 w 78"/>
                <a:gd name="T5" fmla="*/ 120 h 144"/>
                <a:gd name="T6" fmla="*/ 30 w 78"/>
                <a:gd name="T7" fmla="*/ 127 h 144"/>
                <a:gd name="T8" fmla="*/ 30 w 78"/>
                <a:gd name="T9" fmla="*/ 144 h 144"/>
                <a:gd name="T10" fmla="*/ 47 w 78"/>
                <a:gd name="T11" fmla="*/ 144 h 144"/>
                <a:gd name="T12" fmla="*/ 47 w 78"/>
                <a:gd name="T13" fmla="*/ 126 h 144"/>
                <a:gd name="T14" fmla="*/ 78 w 78"/>
                <a:gd name="T15" fmla="*/ 93 h 144"/>
                <a:gd name="T16" fmla="*/ 49 w 78"/>
                <a:gd name="T17" fmla="*/ 60 h 144"/>
                <a:gd name="T18" fmla="*/ 28 w 78"/>
                <a:gd name="T19" fmla="*/ 45 h 144"/>
                <a:gd name="T20" fmla="*/ 43 w 78"/>
                <a:gd name="T21" fmla="*/ 35 h 144"/>
                <a:gd name="T22" fmla="*/ 68 w 78"/>
                <a:gd name="T23" fmla="*/ 41 h 144"/>
                <a:gd name="T24" fmla="*/ 74 w 78"/>
                <a:gd name="T25" fmla="*/ 21 h 144"/>
                <a:gd name="T26" fmla="*/ 48 w 78"/>
                <a:gd name="T27" fmla="*/ 16 h 144"/>
                <a:gd name="T28" fmla="*/ 48 w 78"/>
                <a:gd name="T29" fmla="*/ 0 h 144"/>
                <a:gd name="T30" fmla="*/ 31 w 78"/>
                <a:gd name="T31" fmla="*/ 0 h 144"/>
                <a:gd name="T32" fmla="*/ 31 w 78"/>
                <a:gd name="T33" fmla="*/ 17 h 144"/>
                <a:gd name="T34" fmla="*/ 1 w 78"/>
                <a:gd name="T35" fmla="*/ 48 h 144"/>
                <a:gd name="T36" fmla="*/ 32 w 78"/>
                <a:gd name="T37" fmla="*/ 80 h 144"/>
                <a:gd name="T38" fmla="*/ 51 w 78"/>
                <a:gd name="T39" fmla="*/ 96 h 144"/>
                <a:gd name="T40" fmla="*/ 34 w 78"/>
                <a:gd name="T41"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144">
                  <a:moveTo>
                    <a:pt x="34" y="107"/>
                  </a:moveTo>
                  <a:cubicBezTo>
                    <a:pt x="23" y="107"/>
                    <a:pt x="12" y="103"/>
                    <a:pt x="5" y="99"/>
                  </a:cubicBezTo>
                  <a:cubicBezTo>
                    <a:pt x="0" y="120"/>
                    <a:pt x="0" y="120"/>
                    <a:pt x="0" y="120"/>
                  </a:cubicBezTo>
                  <a:cubicBezTo>
                    <a:pt x="6" y="123"/>
                    <a:pt x="18" y="127"/>
                    <a:pt x="30" y="127"/>
                  </a:cubicBezTo>
                  <a:cubicBezTo>
                    <a:pt x="30" y="144"/>
                    <a:pt x="30" y="144"/>
                    <a:pt x="30" y="144"/>
                  </a:cubicBezTo>
                  <a:cubicBezTo>
                    <a:pt x="47" y="144"/>
                    <a:pt x="47" y="144"/>
                    <a:pt x="47" y="144"/>
                  </a:cubicBezTo>
                  <a:cubicBezTo>
                    <a:pt x="47" y="126"/>
                    <a:pt x="47" y="126"/>
                    <a:pt x="47" y="126"/>
                  </a:cubicBezTo>
                  <a:cubicBezTo>
                    <a:pt x="67" y="122"/>
                    <a:pt x="78" y="109"/>
                    <a:pt x="78" y="93"/>
                  </a:cubicBezTo>
                  <a:cubicBezTo>
                    <a:pt x="78" y="77"/>
                    <a:pt x="70" y="68"/>
                    <a:pt x="49" y="60"/>
                  </a:cubicBezTo>
                  <a:cubicBezTo>
                    <a:pt x="34" y="55"/>
                    <a:pt x="28" y="51"/>
                    <a:pt x="28" y="45"/>
                  </a:cubicBezTo>
                  <a:cubicBezTo>
                    <a:pt x="28" y="40"/>
                    <a:pt x="31" y="35"/>
                    <a:pt x="43" y="35"/>
                  </a:cubicBezTo>
                  <a:cubicBezTo>
                    <a:pt x="56" y="35"/>
                    <a:pt x="64" y="39"/>
                    <a:pt x="68" y="41"/>
                  </a:cubicBezTo>
                  <a:cubicBezTo>
                    <a:pt x="74" y="21"/>
                    <a:pt x="74" y="21"/>
                    <a:pt x="74" y="21"/>
                  </a:cubicBezTo>
                  <a:cubicBezTo>
                    <a:pt x="67" y="19"/>
                    <a:pt x="59" y="16"/>
                    <a:pt x="48" y="16"/>
                  </a:cubicBezTo>
                  <a:cubicBezTo>
                    <a:pt x="48" y="0"/>
                    <a:pt x="48" y="0"/>
                    <a:pt x="48" y="0"/>
                  </a:cubicBezTo>
                  <a:cubicBezTo>
                    <a:pt x="31" y="0"/>
                    <a:pt x="31" y="0"/>
                    <a:pt x="31" y="0"/>
                  </a:cubicBezTo>
                  <a:cubicBezTo>
                    <a:pt x="31" y="17"/>
                    <a:pt x="31" y="17"/>
                    <a:pt x="31" y="17"/>
                  </a:cubicBezTo>
                  <a:cubicBezTo>
                    <a:pt x="12" y="20"/>
                    <a:pt x="1" y="33"/>
                    <a:pt x="1" y="48"/>
                  </a:cubicBezTo>
                  <a:cubicBezTo>
                    <a:pt x="1" y="65"/>
                    <a:pt x="14" y="74"/>
                    <a:pt x="32" y="80"/>
                  </a:cubicBezTo>
                  <a:cubicBezTo>
                    <a:pt x="46" y="85"/>
                    <a:pt x="51" y="89"/>
                    <a:pt x="51" y="96"/>
                  </a:cubicBezTo>
                  <a:cubicBezTo>
                    <a:pt x="51" y="103"/>
                    <a:pt x="44" y="107"/>
                    <a:pt x="34" y="10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0" name="Freeform 31"/>
            <p:cNvSpPr>
              <a:spLocks noEditPoints="1"/>
            </p:cNvSpPr>
            <p:nvPr/>
          </p:nvSpPr>
          <p:spPr bwMode="auto">
            <a:xfrm>
              <a:off x="2084388" y="3048000"/>
              <a:ext cx="373063" cy="190500"/>
            </a:xfrm>
            <a:custGeom>
              <a:avLst/>
              <a:gdLst>
                <a:gd name="T0" fmla="*/ 484 w 486"/>
                <a:gd name="T1" fmla="*/ 35 h 248"/>
                <a:gd name="T2" fmla="*/ 478 w 486"/>
                <a:gd name="T3" fmla="*/ 34 h 248"/>
                <a:gd name="T4" fmla="*/ 475 w 486"/>
                <a:gd name="T5" fmla="*/ 34 h 248"/>
                <a:gd name="T6" fmla="*/ 449 w 486"/>
                <a:gd name="T7" fmla="*/ 8 h 248"/>
                <a:gd name="T8" fmla="*/ 449 w 486"/>
                <a:gd name="T9" fmla="*/ 7 h 248"/>
                <a:gd name="T10" fmla="*/ 448 w 486"/>
                <a:gd name="T11" fmla="*/ 2 h 248"/>
                <a:gd name="T12" fmla="*/ 443 w 486"/>
                <a:gd name="T13" fmla="*/ 0 h 248"/>
                <a:gd name="T14" fmla="*/ 43 w 486"/>
                <a:gd name="T15" fmla="*/ 0 h 248"/>
                <a:gd name="T16" fmla="*/ 38 w 486"/>
                <a:gd name="T17" fmla="*/ 2 h 248"/>
                <a:gd name="T18" fmla="*/ 37 w 486"/>
                <a:gd name="T19" fmla="*/ 7 h 248"/>
                <a:gd name="T20" fmla="*/ 37 w 486"/>
                <a:gd name="T21" fmla="*/ 8 h 248"/>
                <a:gd name="T22" fmla="*/ 11 w 486"/>
                <a:gd name="T23" fmla="*/ 34 h 248"/>
                <a:gd name="T24" fmla="*/ 7 w 486"/>
                <a:gd name="T25" fmla="*/ 34 h 248"/>
                <a:gd name="T26" fmla="*/ 2 w 486"/>
                <a:gd name="T27" fmla="*/ 35 h 248"/>
                <a:gd name="T28" fmla="*/ 0 w 486"/>
                <a:gd name="T29" fmla="*/ 40 h 248"/>
                <a:gd name="T30" fmla="*/ 0 w 486"/>
                <a:gd name="T31" fmla="*/ 208 h 248"/>
                <a:gd name="T32" fmla="*/ 2 w 486"/>
                <a:gd name="T33" fmla="*/ 213 h 248"/>
                <a:gd name="T34" fmla="*/ 8 w 486"/>
                <a:gd name="T35" fmla="*/ 214 h 248"/>
                <a:gd name="T36" fmla="*/ 11 w 486"/>
                <a:gd name="T37" fmla="*/ 214 h 248"/>
                <a:gd name="T38" fmla="*/ 37 w 486"/>
                <a:gd name="T39" fmla="*/ 240 h 248"/>
                <a:gd name="T40" fmla="*/ 37 w 486"/>
                <a:gd name="T41" fmla="*/ 241 h 248"/>
                <a:gd name="T42" fmla="*/ 38 w 486"/>
                <a:gd name="T43" fmla="*/ 246 h 248"/>
                <a:gd name="T44" fmla="*/ 43 w 486"/>
                <a:gd name="T45" fmla="*/ 248 h 248"/>
                <a:gd name="T46" fmla="*/ 443 w 486"/>
                <a:gd name="T47" fmla="*/ 248 h 248"/>
                <a:gd name="T48" fmla="*/ 448 w 486"/>
                <a:gd name="T49" fmla="*/ 246 h 248"/>
                <a:gd name="T50" fmla="*/ 449 w 486"/>
                <a:gd name="T51" fmla="*/ 241 h 248"/>
                <a:gd name="T52" fmla="*/ 449 w 486"/>
                <a:gd name="T53" fmla="*/ 240 h 248"/>
                <a:gd name="T54" fmla="*/ 475 w 486"/>
                <a:gd name="T55" fmla="*/ 214 h 248"/>
                <a:gd name="T56" fmla="*/ 479 w 486"/>
                <a:gd name="T57" fmla="*/ 214 h 248"/>
                <a:gd name="T58" fmla="*/ 484 w 486"/>
                <a:gd name="T59" fmla="*/ 213 h 248"/>
                <a:gd name="T60" fmla="*/ 486 w 486"/>
                <a:gd name="T61" fmla="*/ 208 h 248"/>
                <a:gd name="T62" fmla="*/ 486 w 486"/>
                <a:gd name="T63" fmla="*/ 40 h 248"/>
                <a:gd name="T64" fmla="*/ 484 w 486"/>
                <a:gd name="T65" fmla="*/ 35 h 248"/>
                <a:gd name="T66" fmla="*/ 91 w 486"/>
                <a:gd name="T67" fmla="*/ 163 h 248"/>
                <a:gd name="T68" fmla="*/ 52 w 486"/>
                <a:gd name="T69" fmla="*/ 124 h 248"/>
                <a:gd name="T70" fmla="*/ 91 w 486"/>
                <a:gd name="T71" fmla="*/ 85 h 248"/>
                <a:gd name="T72" fmla="*/ 130 w 486"/>
                <a:gd name="T73" fmla="*/ 124 h 248"/>
                <a:gd name="T74" fmla="*/ 91 w 486"/>
                <a:gd name="T75" fmla="*/ 163 h 248"/>
                <a:gd name="T76" fmla="*/ 243 w 486"/>
                <a:gd name="T77" fmla="*/ 217 h 248"/>
                <a:gd name="T78" fmla="*/ 150 w 486"/>
                <a:gd name="T79" fmla="*/ 124 h 248"/>
                <a:gd name="T80" fmla="*/ 243 w 486"/>
                <a:gd name="T81" fmla="*/ 31 h 248"/>
                <a:gd name="T82" fmla="*/ 336 w 486"/>
                <a:gd name="T83" fmla="*/ 124 h 248"/>
                <a:gd name="T84" fmla="*/ 243 w 486"/>
                <a:gd name="T85" fmla="*/ 217 h 248"/>
                <a:gd name="T86" fmla="*/ 395 w 486"/>
                <a:gd name="T87" fmla="*/ 163 h 248"/>
                <a:gd name="T88" fmla="*/ 356 w 486"/>
                <a:gd name="T89" fmla="*/ 124 h 248"/>
                <a:gd name="T90" fmla="*/ 395 w 486"/>
                <a:gd name="T91" fmla="*/ 85 h 248"/>
                <a:gd name="T92" fmla="*/ 434 w 486"/>
                <a:gd name="T93" fmla="*/ 124 h 248"/>
                <a:gd name="T94" fmla="*/ 395 w 486"/>
                <a:gd name="T95"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248">
                  <a:moveTo>
                    <a:pt x="484" y="35"/>
                  </a:moveTo>
                  <a:cubicBezTo>
                    <a:pt x="482" y="34"/>
                    <a:pt x="480" y="34"/>
                    <a:pt x="478" y="34"/>
                  </a:cubicBezTo>
                  <a:cubicBezTo>
                    <a:pt x="477" y="34"/>
                    <a:pt x="476" y="34"/>
                    <a:pt x="475" y="34"/>
                  </a:cubicBezTo>
                  <a:cubicBezTo>
                    <a:pt x="461" y="34"/>
                    <a:pt x="449" y="23"/>
                    <a:pt x="449" y="8"/>
                  </a:cubicBezTo>
                  <a:cubicBezTo>
                    <a:pt x="449" y="8"/>
                    <a:pt x="449" y="7"/>
                    <a:pt x="449" y="7"/>
                  </a:cubicBezTo>
                  <a:cubicBezTo>
                    <a:pt x="450" y="5"/>
                    <a:pt x="449" y="3"/>
                    <a:pt x="448" y="2"/>
                  </a:cubicBezTo>
                  <a:cubicBezTo>
                    <a:pt x="446" y="0"/>
                    <a:pt x="445" y="0"/>
                    <a:pt x="443" y="0"/>
                  </a:cubicBezTo>
                  <a:cubicBezTo>
                    <a:pt x="43" y="0"/>
                    <a:pt x="43" y="0"/>
                    <a:pt x="43" y="0"/>
                  </a:cubicBezTo>
                  <a:cubicBezTo>
                    <a:pt x="41" y="0"/>
                    <a:pt x="40" y="0"/>
                    <a:pt x="38" y="2"/>
                  </a:cubicBezTo>
                  <a:cubicBezTo>
                    <a:pt x="37" y="3"/>
                    <a:pt x="36" y="5"/>
                    <a:pt x="37" y="7"/>
                  </a:cubicBezTo>
                  <a:cubicBezTo>
                    <a:pt x="37" y="7"/>
                    <a:pt x="37" y="8"/>
                    <a:pt x="37" y="8"/>
                  </a:cubicBezTo>
                  <a:cubicBezTo>
                    <a:pt x="37" y="23"/>
                    <a:pt x="25" y="34"/>
                    <a:pt x="11" y="34"/>
                  </a:cubicBezTo>
                  <a:cubicBezTo>
                    <a:pt x="10" y="34"/>
                    <a:pt x="9" y="34"/>
                    <a:pt x="7" y="34"/>
                  </a:cubicBezTo>
                  <a:cubicBezTo>
                    <a:pt x="6" y="34"/>
                    <a:pt x="4" y="34"/>
                    <a:pt x="2" y="35"/>
                  </a:cubicBezTo>
                  <a:cubicBezTo>
                    <a:pt x="1" y="37"/>
                    <a:pt x="0" y="38"/>
                    <a:pt x="0" y="40"/>
                  </a:cubicBezTo>
                  <a:cubicBezTo>
                    <a:pt x="0" y="208"/>
                    <a:pt x="0" y="208"/>
                    <a:pt x="0" y="208"/>
                  </a:cubicBezTo>
                  <a:cubicBezTo>
                    <a:pt x="0" y="210"/>
                    <a:pt x="1" y="211"/>
                    <a:pt x="2" y="213"/>
                  </a:cubicBezTo>
                  <a:cubicBezTo>
                    <a:pt x="4" y="214"/>
                    <a:pt x="6" y="214"/>
                    <a:pt x="8" y="214"/>
                  </a:cubicBezTo>
                  <a:cubicBezTo>
                    <a:pt x="9" y="214"/>
                    <a:pt x="10" y="214"/>
                    <a:pt x="11" y="214"/>
                  </a:cubicBezTo>
                  <a:cubicBezTo>
                    <a:pt x="25" y="214"/>
                    <a:pt x="37" y="225"/>
                    <a:pt x="37" y="240"/>
                  </a:cubicBezTo>
                  <a:cubicBezTo>
                    <a:pt x="37" y="240"/>
                    <a:pt x="37" y="241"/>
                    <a:pt x="37" y="241"/>
                  </a:cubicBezTo>
                  <a:cubicBezTo>
                    <a:pt x="36" y="243"/>
                    <a:pt x="37" y="245"/>
                    <a:pt x="38" y="246"/>
                  </a:cubicBezTo>
                  <a:cubicBezTo>
                    <a:pt x="40" y="248"/>
                    <a:pt x="41" y="248"/>
                    <a:pt x="43" y="248"/>
                  </a:cubicBezTo>
                  <a:cubicBezTo>
                    <a:pt x="443" y="248"/>
                    <a:pt x="443" y="248"/>
                    <a:pt x="443" y="248"/>
                  </a:cubicBezTo>
                  <a:cubicBezTo>
                    <a:pt x="445" y="248"/>
                    <a:pt x="446" y="248"/>
                    <a:pt x="448" y="246"/>
                  </a:cubicBezTo>
                  <a:cubicBezTo>
                    <a:pt x="449" y="245"/>
                    <a:pt x="450" y="243"/>
                    <a:pt x="449" y="241"/>
                  </a:cubicBezTo>
                  <a:cubicBezTo>
                    <a:pt x="449" y="241"/>
                    <a:pt x="449" y="240"/>
                    <a:pt x="449" y="240"/>
                  </a:cubicBezTo>
                  <a:cubicBezTo>
                    <a:pt x="449" y="225"/>
                    <a:pt x="461" y="214"/>
                    <a:pt x="475" y="214"/>
                  </a:cubicBezTo>
                  <a:cubicBezTo>
                    <a:pt x="476" y="214"/>
                    <a:pt x="477" y="214"/>
                    <a:pt x="479" y="214"/>
                  </a:cubicBezTo>
                  <a:cubicBezTo>
                    <a:pt x="480" y="215"/>
                    <a:pt x="482" y="214"/>
                    <a:pt x="484" y="213"/>
                  </a:cubicBezTo>
                  <a:cubicBezTo>
                    <a:pt x="485" y="211"/>
                    <a:pt x="486" y="210"/>
                    <a:pt x="486" y="208"/>
                  </a:cubicBezTo>
                  <a:cubicBezTo>
                    <a:pt x="486" y="40"/>
                    <a:pt x="486" y="40"/>
                    <a:pt x="486" y="40"/>
                  </a:cubicBezTo>
                  <a:cubicBezTo>
                    <a:pt x="486" y="38"/>
                    <a:pt x="485" y="37"/>
                    <a:pt x="484" y="35"/>
                  </a:cubicBezTo>
                  <a:close/>
                  <a:moveTo>
                    <a:pt x="91" y="163"/>
                  </a:moveTo>
                  <a:cubicBezTo>
                    <a:pt x="70" y="163"/>
                    <a:pt x="52" y="145"/>
                    <a:pt x="52" y="124"/>
                  </a:cubicBezTo>
                  <a:cubicBezTo>
                    <a:pt x="52" y="103"/>
                    <a:pt x="70" y="85"/>
                    <a:pt x="91" y="85"/>
                  </a:cubicBezTo>
                  <a:cubicBezTo>
                    <a:pt x="112" y="85"/>
                    <a:pt x="130" y="103"/>
                    <a:pt x="130" y="124"/>
                  </a:cubicBezTo>
                  <a:cubicBezTo>
                    <a:pt x="130" y="145"/>
                    <a:pt x="112" y="163"/>
                    <a:pt x="91" y="163"/>
                  </a:cubicBezTo>
                  <a:close/>
                  <a:moveTo>
                    <a:pt x="243" y="217"/>
                  </a:moveTo>
                  <a:cubicBezTo>
                    <a:pt x="192" y="217"/>
                    <a:pt x="150" y="176"/>
                    <a:pt x="150" y="124"/>
                  </a:cubicBezTo>
                  <a:cubicBezTo>
                    <a:pt x="150" y="73"/>
                    <a:pt x="192" y="31"/>
                    <a:pt x="243" y="31"/>
                  </a:cubicBezTo>
                  <a:cubicBezTo>
                    <a:pt x="294" y="31"/>
                    <a:pt x="336" y="73"/>
                    <a:pt x="336" y="124"/>
                  </a:cubicBezTo>
                  <a:cubicBezTo>
                    <a:pt x="336" y="176"/>
                    <a:pt x="294" y="217"/>
                    <a:pt x="243" y="217"/>
                  </a:cubicBezTo>
                  <a:close/>
                  <a:moveTo>
                    <a:pt x="395" y="163"/>
                  </a:moveTo>
                  <a:cubicBezTo>
                    <a:pt x="374" y="163"/>
                    <a:pt x="356" y="145"/>
                    <a:pt x="356" y="124"/>
                  </a:cubicBezTo>
                  <a:cubicBezTo>
                    <a:pt x="356" y="103"/>
                    <a:pt x="374" y="85"/>
                    <a:pt x="395" y="85"/>
                  </a:cubicBezTo>
                  <a:cubicBezTo>
                    <a:pt x="416" y="85"/>
                    <a:pt x="434" y="103"/>
                    <a:pt x="434" y="124"/>
                  </a:cubicBezTo>
                  <a:cubicBezTo>
                    <a:pt x="434" y="145"/>
                    <a:pt x="416" y="163"/>
                    <a:pt x="395" y="1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01" name="Group 35"/>
          <p:cNvGrpSpPr/>
          <p:nvPr/>
        </p:nvGrpSpPr>
        <p:grpSpPr>
          <a:xfrm>
            <a:off x="4467731" y="3473890"/>
            <a:ext cx="560917" cy="472017"/>
            <a:chOff x="4605338" y="3814763"/>
            <a:chExt cx="420688" cy="354013"/>
          </a:xfrm>
          <a:solidFill>
            <a:schemeClr val="bg1"/>
          </a:solidFill>
        </p:grpSpPr>
        <p:sp>
          <p:nvSpPr>
            <p:cNvPr id="202" name="Freeform 32"/>
            <p:cNvSpPr>
              <a:spLocks noEditPoints="1"/>
            </p:cNvSpPr>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3" name="Oval 33"/>
            <p:cNvSpPr>
              <a:spLocks noChangeArrowheads="1"/>
            </p:cNvSpPr>
            <p:nvPr/>
          </p:nvSpPr>
          <p:spPr bwMode="auto">
            <a:xfrm>
              <a:off x="4932363" y="4103688"/>
              <a:ext cx="6350" cy="476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4" name="Freeform 34"/>
            <p:cNvSpPr/>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5" name="Freeform 35"/>
            <p:cNvSpPr/>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6" name="Freeform 36"/>
            <p:cNvSpPr/>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7" name="Freeform 37"/>
            <p:cNvSpPr/>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8" name="Freeform 38"/>
            <p:cNvSpPr/>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9" name="Freeform 39"/>
            <p:cNvSpPr/>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10" name="Group 44"/>
          <p:cNvGrpSpPr/>
          <p:nvPr/>
        </p:nvGrpSpPr>
        <p:grpSpPr>
          <a:xfrm>
            <a:off x="3507624" y="3437905"/>
            <a:ext cx="476251" cy="543984"/>
            <a:chOff x="3789363" y="3787775"/>
            <a:chExt cx="357188" cy="407988"/>
          </a:xfrm>
          <a:solidFill>
            <a:schemeClr val="bg1"/>
          </a:solidFill>
        </p:grpSpPr>
        <p:sp>
          <p:nvSpPr>
            <p:cNvPr id="211" name="Freeform 40"/>
            <p:cNvSpPr>
              <a:spLocks noEditPoints="1"/>
            </p:cNvSpPr>
            <p:nvPr/>
          </p:nvSpPr>
          <p:spPr bwMode="auto">
            <a:xfrm>
              <a:off x="3789363" y="3787775"/>
              <a:ext cx="357188" cy="407988"/>
            </a:xfrm>
            <a:custGeom>
              <a:avLst/>
              <a:gdLst>
                <a:gd name="T0" fmla="*/ 403 w 464"/>
                <a:gd name="T1" fmla="*/ 0 h 532"/>
                <a:gd name="T2" fmla="*/ 61 w 464"/>
                <a:gd name="T3" fmla="*/ 0 h 532"/>
                <a:gd name="T4" fmla="*/ 0 w 464"/>
                <a:gd name="T5" fmla="*/ 62 h 532"/>
                <a:gd name="T6" fmla="*/ 0 w 464"/>
                <a:gd name="T7" fmla="*/ 470 h 532"/>
                <a:gd name="T8" fmla="*/ 61 w 464"/>
                <a:gd name="T9" fmla="*/ 532 h 532"/>
                <a:gd name="T10" fmla="*/ 403 w 464"/>
                <a:gd name="T11" fmla="*/ 532 h 532"/>
                <a:gd name="T12" fmla="*/ 464 w 464"/>
                <a:gd name="T13" fmla="*/ 470 h 532"/>
                <a:gd name="T14" fmla="*/ 464 w 464"/>
                <a:gd name="T15" fmla="*/ 62 h 532"/>
                <a:gd name="T16" fmla="*/ 403 w 464"/>
                <a:gd name="T17" fmla="*/ 0 h 532"/>
                <a:gd name="T18" fmla="*/ 430 w 464"/>
                <a:gd name="T19" fmla="*/ 470 h 532"/>
                <a:gd name="T20" fmla="*/ 403 w 464"/>
                <a:gd name="T21" fmla="*/ 498 h 532"/>
                <a:gd name="T22" fmla="*/ 61 w 464"/>
                <a:gd name="T23" fmla="*/ 498 h 532"/>
                <a:gd name="T24" fmla="*/ 34 w 464"/>
                <a:gd name="T25" fmla="*/ 470 h 532"/>
                <a:gd name="T26" fmla="*/ 34 w 464"/>
                <a:gd name="T27" fmla="*/ 62 h 532"/>
                <a:gd name="T28" fmla="*/ 61 w 464"/>
                <a:gd name="T29" fmla="*/ 34 h 532"/>
                <a:gd name="T30" fmla="*/ 403 w 464"/>
                <a:gd name="T31" fmla="*/ 34 h 532"/>
                <a:gd name="T32" fmla="*/ 430 w 464"/>
                <a:gd name="T33" fmla="*/ 62 h 532"/>
                <a:gd name="T34" fmla="*/ 430 w 464"/>
                <a:gd name="T35" fmla="*/ 4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4" h="532">
                  <a:moveTo>
                    <a:pt x="403" y="0"/>
                  </a:moveTo>
                  <a:cubicBezTo>
                    <a:pt x="61" y="0"/>
                    <a:pt x="61" y="0"/>
                    <a:pt x="61" y="0"/>
                  </a:cubicBezTo>
                  <a:cubicBezTo>
                    <a:pt x="27" y="1"/>
                    <a:pt x="0" y="28"/>
                    <a:pt x="0" y="62"/>
                  </a:cubicBezTo>
                  <a:cubicBezTo>
                    <a:pt x="0" y="470"/>
                    <a:pt x="0" y="470"/>
                    <a:pt x="0" y="470"/>
                  </a:cubicBezTo>
                  <a:cubicBezTo>
                    <a:pt x="0" y="504"/>
                    <a:pt x="27" y="531"/>
                    <a:pt x="61" y="532"/>
                  </a:cubicBezTo>
                  <a:cubicBezTo>
                    <a:pt x="403" y="532"/>
                    <a:pt x="403" y="532"/>
                    <a:pt x="403" y="532"/>
                  </a:cubicBezTo>
                  <a:cubicBezTo>
                    <a:pt x="437" y="531"/>
                    <a:pt x="464" y="504"/>
                    <a:pt x="464" y="470"/>
                  </a:cubicBezTo>
                  <a:cubicBezTo>
                    <a:pt x="464" y="62"/>
                    <a:pt x="464" y="62"/>
                    <a:pt x="464" y="62"/>
                  </a:cubicBezTo>
                  <a:cubicBezTo>
                    <a:pt x="464" y="28"/>
                    <a:pt x="437" y="1"/>
                    <a:pt x="403" y="0"/>
                  </a:cubicBezTo>
                  <a:close/>
                  <a:moveTo>
                    <a:pt x="430" y="470"/>
                  </a:moveTo>
                  <a:cubicBezTo>
                    <a:pt x="430" y="485"/>
                    <a:pt x="418" y="497"/>
                    <a:pt x="403" y="498"/>
                  </a:cubicBezTo>
                  <a:cubicBezTo>
                    <a:pt x="61" y="498"/>
                    <a:pt x="61" y="498"/>
                    <a:pt x="61" y="498"/>
                  </a:cubicBezTo>
                  <a:cubicBezTo>
                    <a:pt x="46" y="497"/>
                    <a:pt x="34" y="485"/>
                    <a:pt x="34" y="470"/>
                  </a:cubicBezTo>
                  <a:cubicBezTo>
                    <a:pt x="34" y="62"/>
                    <a:pt x="34" y="62"/>
                    <a:pt x="34" y="62"/>
                  </a:cubicBezTo>
                  <a:cubicBezTo>
                    <a:pt x="34" y="47"/>
                    <a:pt x="46" y="35"/>
                    <a:pt x="61" y="34"/>
                  </a:cubicBezTo>
                  <a:cubicBezTo>
                    <a:pt x="403" y="34"/>
                    <a:pt x="403" y="34"/>
                    <a:pt x="403" y="34"/>
                  </a:cubicBezTo>
                  <a:cubicBezTo>
                    <a:pt x="418" y="35"/>
                    <a:pt x="430" y="47"/>
                    <a:pt x="430" y="62"/>
                  </a:cubicBezTo>
                  <a:lnTo>
                    <a:pt x="430" y="47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2" name="Freeform 41"/>
            <p:cNvSpPr/>
            <p:nvPr/>
          </p:nvSpPr>
          <p:spPr bwMode="auto">
            <a:xfrm>
              <a:off x="3916363"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3" name="Freeform 42"/>
            <p:cNvSpPr/>
            <p:nvPr/>
          </p:nvSpPr>
          <p:spPr bwMode="auto">
            <a:xfrm>
              <a:off x="3976688"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4" name="Freeform 43"/>
            <p:cNvSpPr/>
            <p:nvPr/>
          </p:nvSpPr>
          <p:spPr bwMode="auto">
            <a:xfrm>
              <a:off x="3916363"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5" name="Freeform 44"/>
            <p:cNvSpPr/>
            <p:nvPr/>
          </p:nvSpPr>
          <p:spPr bwMode="auto">
            <a:xfrm>
              <a:off x="3916363"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6" name="Freeform 45"/>
            <p:cNvSpPr/>
            <p:nvPr/>
          </p:nvSpPr>
          <p:spPr bwMode="auto">
            <a:xfrm>
              <a:off x="3916363"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7" name="Freeform 46"/>
            <p:cNvSpPr/>
            <p:nvPr/>
          </p:nvSpPr>
          <p:spPr bwMode="auto">
            <a:xfrm>
              <a:off x="3854450" y="4049713"/>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8" name="Freeform 47"/>
            <p:cNvSpPr/>
            <p:nvPr/>
          </p:nvSpPr>
          <p:spPr bwMode="auto">
            <a:xfrm>
              <a:off x="3854450" y="3946525"/>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9" name="Freeform 48"/>
            <p:cNvSpPr/>
            <p:nvPr/>
          </p:nvSpPr>
          <p:spPr bwMode="auto">
            <a:xfrm>
              <a:off x="3854450" y="3997325"/>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0" name="Freeform 49"/>
            <p:cNvSpPr/>
            <p:nvPr/>
          </p:nvSpPr>
          <p:spPr bwMode="auto">
            <a:xfrm>
              <a:off x="3854450" y="4100513"/>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1" name="Freeform 50"/>
            <p:cNvSpPr/>
            <p:nvPr/>
          </p:nvSpPr>
          <p:spPr bwMode="auto">
            <a:xfrm>
              <a:off x="4037013" y="3946525"/>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2" name="Freeform 51"/>
            <p:cNvSpPr/>
            <p:nvPr/>
          </p:nvSpPr>
          <p:spPr bwMode="auto">
            <a:xfrm>
              <a:off x="4037013" y="3997325"/>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3" name="Freeform 52"/>
            <p:cNvSpPr/>
            <p:nvPr/>
          </p:nvSpPr>
          <p:spPr bwMode="auto">
            <a:xfrm>
              <a:off x="3976688"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4" name="Freeform 53"/>
            <p:cNvSpPr/>
            <p:nvPr/>
          </p:nvSpPr>
          <p:spPr bwMode="auto">
            <a:xfrm>
              <a:off x="3976688"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5" name="Freeform 54"/>
            <p:cNvSpPr/>
            <p:nvPr/>
          </p:nvSpPr>
          <p:spPr bwMode="auto">
            <a:xfrm>
              <a:off x="4037013" y="4049713"/>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6" name="Freeform 55"/>
            <p:cNvSpPr/>
            <p:nvPr/>
          </p:nvSpPr>
          <p:spPr bwMode="auto">
            <a:xfrm>
              <a:off x="3976688"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7" name="Freeform 56"/>
            <p:cNvSpPr/>
            <p:nvPr/>
          </p:nvSpPr>
          <p:spPr bwMode="auto">
            <a:xfrm>
              <a:off x="4037013" y="4100513"/>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8" name="Freeform 57"/>
            <p:cNvSpPr/>
            <p:nvPr/>
          </p:nvSpPr>
          <p:spPr bwMode="auto">
            <a:xfrm>
              <a:off x="3849688" y="3840163"/>
              <a:ext cx="236538" cy="79375"/>
            </a:xfrm>
            <a:custGeom>
              <a:avLst/>
              <a:gdLst>
                <a:gd name="T0" fmla="*/ 287 w 308"/>
                <a:gd name="T1" fmla="*/ 0 h 105"/>
                <a:gd name="T2" fmla="*/ 21 w 308"/>
                <a:gd name="T3" fmla="*/ 0 h 105"/>
                <a:gd name="T4" fmla="*/ 0 w 308"/>
                <a:gd name="T5" fmla="*/ 26 h 105"/>
                <a:gd name="T6" fmla="*/ 0 w 308"/>
                <a:gd name="T7" fmla="*/ 79 h 105"/>
                <a:gd name="T8" fmla="*/ 21 w 308"/>
                <a:gd name="T9" fmla="*/ 105 h 105"/>
                <a:gd name="T10" fmla="*/ 287 w 308"/>
                <a:gd name="T11" fmla="*/ 105 h 105"/>
                <a:gd name="T12" fmla="*/ 308 w 308"/>
                <a:gd name="T13" fmla="*/ 79 h 105"/>
                <a:gd name="T14" fmla="*/ 308 w 308"/>
                <a:gd name="T15" fmla="*/ 26 h 105"/>
                <a:gd name="T16" fmla="*/ 287 w 308"/>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05">
                  <a:moveTo>
                    <a:pt x="287" y="0"/>
                  </a:moveTo>
                  <a:cubicBezTo>
                    <a:pt x="21" y="0"/>
                    <a:pt x="21" y="0"/>
                    <a:pt x="21" y="0"/>
                  </a:cubicBezTo>
                  <a:cubicBezTo>
                    <a:pt x="10" y="0"/>
                    <a:pt x="0" y="11"/>
                    <a:pt x="0" y="26"/>
                  </a:cubicBezTo>
                  <a:cubicBezTo>
                    <a:pt x="0" y="79"/>
                    <a:pt x="0" y="79"/>
                    <a:pt x="0" y="79"/>
                  </a:cubicBezTo>
                  <a:cubicBezTo>
                    <a:pt x="0" y="94"/>
                    <a:pt x="10" y="105"/>
                    <a:pt x="21" y="105"/>
                  </a:cubicBezTo>
                  <a:cubicBezTo>
                    <a:pt x="287" y="105"/>
                    <a:pt x="287" y="105"/>
                    <a:pt x="287" y="105"/>
                  </a:cubicBezTo>
                  <a:cubicBezTo>
                    <a:pt x="298" y="105"/>
                    <a:pt x="308" y="94"/>
                    <a:pt x="308" y="79"/>
                  </a:cubicBezTo>
                  <a:cubicBezTo>
                    <a:pt x="308" y="26"/>
                    <a:pt x="308" y="26"/>
                    <a:pt x="308" y="26"/>
                  </a:cubicBezTo>
                  <a:cubicBezTo>
                    <a:pt x="308" y="11"/>
                    <a:pt x="298" y="0"/>
                    <a:pt x="28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9" name="Freeform 58"/>
            <p:cNvSpPr/>
            <p:nvPr/>
          </p:nvSpPr>
          <p:spPr bwMode="auto">
            <a:xfrm>
              <a:off x="3921125" y="3862388"/>
              <a:ext cx="15875" cy="34925"/>
            </a:xfrm>
            <a:custGeom>
              <a:avLst/>
              <a:gdLst>
                <a:gd name="T0" fmla="*/ 5 w 10"/>
                <a:gd name="T1" fmla="*/ 4 h 22"/>
                <a:gd name="T2" fmla="*/ 5 w 10"/>
                <a:gd name="T3" fmla="*/ 4 h 22"/>
                <a:gd name="T4" fmla="*/ 1 w 10"/>
                <a:gd name="T5" fmla="*/ 6 h 22"/>
                <a:gd name="T6" fmla="*/ 0 w 10"/>
                <a:gd name="T7" fmla="*/ 2 h 22"/>
                <a:gd name="T8" fmla="*/ 5 w 10"/>
                <a:gd name="T9" fmla="*/ 0 h 22"/>
                <a:gd name="T10" fmla="*/ 10 w 10"/>
                <a:gd name="T11" fmla="*/ 0 h 22"/>
                <a:gd name="T12" fmla="*/ 10 w 10"/>
                <a:gd name="T13" fmla="*/ 22 h 22"/>
                <a:gd name="T14" fmla="*/ 5 w 10"/>
                <a:gd name="T15" fmla="*/ 22 h 22"/>
                <a:gd name="T16" fmla="*/ 5 w 10"/>
                <a:gd name="T1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4"/>
                  </a:moveTo>
                  <a:lnTo>
                    <a:pt x="5" y="4"/>
                  </a:lnTo>
                  <a:lnTo>
                    <a:pt x="1" y="6"/>
                  </a:lnTo>
                  <a:lnTo>
                    <a:pt x="0" y="2"/>
                  </a:lnTo>
                  <a:lnTo>
                    <a:pt x="5" y="0"/>
                  </a:lnTo>
                  <a:lnTo>
                    <a:pt x="10" y="0"/>
                  </a:lnTo>
                  <a:lnTo>
                    <a:pt x="10" y="22"/>
                  </a:lnTo>
                  <a:lnTo>
                    <a:pt x="5" y="22"/>
                  </a:lnTo>
                  <a:lnTo>
                    <a:pt x="5" y="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0" name="Freeform 59"/>
            <p:cNvSpPr/>
            <p:nvPr/>
          </p:nvSpPr>
          <p:spPr bwMode="auto">
            <a:xfrm>
              <a:off x="3944938" y="3860800"/>
              <a:ext cx="20638" cy="36513"/>
            </a:xfrm>
            <a:custGeom>
              <a:avLst/>
              <a:gdLst>
                <a:gd name="T0" fmla="*/ 0 w 27"/>
                <a:gd name="T1" fmla="*/ 48 h 48"/>
                <a:gd name="T2" fmla="*/ 0 w 27"/>
                <a:gd name="T3" fmla="*/ 41 h 48"/>
                <a:gd name="T4" fmla="*/ 5 w 27"/>
                <a:gd name="T5" fmla="*/ 34 h 48"/>
                <a:gd name="T6" fmla="*/ 16 w 27"/>
                <a:gd name="T7" fmla="*/ 15 h 48"/>
                <a:gd name="T8" fmla="*/ 10 w 27"/>
                <a:gd name="T9" fmla="*/ 9 h 48"/>
                <a:gd name="T10" fmla="*/ 3 w 27"/>
                <a:gd name="T11" fmla="*/ 12 h 48"/>
                <a:gd name="T12" fmla="*/ 1 w 27"/>
                <a:gd name="T13" fmla="*/ 3 h 48"/>
                <a:gd name="T14" fmla="*/ 12 w 27"/>
                <a:gd name="T15" fmla="*/ 0 h 48"/>
                <a:gd name="T16" fmla="*/ 27 w 27"/>
                <a:gd name="T17" fmla="*/ 14 h 48"/>
                <a:gd name="T18" fmla="*/ 16 w 27"/>
                <a:gd name="T19" fmla="*/ 35 h 48"/>
                <a:gd name="T20" fmla="*/ 14 w 27"/>
                <a:gd name="T21" fmla="*/ 38 h 48"/>
                <a:gd name="T22" fmla="*/ 14 w 27"/>
                <a:gd name="T23" fmla="*/ 38 h 48"/>
                <a:gd name="T24" fmla="*/ 27 w 27"/>
                <a:gd name="T25" fmla="*/ 38 h 48"/>
                <a:gd name="T26" fmla="*/ 27 w 27"/>
                <a:gd name="T27" fmla="*/ 48 h 48"/>
                <a:gd name="T28" fmla="*/ 0 w 27"/>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8">
                  <a:moveTo>
                    <a:pt x="0" y="48"/>
                  </a:moveTo>
                  <a:cubicBezTo>
                    <a:pt x="0" y="41"/>
                    <a:pt x="0" y="41"/>
                    <a:pt x="0" y="41"/>
                  </a:cubicBezTo>
                  <a:cubicBezTo>
                    <a:pt x="5" y="34"/>
                    <a:pt x="5" y="34"/>
                    <a:pt x="5" y="34"/>
                  </a:cubicBezTo>
                  <a:cubicBezTo>
                    <a:pt x="12" y="26"/>
                    <a:pt x="16" y="21"/>
                    <a:pt x="16" y="15"/>
                  </a:cubicBezTo>
                  <a:cubicBezTo>
                    <a:pt x="16" y="12"/>
                    <a:pt x="14" y="9"/>
                    <a:pt x="10" y="9"/>
                  </a:cubicBezTo>
                  <a:cubicBezTo>
                    <a:pt x="7" y="9"/>
                    <a:pt x="5" y="11"/>
                    <a:pt x="3" y="12"/>
                  </a:cubicBezTo>
                  <a:cubicBezTo>
                    <a:pt x="1" y="3"/>
                    <a:pt x="1" y="3"/>
                    <a:pt x="1" y="3"/>
                  </a:cubicBezTo>
                  <a:cubicBezTo>
                    <a:pt x="3" y="1"/>
                    <a:pt x="8" y="0"/>
                    <a:pt x="12" y="0"/>
                  </a:cubicBezTo>
                  <a:cubicBezTo>
                    <a:pt x="24" y="0"/>
                    <a:pt x="27" y="8"/>
                    <a:pt x="27" y="14"/>
                  </a:cubicBezTo>
                  <a:cubicBezTo>
                    <a:pt x="27" y="23"/>
                    <a:pt x="21" y="30"/>
                    <a:pt x="16" y="35"/>
                  </a:cubicBezTo>
                  <a:cubicBezTo>
                    <a:pt x="14" y="38"/>
                    <a:pt x="14" y="38"/>
                    <a:pt x="14" y="38"/>
                  </a:cubicBezTo>
                  <a:cubicBezTo>
                    <a:pt x="14" y="38"/>
                    <a:pt x="14" y="38"/>
                    <a:pt x="14" y="38"/>
                  </a:cubicBezTo>
                  <a:cubicBezTo>
                    <a:pt x="27" y="38"/>
                    <a:pt x="27" y="38"/>
                    <a:pt x="27" y="38"/>
                  </a:cubicBezTo>
                  <a:cubicBezTo>
                    <a:pt x="27" y="48"/>
                    <a:pt x="27" y="48"/>
                    <a:pt x="27" y="48"/>
                  </a:cubicBezTo>
                  <a:lnTo>
                    <a:pt x="0" y="4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1" name="Freeform 60"/>
            <p:cNvSpPr/>
            <p:nvPr/>
          </p:nvSpPr>
          <p:spPr bwMode="auto">
            <a:xfrm>
              <a:off x="3970338" y="3860800"/>
              <a:ext cx="19050" cy="38100"/>
            </a:xfrm>
            <a:custGeom>
              <a:avLst/>
              <a:gdLst>
                <a:gd name="T0" fmla="*/ 1 w 26"/>
                <a:gd name="T1" fmla="*/ 38 h 49"/>
                <a:gd name="T2" fmla="*/ 8 w 26"/>
                <a:gd name="T3" fmla="*/ 40 h 49"/>
                <a:gd name="T4" fmla="*/ 15 w 26"/>
                <a:gd name="T5" fmla="*/ 34 h 49"/>
                <a:gd name="T6" fmla="*/ 7 w 26"/>
                <a:gd name="T7" fmla="*/ 27 h 49"/>
                <a:gd name="T8" fmla="*/ 5 w 26"/>
                <a:gd name="T9" fmla="*/ 27 h 49"/>
                <a:gd name="T10" fmla="*/ 5 w 26"/>
                <a:gd name="T11" fmla="*/ 19 h 49"/>
                <a:gd name="T12" fmla="*/ 6 w 26"/>
                <a:gd name="T13" fmla="*/ 19 h 49"/>
                <a:gd name="T14" fmla="*/ 14 w 26"/>
                <a:gd name="T15" fmla="*/ 14 h 49"/>
                <a:gd name="T16" fmla="*/ 9 w 26"/>
                <a:gd name="T17" fmla="*/ 9 h 49"/>
                <a:gd name="T18" fmla="*/ 3 w 26"/>
                <a:gd name="T19" fmla="*/ 11 h 49"/>
                <a:gd name="T20" fmla="*/ 1 w 26"/>
                <a:gd name="T21" fmla="*/ 2 h 49"/>
                <a:gd name="T22" fmla="*/ 12 w 26"/>
                <a:gd name="T23" fmla="*/ 0 h 49"/>
                <a:gd name="T24" fmla="*/ 25 w 26"/>
                <a:gd name="T25" fmla="*/ 12 h 49"/>
                <a:gd name="T26" fmla="*/ 18 w 26"/>
                <a:gd name="T27" fmla="*/ 22 h 49"/>
                <a:gd name="T28" fmla="*/ 18 w 26"/>
                <a:gd name="T29" fmla="*/ 22 h 49"/>
                <a:gd name="T30" fmla="*/ 26 w 26"/>
                <a:gd name="T31" fmla="*/ 34 h 49"/>
                <a:gd name="T32" fmla="*/ 10 w 26"/>
                <a:gd name="T33" fmla="*/ 49 h 49"/>
                <a:gd name="T34" fmla="*/ 0 w 26"/>
                <a:gd name="T35" fmla="*/ 47 h 49"/>
                <a:gd name="T36" fmla="*/ 1 w 26"/>
                <a:gd name="T3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9">
                  <a:moveTo>
                    <a:pt x="1" y="38"/>
                  </a:moveTo>
                  <a:cubicBezTo>
                    <a:pt x="3" y="39"/>
                    <a:pt x="6" y="40"/>
                    <a:pt x="8" y="40"/>
                  </a:cubicBezTo>
                  <a:cubicBezTo>
                    <a:pt x="13" y="40"/>
                    <a:pt x="15" y="37"/>
                    <a:pt x="15" y="34"/>
                  </a:cubicBezTo>
                  <a:cubicBezTo>
                    <a:pt x="15" y="29"/>
                    <a:pt x="11" y="27"/>
                    <a:pt x="7" y="27"/>
                  </a:cubicBezTo>
                  <a:cubicBezTo>
                    <a:pt x="5" y="27"/>
                    <a:pt x="5" y="27"/>
                    <a:pt x="5" y="27"/>
                  </a:cubicBezTo>
                  <a:cubicBezTo>
                    <a:pt x="5" y="19"/>
                    <a:pt x="5" y="19"/>
                    <a:pt x="5" y="19"/>
                  </a:cubicBezTo>
                  <a:cubicBezTo>
                    <a:pt x="6" y="19"/>
                    <a:pt x="6" y="19"/>
                    <a:pt x="6" y="19"/>
                  </a:cubicBezTo>
                  <a:cubicBezTo>
                    <a:pt x="10" y="19"/>
                    <a:pt x="14" y="18"/>
                    <a:pt x="14" y="14"/>
                  </a:cubicBezTo>
                  <a:cubicBezTo>
                    <a:pt x="14" y="11"/>
                    <a:pt x="12" y="9"/>
                    <a:pt x="9" y="9"/>
                  </a:cubicBezTo>
                  <a:cubicBezTo>
                    <a:pt x="7" y="9"/>
                    <a:pt x="4" y="10"/>
                    <a:pt x="3" y="11"/>
                  </a:cubicBezTo>
                  <a:cubicBezTo>
                    <a:pt x="1" y="2"/>
                    <a:pt x="1" y="2"/>
                    <a:pt x="1" y="2"/>
                  </a:cubicBezTo>
                  <a:cubicBezTo>
                    <a:pt x="3" y="1"/>
                    <a:pt x="8" y="0"/>
                    <a:pt x="12" y="0"/>
                  </a:cubicBezTo>
                  <a:cubicBezTo>
                    <a:pt x="21" y="0"/>
                    <a:pt x="25" y="6"/>
                    <a:pt x="25" y="12"/>
                  </a:cubicBezTo>
                  <a:cubicBezTo>
                    <a:pt x="25" y="17"/>
                    <a:pt x="22" y="20"/>
                    <a:pt x="18" y="22"/>
                  </a:cubicBezTo>
                  <a:cubicBezTo>
                    <a:pt x="18" y="22"/>
                    <a:pt x="18" y="22"/>
                    <a:pt x="18" y="22"/>
                  </a:cubicBezTo>
                  <a:cubicBezTo>
                    <a:pt x="23" y="24"/>
                    <a:pt x="26" y="28"/>
                    <a:pt x="26" y="34"/>
                  </a:cubicBezTo>
                  <a:cubicBezTo>
                    <a:pt x="26" y="41"/>
                    <a:pt x="21" y="49"/>
                    <a:pt x="10" y="49"/>
                  </a:cubicBezTo>
                  <a:cubicBezTo>
                    <a:pt x="5" y="49"/>
                    <a:pt x="2" y="48"/>
                    <a:pt x="0" y="47"/>
                  </a:cubicBezTo>
                  <a:lnTo>
                    <a:pt x="1" y="3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2" name="Freeform 61"/>
            <p:cNvSpPr>
              <a:spLocks noEditPoints="1"/>
            </p:cNvSpPr>
            <p:nvPr/>
          </p:nvSpPr>
          <p:spPr bwMode="auto">
            <a:xfrm>
              <a:off x="3994150" y="3862388"/>
              <a:ext cx="23813" cy="34925"/>
            </a:xfrm>
            <a:custGeom>
              <a:avLst/>
              <a:gdLst>
                <a:gd name="T0" fmla="*/ 17 w 31"/>
                <a:gd name="T1" fmla="*/ 47 h 47"/>
                <a:gd name="T2" fmla="*/ 17 w 31"/>
                <a:gd name="T3" fmla="*/ 37 h 47"/>
                <a:gd name="T4" fmla="*/ 0 w 31"/>
                <a:gd name="T5" fmla="*/ 37 h 47"/>
                <a:gd name="T6" fmla="*/ 0 w 31"/>
                <a:gd name="T7" fmla="*/ 29 h 47"/>
                <a:gd name="T8" fmla="*/ 16 w 31"/>
                <a:gd name="T9" fmla="*/ 0 h 47"/>
                <a:gd name="T10" fmla="*/ 27 w 31"/>
                <a:gd name="T11" fmla="*/ 0 h 47"/>
                <a:gd name="T12" fmla="*/ 27 w 31"/>
                <a:gd name="T13" fmla="*/ 28 h 47"/>
                <a:gd name="T14" fmla="*/ 31 w 31"/>
                <a:gd name="T15" fmla="*/ 28 h 47"/>
                <a:gd name="T16" fmla="*/ 31 w 31"/>
                <a:gd name="T17" fmla="*/ 37 h 47"/>
                <a:gd name="T18" fmla="*/ 27 w 31"/>
                <a:gd name="T19" fmla="*/ 37 h 47"/>
                <a:gd name="T20" fmla="*/ 27 w 31"/>
                <a:gd name="T21" fmla="*/ 47 h 47"/>
                <a:gd name="T22" fmla="*/ 17 w 31"/>
                <a:gd name="T23" fmla="*/ 47 h 47"/>
                <a:gd name="T24" fmla="*/ 17 w 31"/>
                <a:gd name="T25" fmla="*/ 28 h 47"/>
                <a:gd name="T26" fmla="*/ 17 w 31"/>
                <a:gd name="T27" fmla="*/ 19 h 47"/>
                <a:gd name="T28" fmla="*/ 17 w 31"/>
                <a:gd name="T29" fmla="*/ 12 h 47"/>
                <a:gd name="T30" fmla="*/ 17 w 31"/>
                <a:gd name="T31" fmla="*/ 12 h 47"/>
                <a:gd name="T32" fmla="*/ 14 w 31"/>
                <a:gd name="T33" fmla="*/ 19 h 47"/>
                <a:gd name="T34" fmla="*/ 10 w 31"/>
                <a:gd name="T35" fmla="*/ 27 h 47"/>
                <a:gd name="T36" fmla="*/ 10 w 31"/>
                <a:gd name="T37" fmla="*/ 28 h 47"/>
                <a:gd name="T38" fmla="*/ 17 w 31"/>
                <a:gd name="T3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7">
                  <a:moveTo>
                    <a:pt x="17" y="47"/>
                  </a:moveTo>
                  <a:cubicBezTo>
                    <a:pt x="17" y="37"/>
                    <a:pt x="17" y="37"/>
                    <a:pt x="17" y="37"/>
                  </a:cubicBezTo>
                  <a:cubicBezTo>
                    <a:pt x="0" y="37"/>
                    <a:pt x="0" y="37"/>
                    <a:pt x="0" y="37"/>
                  </a:cubicBezTo>
                  <a:cubicBezTo>
                    <a:pt x="0" y="29"/>
                    <a:pt x="0" y="29"/>
                    <a:pt x="0" y="29"/>
                  </a:cubicBezTo>
                  <a:cubicBezTo>
                    <a:pt x="16" y="0"/>
                    <a:pt x="16" y="0"/>
                    <a:pt x="16" y="0"/>
                  </a:cubicBezTo>
                  <a:cubicBezTo>
                    <a:pt x="27" y="0"/>
                    <a:pt x="27" y="0"/>
                    <a:pt x="27" y="0"/>
                  </a:cubicBezTo>
                  <a:cubicBezTo>
                    <a:pt x="27" y="28"/>
                    <a:pt x="27" y="28"/>
                    <a:pt x="27" y="28"/>
                  </a:cubicBezTo>
                  <a:cubicBezTo>
                    <a:pt x="31" y="28"/>
                    <a:pt x="31" y="28"/>
                    <a:pt x="31" y="28"/>
                  </a:cubicBezTo>
                  <a:cubicBezTo>
                    <a:pt x="31" y="37"/>
                    <a:pt x="31" y="37"/>
                    <a:pt x="31" y="37"/>
                  </a:cubicBezTo>
                  <a:cubicBezTo>
                    <a:pt x="27" y="37"/>
                    <a:pt x="27" y="37"/>
                    <a:pt x="27" y="37"/>
                  </a:cubicBezTo>
                  <a:cubicBezTo>
                    <a:pt x="27" y="47"/>
                    <a:pt x="27" y="47"/>
                    <a:pt x="27" y="47"/>
                  </a:cubicBezTo>
                  <a:lnTo>
                    <a:pt x="17" y="47"/>
                  </a:lnTo>
                  <a:close/>
                  <a:moveTo>
                    <a:pt x="17" y="28"/>
                  </a:moveTo>
                  <a:cubicBezTo>
                    <a:pt x="17" y="19"/>
                    <a:pt x="17" y="19"/>
                    <a:pt x="17" y="19"/>
                  </a:cubicBezTo>
                  <a:cubicBezTo>
                    <a:pt x="17" y="17"/>
                    <a:pt x="17" y="15"/>
                    <a:pt x="17" y="12"/>
                  </a:cubicBezTo>
                  <a:cubicBezTo>
                    <a:pt x="17" y="12"/>
                    <a:pt x="17" y="12"/>
                    <a:pt x="17" y="12"/>
                  </a:cubicBezTo>
                  <a:cubicBezTo>
                    <a:pt x="16" y="14"/>
                    <a:pt x="15" y="17"/>
                    <a:pt x="14" y="19"/>
                  </a:cubicBezTo>
                  <a:cubicBezTo>
                    <a:pt x="10" y="27"/>
                    <a:pt x="10" y="27"/>
                    <a:pt x="10" y="27"/>
                  </a:cubicBezTo>
                  <a:cubicBezTo>
                    <a:pt x="10" y="28"/>
                    <a:pt x="10" y="28"/>
                    <a:pt x="10" y="28"/>
                  </a:cubicBezTo>
                  <a:lnTo>
                    <a:pt x="17" y="2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3" name="Freeform 62"/>
            <p:cNvSpPr/>
            <p:nvPr/>
          </p:nvSpPr>
          <p:spPr bwMode="auto">
            <a:xfrm>
              <a:off x="4019550" y="3862388"/>
              <a:ext cx="20638" cy="36513"/>
            </a:xfrm>
            <a:custGeom>
              <a:avLst/>
              <a:gdLst>
                <a:gd name="T0" fmla="*/ 26 w 27"/>
                <a:gd name="T1" fmla="*/ 9 h 48"/>
                <a:gd name="T2" fmla="*/ 13 w 27"/>
                <a:gd name="T3" fmla="*/ 9 h 48"/>
                <a:gd name="T4" fmla="*/ 13 w 27"/>
                <a:gd name="T5" fmla="*/ 16 h 48"/>
                <a:gd name="T6" fmla="*/ 14 w 27"/>
                <a:gd name="T7" fmla="*/ 16 h 48"/>
                <a:gd name="T8" fmla="*/ 23 w 27"/>
                <a:gd name="T9" fmla="*/ 20 h 48"/>
                <a:gd name="T10" fmla="*/ 27 w 27"/>
                <a:gd name="T11" fmla="*/ 31 h 48"/>
                <a:gd name="T12" fmla="*/ 10 w 27"/>
                <a:gd name="T13" fmla="*/ 48 h 48"/>
                <a:gd name="T14" fmla="*/ 0 w 27"/>
                <a:gd name="T15" fmla="*/ 46 h 48"/>
                <a:gd name="T16" fmla="*/ 2 w 27"/>
                <a:gd name="T17" fmla="*/ 37 h 48"/>
                <a:gd name="T18" fmla="*/ 9 w 27"/>
                <a:gd name="T19" fmla="*/ 39 h 48"/>
                <a:gd name="T20" fmla="*/ 16 w 27"/>
                <a:gd name="T21" fmla="*/ 32 h 48"/>
                <a:gd name="T22" fmla="*/ 6 w 27"/>
                <a:gd name="T23" fmla="*/ 24 h 48"/>
                <a:gd name="T24" fmla="*/ 3 w 27"/>
                <a:gd name="T25" fmla="*/ 24 h 48"/>
                <a:gd name="T26" fmla="*/ 5 w 27"/>
                <a:gd name="T27" fmla="*/ 0 h 48"/>
                <a:gd name="T28" fmla="*/ 26 w 27"/>
                <a:gd name="T29" fmla="*/ 0 h 48"/>
                <a:gd name="T30" fmla="*/ 26 w 27"/>
                <a:gd name="T3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26" y="9"/>
                  </a:moveTo>
                  <a:cubicBezTo>
                    <a:pt x="13" y="9"/>
                    <a:pt x="13" y="9"/>
                    <a:pt x="13" y="9"/>
                  </a:cubicBezTo>
                  <a:cubicBezTo>
                    <a:pt x="13" y="16"/>
                    <a:pt x="13" y="16"/>
                    <a:pt x="13" y="16"/>
                  </a:cubicBezTo>
                  <a:cubicBezTo>
                    <a:pt x="13" y="16"/>
                    <a:pt x="14" y="16"/>
                    <a:pt x="14" y="16"/>
                  </a:cubicBezTo>
                  <a:cubicBezTo>
                    <a:pt x="16" y="16"/>
                    <a:pt x="20" y="17"/>
                    <a:pt x="23" y="20"/>
                  </a:cubicBezTo>
                  <a:cubicBezTo>
                    <a:pt x="26" y="22"/>
                    <a:pt x="27" y="26"/>
                    <a:pt x="27" y="31"/>
                  </a:cubicBezTo>
                  <a:cubicBezTo>
                    <a:pt x="27" y="40"/>
                    <a:pt x="21" y="48"/>
                    <a:pt x="10" y="48"/>
                  </a:cubicBezTo>
                  <a:cubicBezTo>
                    <a:pt x="6" y="48"/>
                    <a:pt x="2" y="47"/>
                    <a:pt x="0" y="46"/>
                  </a:cubicBezTo>
                  <a:cubicBezTo>
                    <a:pt x="2" y="37"/>
                    <a:pt x="2" y="37"/>
                    <a:pt x="2" y="37"/>
                  </a:cubicBezTo>
                  <a:cubicBezTo>
                    <a:pt x="4" y="38"/>
                    <a:pt x="6" y="39"/>
                    <a:pt x="9" y="39"/>
                  </a:cubicBezTo>
                  <a:cubicBezTo>
                    <a:pt x="13" y="39"/>
                    <a:pt x="16" y="36"/>
                    <a:pt x="16" y="32"/>
                  </a:cubicBezTo>
                  <a:cubicBezTo>
                    <a:pt x="16" y="26"/>
                    <a:pt x="11" y="24"/>
                    <a:pt x="6" y="24"/>
                  </a:cubicBezTo>
                  <a:cubicBezTo>
                    <a:pt x="5" y="24"/>
                    <a:pt x="4" y="24"/>
                    <a:pt x="3" y="24"/>
                  </a:cubicBezTo>
                  <a:cubicBezTo>
                    <a:pt x="5" y="0"/>
                    <a:pt x="5" y="0"/>
                    <a:pt x="5" y="0"/>
                  </a:cubicBezTo>
                  <a:cubicBezTo>
                    <a:pt x="26" y="0"/>
                    <a:pt x="26" y="0"/>
                    <a:pt x="26" y="0"/>
                  </a:cubicBezTo>
                  <a:lnTo>
                    <a:pt x="26" y="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4" name="Freeform 63"/>
            <p:cNvSpPr>
              <a:spLocks noEditPoints="1"/>
            </p:cNvSpPr>
            <p:nvPr/>
          </p:nvSpPr>
          <p:spPr bwMode="auto">
            <a:xfrm>
              <a:off x="4044950" y="3860800"/>
              <a:ext cx="22225" cy="38100"/>
            </a:xfrm>
            <a:custGeom>
              <a:avLst/>
              <a:gdLst>
                <a:gd name="T0" fmla="*/ 26 w 30"/>
                <a:gd name="T1" fmla="*/ 9 h 49"/>
                <a:gd name="T2" fmla="*/ 22 w 30"/>
                <a:gd name="T3" fmla="*/ 10 h 49"/>
                <a:gd name="T4" fmla="*/ 12 w 30"/>
                <a:gd name="T5" fmla="*/ 20 h 49"/>
                <a:gd name="T6" fmla="*/ 12 w 30"/>
                <a:gd name="T7" fmla="*/ 20 h 49"/>
                <a:gd name="T8" fmla="*/ 19 w 30"/>
                <a:gd name="T9" fmla="*/ 17 h 49"/>
                <a:gd name="T10" fmla="*/ 30 w 30"/>
                <a:gd name="T11" fmla="*/ 32 h 49"/>
                <a:gd name="T12" fmla="*/ 16 w 30"/>
                <a:gd name="T13" fmla="*/ 49 h 49"/>
                <a:gd name="T14" fmla="*/ 0 w 30"/>
                <a:gd name="T15" fmla="*/ 29 h 49"/>
                <a:gd name="T16" fmla="*/ 9 w 30"/>
                <a:gd name="T17" fmla="*/ 7 h 49"/>
                <a:gd name="T18" fmla="*/ 20 w 30"/>
                <a:gd name="T19" fmla="*/ 1 h 49"/>
                <a:gd name="T20" fmla="*/ 26 w 30"/>
                <a:gd name="T21" fmla="*/ 0 h 49"/>
                <a:gd name="T22" fmla="*/ 26 w 30"/>
                <a:gd name="T23" fmla="*/ 9 h 49"/>
                <a:gd name="T24" fmla="*/ 19 w 30"/>
                <a:gd name="T25" fmla="*/ 31 h 49"/>
                <a:gd name="T26" fmla="*/ 15 w 30"/>
                <a:gd name="T27" fmla="*/ 25 h 49"/>
                <a:gd name="T28" fmla="*/ 12 w 30"/>
                <a:gd name="T29" fmla="*/ 27 h 49"/>
                <a:gd name="T30" fmla="*/ 12 w 30"/>
                <a:gd name="T31" fmla="*/ 32 h 49"/>
                <a:gd name="T32" fmla="*/ 15 w 30"/>
                <a:gd name="T33" fmla="*/ 41 h 49"/>
                <a:gd name="T34" fmla="*/ 19 w 30"/>
                <a:gd name="T35"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9">
                  <a:moveTo>
                    <a:pt x="26" y="9"/>
                  </a:moveTo>
                  <a:cubicBezTo>
                    <a:pt x="25" y="9"/>
                    <a:pt x="23" y="9"/>
                    <a:pt x="22" y="10"/>
                  </a:cubicBezTo>
                  <a:cubicBezTo>
                    <a:pt x="16" y="11"/>
                    <a:pt x="13" y="15"/>
                    <a:pt x="12" y="20"/>
                  </a:cubicBezTo>
                  <a:cubicBezTo>
                    <a:pt x="12" y="20"/>
                    <a:pt x="12" y="20"/>
                    <a:pt x="12" y="20"/>
                  </a:cubicBezTo>
                  <a:cubicBezTo>
                    <a:pt x="14" y="18"/>
                    <a:pt x="16" y="17"/>
                    <a:pt x="19" y="17"/>
                  </a:cubicBezTo>
                  <a:cubicBezTo>
                    <a:pt x="26" y="17"/>
                    <a:pt x="30" y="23"/>
                    <a:pt x="30" y="32"/>
                  </a:cubicBezTo>
                  <a:cubicBezTo>
                    <a:pt x="30" y="40"/>
                    <a:pt x="26" y="49"/>
                    <a:pt x="16" y="49"/>
                  </a:cubicBezTo>
                  <a:cubicBezTo>
                    <a:pt x="6" y="49"/>
                    <a:pt x="0" y="41"/>
                    <a:pt x="0" y="29"/>
                  </a:cubicBezTo>
                  <a:cubicBezTo>
                    <a:pt x="0" y="18"/>
                    <a:pt x="4" y="11"/>
                    <a:pt x="9" y="7"/>
                  </a:cubicBezTo>
                  <a:cubicBezTo>
                    <a:pt x="12" y="3"/>
                    <a:pt x="17" y="1"/>
                    <a:pt x="20" y="1"/>
                  </a:cubicBezTo>
                  <a:cubicBezTo>
                    <a:pt x="23" y="0"/>
                    <a:pt x="25" y="0"/>
                    <a:pt x="26" y="0"/>
                  </a:cubicBezTo>
                  <a:lnTo>
                    <a:pt x="26" y="9"/>
                  </a:lnTo>
                  <a:close/>
                  <a:moveTo>
                    <a:pt x="19" y="31"/>
                  </a:moveTo>
                  <a:cubicBezTo>
                    <a:pt x="19" y="29"/>
                    <a:pt x="18" y="25"/>
                    <a:pt x="15" y="25"/>
                  </a:cubicBezTo>
                  <a:cubicBezTo>
                    <a:pt x="14" y="25"/>
                    <a:pt x="13" y="26"/>
                    <a:pt x="12" y="27"/>
                  </a:cubicBezTo>
                  <a:cubicBezTo>
                    <a:pt x="12" y="28"/>
                    <a:pt x="12" y="29"/>
                    <a:pt x="12" y="32"/>
                  </a:cubicBezTo>
                  <a:cubicBezTo>
                    <a:pt x="12" y="37"/>
                    <a:pt x="13" y="41"/>
                    <a:pt x="15" y="41"/>
                  </a:cubicBezTo>
                  <a:cubicBezTo>
                    <a:pt x="19" y="41"/>
                    <a:pt x="19" y="36"/>
                    <a:pt x="19" y="3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35" name="Group 69"/>
          <p:cNvGrpSpPr/>
          <p:nvPr/>
        </p:nvGrpSpPr>
        <p:grpSpPr>
          <a:xfrm>
            <a:off x="2494171" y="3429439"/>
            <a:ext cx="533400" cy="560917"/>
            <a:chOff x="2919413" y="3781425"/>
            <a:chExt cx="400050" cy="420688"/>
          </a:xfrm>
          <a:solidFill>
            <a:schemeClr val="bg1"/>
          </a:solidFill>
        </p:grpSpPr>
        <p:sp>
          <p:nvSpPr>
            <p:cNvPr id="236" name="Freeform 64"/>
            <p:cNvSpPr>
              <a:spLocks noEditPoints="1"/>
            </p:cNvSpPr>
            <p:nvPr/>
          </p:nvSpPr>
          <p:spPr bwMode="auto">
            <a:xfrm>
              <a:off x="3059113" y="3781425"/>
              <a:ext cx="120650" cy="420688"/>
            </a:xfrm>
            <a:custGeom>
              <a:avLst/>
              <a:gdLst>
                <a:gd name="T0" fmla="*/ 137 w 156"/>
                <a:gd name="T1" fmla="*/ 548 h 548"/>
                <a:gd name="T2" fmla="*/ 0 w 156"/>
                <a:gd name="T3" fmla="*/ 528 h 548"/>
                <a:gd name="T4" fmla="*/ 137 w 156"/>
                <a:gd name="T5" fmla="*/ 509 h 548"/>
                <a:gd name="T6" fmla="*/ 137 w 156"/>
                <a:gd name="T7" fmla="*/ 453 h 548"/>
                <a:gd name="T8" fmla="*/ 0 w 156"/>
                <a:gd name="T9" fmla="*/ 472 h 548"/>
                <a:gd name="T10" fmla="*/ 137 w 156"/>
                <a:gd name="T11" fmla="*/ 492 h 548"/>
                <a:gd name="T12" fmla="*/ 137 w 156"/>
                <a:gd name="T13" fmla="*/ 453 h 548"/>
                <a:gd name="T14" fmla="*/ 19 w 156"/>
                <a:gd name="T15" fmla="*/ 397 h 548"/>
                <a:gd name="T16" fmla="*/ 19 w 156"/>
                <a:gd name="T17" fmla="*/ 436 h 548"/>
                <a:gd name="T18" fmla="*/ 156 w 156"/>
                <a:gd name="T19" fmla="*/ 416 h 548"/>
                <a:gd name="T20" fmla="*/ 137 w 156"/>
                <a:gd name="T21" fmla="*/ 341 h 548"/>
                <a:gd name="T22" fmla="*/ 0 w 156"/>
                <a:gd name="T23" fmla="*/ 361 h 548"/>
                <a:gd name="T24" fmla="*/ 137 w 156"/>
                <a:gd name="T25" fmla="*/ 380 h 548"/>
                <a:gd name="T26" fmla="*/ 137 w 156"/>
                <a:gd name="T27" fmla="*/ 341 h 548"/>
                <a:gd name="T28" fmla="*/ 19 w 156"/>
                <a:gd name="T29" fmla="*/ 285 h 548"/>
                <a:gd name="T30" fmla="*/ 19 w 156"/>
                <a:gd name="T31" fmla="*/ 324 h 548"/>
                <a:gd name="T32" fmla="*/ 156 w 156"/>
                <a:gd name="T33" fmla="*/ 305 h 548"/>
                <a:gd name="T34" fmla="*/ 137 w 156"/>
                <a:gd name="T35" fmla="*/ 229 h 548"/>
                <a:gd name="T36" fmla="*/ 0 w 156"/>
                <a:gd name="T37" fmla="*/ 249 h 548"/>
                <a:gd name="T38" fmla="*/ 137 w 156"/>
                <a:gd name="T39" fmla="*/ 268 h 548"/>
                <a:gd name="T40" fmla="*/ 137 w 156"/>
                <a:gd name="T41" fmla="*/ 229 h 548"/>
                <a:gd name="T42" fmla="*/ 19 w 156"/>
                <a:gd name="T43" fmla="*/ 168 h 548"/>
                <a:gd name="T44" fmla="*/ 19 w 156"/>
                <a:gd name="T45" fmla="*/ 207 h 548"/>
                <a:gd name="T46" fmla="*/ 156 w 156"/>
                <a:gd name="T47" fmla="*/ 188 h 548"/>
                <a:gd name="T48" fmla="*/ 137 w 156"/>
                <a:gd name="T49" fmla="*/ 112 h 548"/>
                <a:gd name="T50" fmla="*/ 0 w 156"/>
                <a:gd name="T51" fmla="*/ 132 h 548"/>
                <a:gd name="T52" fmla="*/ 137 w 156"/>
                <a:gd name="T53" fmla="*/ 151 h 548"/>
                <a:gd name="T54" fmla="*/ 137 w 156"/>
                <a:gd name="T55" fmla="*/ 112 h 548"/>
                <a:gd name="T56" fmla="*/ 19 w 156"/>
                <a:gd name="T57" fmla="*/ 56 h 548"/>
                <a:gd name="T58" fmla="*/ 19 w 156"/>
                <a:gd name="T59" fmla="*/ 95 h 548"/>
                <a:gd name="T60" fmla="*/ 156 w 156"/>
                <a:gd name="T61" fmla="*/ 76 h 548"/>
                <a:gd name="T62" fmla="*/ 137 w 156"/>
                <a:gd name="T63" fmla="*/ 0 h 548"/>
                <a:gd name="T64" fmla="*/ 0 w 156"/>
                <a:gd name="T65" fmla="*/ 20 h 548"/>
                <a:gd name="T66" fmla="*/ 137 w 156"/>
                <a:gd name="T67" fmla="*/ 40 h 548"/>
                <a:gd name="T68" fmla="*/ 137 w 156"/>
                <a:gd name="T69"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548">
                  <a:moveTo>
                    <a:pt x="156" y="528"/>
                  </a:moveTo>
                  <a:cubicBezTo>
                    <a:pt x="156" y="539"/>
                    <a:pt x="148" y="548"/>
                    <a:pt x="137" y="548"/>
                  </a:cubicBezTo>
                  <a:cubicBezTo>
                    <a:pt x="19" y="548"/>
                    <a:pt x="19" y="548"/>
                    <a:pt x="19" y="548"/>
                  </a:cubicBezTo>
                  <a:cubicBezTo>
                    <a:pt x="8" y="548"/>
                    <a:pt x="0" y="539"/>
                    <a:pt x="0" y="528"/>
                  </a:cubicBezTo>
                  <a:cubicBezTo>
                    <a:pt x="0" y="517"/>
                    <a:pt x="8" y="509"/>
                    <a:pt x="19" y="509"/>
                  </a:cubicBezTo>
                  <a:cubicBezTo>
                    <a:pt x="137" y="509"/>
                    <a:pt x="137" y="509"/>
                    <a:pt x="137" y="509"/>
                  </a:cubicBezTo>
                  <a:cubicBezTo>
                    <a:pt x="148" y="509"/>
                    <a:pt x="156" y="517"/>
                    <a:pt x="156" y="528"/>
                  </a:cubicBezTo>
                  <a:close/>
                  <a:moveTo>
                    <a:pt x="137" y="453"/>
                  </a:moveTo>
                  <a:cubicBezTo>
                    <a:pt x="19" y="453"/>
                    <a:pt x="19" y="453"/>
                    <a:pt x="19" y="453"/>
                  </a:cubicBezTo>
                  <a:cubicBezTo>
                    <a:pt x="8" y="453"/>
                    <a:pt x="0" y="461"/>
                    <a:pt x="0" y="472"/>
                  </a:cubicBezTo>
                  <a:cubicBezTo>
                    <a:pt x="0" y="483"/>
                    <a:pt x="8" y="492"/>
                    <a:pt x="19" y="492"/>
                  </a:cubicBezTo>
                  <a:cubicBezTo>
                    <a:pt x="137" y="492"/>
                    <a:pt x="137" y="492"/>
                    <a:pt x="137" y="492"/>
                  </a:cubicBezTo>
                  <a:cubicBezTo>
                    <a:pt x="148" y="492"/>
                    <a:pt x="156" y="483"/>
                    <a:pt x="156" y="472"/>
                  </a:cubicBezTo>
                  <a:cubicBezTo>
                    <a:pt x="156" y="461"/>
                    <a:pt x="148" y="453"/>
                    <a:pt x="137" y="453"/>
                  </a:cubicBezTo>
                  <a:close/>
                  <a:moveTo>
                    <a:pt x="137" y="397"/>
                  </a:moveTo>
                  <a:cubicBezTo>
                    <a:pt x="19" y="397"/>
                    <a:pt x="19" y="397"/>
                    <a:pt x="19" y="397"/>
                  </a:cubicBezTo>
                  <a:cubicBezTo>
                    <a:pt x="8" y="397"/>
                    <a:pt x="0" y="406"/>
                    <a:pt x="0" y="416"/>
                  </a:cubicBezTo>
                  <a:cubicBezTo>
                    <a:pt x="0" y="427"/>
                    <a:pt x="8" y="436"/>
                    <a:pt x="19" y="436"/>
                  </a:cubicBezTo>
                  <a:cubicBezTo>
                    <a:pt x="137" y="436"/>
                    <a:pt x="137" y="436"/>
                    <a:pt x="137" y="436"/>
                  </a:cubicBezTo>
                  <a:cubicBezTo>
                    <a:pt x="148" y="436"/>
                    <a:pt x="156" y="427"/>
                    <a:pt x="156" y="416"/>
                  </a:cubicBezTo>
                  <a:cubicBezTo>
                    <a:pt x="156" y="406"/>
                    <a:pt x="148" y="397"/>
                    <a:pt x="137" y="397"/>
                  </a:cubicBezTo>
                  <a:close/>
                  <a:moveTo>
                    <a:pt x="137" y="341"/>
                  </a:moveTo>
                  <a:cubicBezTo>
                    <a:pt x="19" y="341"/>
                    <a:pt x="19" y="341"/>
                    <a:pt x="19" y="341"/>
                  </a:cubicBezTo>
                  <a:cubicBezTo>
                    <a:pt x="8" y="341"/>
                    <a:pt x="0" y="350"/>
                    <a:pt x="0" y="361"/>
                  </a:cubicBezTo>
                  <a:cubicBezTo>
                    <a:pt x="0" y="371"/>
                    <a:pt x="8" y="380"/>
                    <a:pt x="19" y="380"/>
                  </a:cubicBezTo>
                  <a:cubicBezTo>
                    <a:pt x="137" y="380"/>
                    <a:pt x="137" y="380"/>
                    <a:pt x="137" y="380"/>
                  </a:cubicBezTo>
                  <a:cubicBezTo>
                    <a:pt x="148" y="380"/>
                    <a:pt x="156" y="371"/>
                    <a:pt x="156" y="361"/>
                  </a:cubicBezTo>
                  <a:cubicBezTo>
                    <a:pt x="156" y="350"/>
                    <a:pt x="148" y="341"/>
                    <a:pt x="137" y="341"/>
                  </a:cubicBezTo>
                  <a:close/>
                  <a:moveTo>
                    <a:pt x="137" y="285"/>
                  </a:moveTo>
                  <a:cubicBezTo>
                    <a:pt x="19" y="285"/>
                    <a:pt x="19" y="285"/>
                    <a:pt x="19" y="285"/>
                  </a:cubicBezTo>
                  <a:cubicBezTo>
                    <a:pt x="8" y="285"/>
                    <a:pt x="0" y="294"/>
                    <a:pt x="0" y="305"/>
                  </a:cubicBezTo>
                  <a:cubicBezTo>
                    <a:pt x="0" y="315"/>
                    <a:pt x="8" y="324"/>
                    <a:pt x="19" y="324"/>
                  </a:cubicBezTo>
                  <a:cubicBezTo>
                    <a:pt x="137" y="324"/>
                    <a:pt x="137" y="324"/>
                    <a:pt x="137" y="324"/>
                  </a:cubicBezTo>
                  <a:cubicBezTo>
                    <a:pt x="148" y="324"/>
                    <a:pt x="156" y="315"/>
                    <a:pt x="156" y="305"/>
                  </a:cubicBezTo>
                  <a:cubicBezTo>
                    <a:pt x="156" y="294"/>
                    <a:pt x="148" y="285"/>
                    <a:pt x="137" y="285"/>
                  </a:cubicBezTo>
                  <a:close/>
                  <a:moveTo>
                    <a:pt x="137" y="229"/>
                  </a:moveTo>
                  <a:cubicBezTo>
                    <a:pt x="19" y="229"/>
                    <a:pt x="19" y="229"/>
                    <a:pt x="19" y="229"/>
                  </a:cubicBezTo>
                  <a:cubicBezTo>
                    <a:pt x="8" y="229"/>
                    <a:pt x="0" y="238"/>
                    <a:pt x="0" y="249"/>
                  </a:cubicBezTo>
                  <a:cubicBezTo>
                    <a:pt x="0" y="260"/>
                    <a:pt x="8" y="268"/>
                    <a:pt x="19" y="268"/>
                  </a:cubicBezTo>
                  <a:cubicBezTo>
                    <a:pt x="137" y="268"/>
                    <a:pt x="137" y="268"/>
                    <a:pt x="137" y="268"/>
                  </a:cubicBezTo>
                  <a:cubicBezTo>
                    <a:pt x="148" y="268"/>
                    <a:pt x="156" y="260"/>
                    <a:pt x="156" y="249"/>
                  </a:cubicBezTo>
                  <a:cubicBezTo>
                    <a:pt x="156" y="238"/>
                    <a:pt x="148" y="229"/>
                    <a:pt x="137" y="229"/>
                  </a:cubicBezTo>
                  <a:close/>
                  <a:moveTo>
                    <a:pt x="137" y="168"/>
                  </a:moveTo>
                  <a:cubicBezTo>
                    <a:pt x="19" y="168"/>
                    <a:pt x="19" y="168"/>
                    <a:pt x="19" y="168"/>
                  </a:cubicBezTo>
                  <a:cubicBezTo>
                    <a:pt x="8" y="168"/>
                    <a:pt x="0" y="177"/>
                    <a:pt x="0" y="188"/>
                  </a:cubicBezTo>
                  <a:cubicBezTo>
                    <a:pt x="0" y="198"/>
                    <a:pt x="8" y="207"/>
                    <a:pt x="19" y="207"/>
                  </a:cubicBezTo>
                  <a:cubicBezTo>
                    <a:pt x="137" y="207"/>
                    <a:pt x="137" y="207"/>
                    <a:pt x="137" y="207"/>
                  </a:cubicBezTo>
                  <a:cubicBezTo>
                    <a:pt x="148" y="207"/>
                    <a:pt x="156" y="198"/>
                    <a:pt x="156" y="188"/>
                  </a:cubicBezTo>
                  <a:cubicBezTo>
                    <a:pt x="156" y="177"/>
                    <a:pt x="148" y="168"/>
                    <a:pt x="137" y="168"/>
                  </a:cubicBezTo>
                  <a:close/>
                  <a:moveTo>
                    <a:pt x="137" y="112"/>
                  </a:moveTo>
                  <a:cubicBezTo>
                    <a:pt x="19" y="112"/>
                    <a:pt x="19" y="112"/>
                    <a:pt x="19" y="112"/>
                  </a:cubicBezTo>
                  <a:cubicBezTo>
                    <a:pt x="8" y="112"/>
                    <a:pt x="0" y="121"/>
                    <a:pt x="0" y="132"/>
                  </a:cubicBezTo>
                  <a:cubicBezTo>
                    <a:pt x="0" y="142"/>
                    <a:pt x="8" y="151"/>
                    <a:pt x="19" y="151"/>
                  </a:cubicBezTo>
                  <a:cubicBezTo>
                    <a:pt x="137" y="151"/>
                    <a:pt x="137" y="151"/>
                    <a:pt x="137" y="151"/>
                  </a:cubicBezTo>
                  <a:cubicBezTo>
                    <a:pt x="148" y="151"/>
                    <a:pt x="156" y="142"/>
                    <a:pt x="156" y="132"/>
                  </a:cubicBezTo>
                  <a:cubicBezTo>
                    <a:pt x="156" y="121"/>
                    <a:pt x="148" y="112"/>
                    <a:pt x="137" y="112"/>
                  </a:cubicBezTo>
                  <a:close/>
                  <a:moveTo>
                    <a:pt x="137" y="56"/>
                  </a:moveTo>
                  <a:cubicBezTo>
                    <a:pt x="19" y="56"/>
                    <a:pt x="19" y="56"/>
                    <a:pt x="19" y="56"/>
                  </a:cubicBezTo>
                  <a:cubicBezTo>
                    <a:pt x="8" y="56"/>
                    <a:pt x="0" y="65"/>
                    <a:pt x="0" y="76"/>
                  </a:cubicBezTo>
                  <a:cubicBezTo>
                    <a:pt x="0" y="87"/>
                    <a:pt x="8" y="95"/>
                    <a:pt x="19" y="95"/>
                  </a:cubicBezTo>
                  <a:cubicBezTo>
                    <a:pt x="137" y="95"/>
                    <a:pt x="137" y="95"/>
                    <a:pt x="137" y="95"/>
                  </a:cubicBezTo>
                  <a:cubicBezTo>
                    <a:pt x="148" y="95"/>
                    <a:pt x="156" y="87"/>
                    <a:pt x="156" y="76"/>
                  </a:cubicBezTo>
                  <a:cubicBezTo>
                    <a:pt x="156" y="65"/>
                    <a:pt x="148" y="56"/>
                    <a:pt x="137" y="56"/>
                  </a:cubicBezTo>
                  <a:close/>
                  <a:moveTo>
                    <a:pt x="137" y="0"/>
                  </a:moveTo>
                  <a:cubicBezTo>
                    <a:pt x="19" y="0"/>
                    <a:pt x="19" y="0"/>
                    <a:pt x="19" y="0"/>
                  </a:cubicBezTo>
                  <a:cubicBezTo>
                    <a:pt x="8" y="0"/>
                    <a:pt x="0" y="9"/>
                    <a:pt x="0" y="20"/>
                  </a:cubicBezTo>
                  <a:cubicBezTo>
                    <a:pt x="0" y="31"/>
                    <a:pt x="8" y="40"/>
                    <a:pt x="19" y="40"/>
                  </a:cubicBezTo>
                  <a:cubicBezTo>
                    <a:pt x="137" y="40"/>
                    <a:pt x="137" y="40"/>
                    <a:pt x="137" y="40"/>
                  </a:cubicBezTo>
                  <a:cubicBezTo>
                    <a:pt x="148" y="40"/>
                    <a:pt x="156" y="31"/>
                    <a:pt x="156" y="20"/>
                  </a:cubicBezTo>
                  <a:cubicBezTo>
                    <a:pt x="156"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7" name="Freeform 65"/>
            <p:cNvSpPr/>
            <p:nvPr/>
          </p:nvSpPr>
          <p:spPr bwMode="auto">
            <a:xfrm>
              <a:off x="29194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8" name="Freeform 66"/>
            <p:cNvSpPr/>
            <p:nvPr/>
          </p:nvSpPr>
          <p:spPr bwMode="auto">
            <a:xfrm>
              <a:off x="29194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9" name="Freeform 67"/>
            <p:cNvSpPr/>
            <p:nvPr/>
          </p:nvSpPr>
          <p:spPr bwMode="auto">
            <a:xfrm>
              <a:off x="29194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0" name="Freeform 68"/>
            <p:cNvSpPr/>
            <p:nvPr/>
          </p:nvSpPr>
          <p:spPr bwMode="auto">
            <a:xfrm>
              <a:off x="2919413" y="4043363"/>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1" name="Freeform 69"/>
            <p:cNvSpPr/>
            <p:nvPr/>
          </p:nvSpPr>
          <p:spPr bwMode="auto">
            <a:xfrm>
              <a:off x="2919413" y="4000500"/>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2" name="Freeform 70"/>
            <p:cNvSpPr/>
            <p:nvPr/>
          </p:nvSpPr>
          <p:spPr bwMode="auto">
            <a:xfrm>
              <a:off x="2919413" y="3957638"/>
              <a:ext cx="120650" cy="28575"/>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1"/>
                    <a:pt x="9" y="39"/>
                    <a:pt x="20" y="39"/>
                  </a:cubicBezTo>
                  <a:cubicBezTo>
                    <a:pt x="137" y="39"/>
                    <a:pt x="137" y="39"/>
                    <a:pt x="137" y="39"/>
                  </a:cubicBezTo>
                  <a:cubicBezTo>
                    <a:pt x="148" y="39"/>
                    <a:pt x="157" y="31"/>
                    <a:pt x="157" y="20"/>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3" name="Freeform 71"/>
            <p:cNvSpPr/>
            <p:nvPr/>
          </p:nvSpPr>
          <p:spPr bwMode="auto">
            <a:xfrm>
              <a:off x="31988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4" name="Freeform 72"/>
            <p:cNvSpPr/>
            <p:nvPr/>
          </p:nvSpPr>
          <p:spPr bwMode="auto">
            <a:xfrm>
              <a:off x="31988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5" name="Freeform 73"/>
            <p:cNvSpPr/>
            <p:nvPr/>
          </p:nvSpPr>
          <p:spPr bwMode="auto">
            <a:xfrm>
              <a:off x="31988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6" name="Freeform 74"/>
            <p:cNvSpPr/>
            <p:nvPr/>
          </p:nvSpPr>
          <p:spPr bwMode="auto">
            <a:xfrm>
              <a:off x="3198813" y="4043363"/>
              <a:ext cx="120650" cy="30163"/>
            </a:xfrm>
            <a:custGeom>
              <a:avLst/>
              <a:gdLst>
                <a:gd name="T0" fmla="*/ 20 w 157"/>
                <a:gd name="T1" fmla="*/ 39 h 39"/>
                <a:gd name="T2" fmla="*/ 137 w 157"/>
                <a:gd name="T3" fmla="*/ 39 h 39"/>
                <a:gd name="T4" fmla="*/ 157 w 157"/>
                <a:gd name="T5" fmla="*/ 20 h 39"/>
                <a:gd name="T6" fmla="*/ 137 w 157"/>
                <a:gd name="T7" fmla="*/ 0 h 39"/>
                <a:gd name="T8" fmla="*/ 20 w 157"/>
                <a:gd name="T9" fmla="*/ 0 h 39"/>
                <a:gd name="T10" fmla="*/ 0 w 157"/>
                <a:gd name="T11" fmla="*/ 20 h 39"/>
                <a:gd name="T12" fmla="*/ 20 w 15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20" y="39"/>
                  </a:moveTo>
                  <a:cubicBezTo>
                    <a:pt x="137" y="39"/>
                    <a:pt x="137" y="39"/>
                    <a:pt x="137" y="39"/>
                  </a:cubicBezTo>
                  <a:cubicBezTo>
                    <a:pt x="148" y="39"/>
                    <a:pt x="157" y="30"/>
                    <a:pt x="157" y="20"/>
                  </a:cubicBezTo>
                  <a:cubicBezTo>
                    <a:pt x="157" y="9"/>
                    <a:pt x="148" y="0"/>
                    <a:pt x="137" y="0"/>
                  </a:cubicBezTo>
                  <a:cubicBezTo>
                    <a:pt x="20" y="0"/>
                    <a:pt x="20" y="0"/>
                    <a:pt x="20" y="0"/>
                  </a:cubicBezTo>
                  <a:cubicBezTo>
                    <a:pt x="9" y="0"/>
                    <a:pt x="0" y="9"/>
                    <a:pt x="0" y="20"/>
                  </a:cubicBezTo>
                  <a:cubicBezTo>
                    <a:pt x="0" y="30"/>
                    <a:pt x="9" y="39"/>
                    <a:pt x="20" y="3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47" name="Group 81"/>
          <p:cNvGrpSpPr/>
          <p:nvPr/>
        </p:nvGrpSpPr>
        <p:grpSpPr>
          <a:xfrm>
            <a:off x="1619491" y="3435789"/>
            <a:ext cx="543984" cy="548216"/>
            <a:chOff x="2066925" y="3786188"/>
            <a:chExt cx="407988" cy="411162"/>
          </a:xfrm>
          <a:solidFill>
            <a:schemeClr val="bg1"/>
          </a:solidFill>
        </p:grpSpPr>
        <p:sp>
          <p:nvSpPr>
            <p:cNvPr id="248" name="Freeform 75"/>
            <p:cNvSpPr>
              <a:spLocks noEditPoints="1"/>
            </p:cNvSpPr>
            <p:nvPr/>
          </p:nvSpPr>
          <p:spPr bwMode="auto">
            <a:xfrm>
              <a:off x="2179638" y="3892550"/>
              <a:ext cx="182563" cy="184150"/>
            </a:xfrm>
            <a:custGeom>
              <a:avLst/>
              <a:gdLst>
                <a:gd name="T0" fmla="*/ 119 w 239"/>
                <a:gd name="T1" fmla="*/ 0 h 239"/>
                <a:gd name="T2" fmla="*/ 239 w 239"/>
                <a:gd name="T3" fmla="*/ 119 h 239"/>
                <a:gd name="T4" fmla="*/ 120 w 239"/>
                <a:gd name="T5" fmla="*/ 239 h 239"/>
                <a:gd name="T6" fmla="*/ 0 w 239"/>
                <a:gd name="T7" fmla="*/ 120 h 239"/>
                <a:gd name="T8" fmla="*/ 119 w 239"/>
                <a:gd name="T9" fmla="*/ 0 h 239"/>
                <a:gd name="T10" fmla="*/ 137 w 239"/>
                <a:gd name="T11" fmla="*/ 48 h 239"/>
                <a:gd name="T12" fmla="*/ 137 w 239"/>
                <a:gd name="T13" fmla="*/ 36 h 239"/>
                <a:gd name="T14" fmla="*/ 111 w 239"/>
                <a:gd name="T15" fmla="*/ 36 h 239"/>
                <a:gd name="T16" fmla="*/ 111 w 239"/>
                <a:gd name="T17" fmla="*/ 48 h 239"/>
                <a:gd name="T18" fmla="*/ 84 w 239"/>
                <a:gd name="T19" fmla="*/ 63 h 239"/>
                <a:gd name="T20" fmla="*/ 75 w 239"/>
                <a:gd name="T21" fmla="*/ 86 h 239"/>
                <a:gd name="T22" fmla="*/ 81 w 239"/>
                <a:gd name="T23" fmla="*/ 110 h 239"/>
                <a:gd name="T24" fmla="*/ 100 w 239"/>
                <a:gd name="T25" fmla="*/ 124 h 239"/>
                <a:gd name="T26" fmla="*/ 106 w 239"/>
                <a:gd name="T27" fmla="*/ 127 h 239"/>
                <a:gd name="T28" fmla="*/ 111 w 239"/>
                <a:gd name="T29" fmla="*/ 129 h 239"/>
                <a:gd name="T30" fmla="*/ 111 w 239"/>
                <a:gd name="T31" fmla="*/ 167 h 239"/>
                <a:gd name="T32" fmla="*/ 101 w 239"/>
                <a:gd name="T33" fmla="*/ 159 h 239"/>
                <a:gd name="T34" fmla="*/ 98 w 239"/>
                <a:gd name="T35" fmla="*/ 145 h 239"/>
                <a:gd name="T36" fmla="*/ 72 w 239"/>
                <a:gd name="T37" fmla="*/ 145 h 239"/>
                <a:gd name="T38" fmla="*/ 81 w 239"/>
                <a:gd name="T39" fmla="*/ 174 h 239"/>
                <a:gd name="T40" fmla="*/ 111 w 239"/>
                <a:gd name="T41" fmla="*/ 193 h 239"/>
                <a:gd name="T42" fmla="*/ 111 w 239"/>
                <a:gd name="T43" fmla="*/ 206 h 239"/>
                <a:gd name="T44" fmla="*/ 137 w 239"/>
                <a:gd name="T45" fmla="*/ 206 h 239"/>
                <a:gd name="T46" fmla="*/ 137 w 239"/>
                <a:gd name="T47" fmla="*/ 193 h 239"/>
                <a:gd name="T48" fmla="*/ 165 w 239"/>
                <a:gd name="T49" fmla="*/ 180 h 239"/>
                <a:gd name="T50" fmla="*/ 176 w 239"/>
                <a:gd name="T51" fmla="*/ 155 h 239"/>
                <a:gd name="T52" fmla="*/ 171 w 239"/>
                <a:gd name="T53" fmla="*/ 132 h 239"/>
                <a:gd name="T54" fmla="*/ 152 w 239"/>
                <a:gd name="T55" fmla="*/ 117 h 239"/>
                <a:gd name="T56" fmla="*/ 144 w 239"/>
                <a:gd name="T57" fmla="*/ 113 h 239"/>
                <a:gd name="T58" fmla="*/ 137 w 239"/>
                <a:gd name="T59" fmla="*/ 111 h 239"/>
                <a:gd name="T60" fmla="*/ 137 w 239"/>
                <a:gd name="T61" fmla="*/ 72 h 239"/>
                <a:gd name="T62" fmla="*/ 145 w 239"/>
                <a:gd name="T63" fmla="*/ 81 h 239"/>
                <a:gd name="T64" fmla="*/ 147 w 239"/>
                <a:gd name="T65" fmla="*/ 92 h 239"/>
                <a:gd name="T66" fmla="*/ 171 w 239"/>
                <a:gd name="T67" fmla="*/ 92 h 239"/>
                <a:gd name="T68" fmla="*/ 164 w 239"/>
                <a:gd name="T69" fmla="*/ 68 h 239"/>
                <a:gd name="T70" fmla="*/ 137 w 239"/>
                <a:gd name="T71" fmla="*/ 48 h 239"/>
                <a:gd name="T72" fmla="*/ 137 w 239"/>
                <a:gd name="T73" fmla="*/ 168 h 239"/>
                <a:gd name="T74" fmla="*/ 146 w 239"/>
                <a:gd name="T75" fmla="*/ 163 h 239"/>
                <a:gd name="T76" fmla="*/ 150 w 239"/>
                <a:gd name="T77" fmla="*/ 155 h 239"/>
                <a:gd name="T78" fmla="*/ 148 w 239"/>
                <a:gd name="T79" fmla="*/ 144 h 239"/>
                <a:gd name="T80" fmla="*/ 139 w 239"/>
                <a:gd name="T81" fmla="*/ 137 h 239"/>
                <a:gd name="T82" fmla="*/ 138 w 239"/>
                <a:gd name="T83" fmla="*/ 137 h 239"/>
                <a:gd name="T84" fmla="*/ 137 w 239"/>
                <a:gd name="T85" fmla="*/ 136 h 239"/>
                <a:gd name="T86" fmla="*/ 137 w 239"/>
                <a:gd name="T87" fmla="*/ 168 h 239"/>
                <a:gd name="T88" fmla="*/ 102 w 239"/>
                <a:gd name="T89" fmla="*/ 78 h 239"/>
                <a:gd name="T90" fmla="*/ 99 w 239"/>
                <a:gd name="T91" fmla="*/ 88 h 239"/>
                <a:gd name="T92" fmla="*/ 103 w 239"/>
                <a:gd name="T93" fmla="*/ 97 h 239"/>
                <a:gd name="T94" fmla="*/ 111 w 239"/>
                <a:gd name="T95" fmla="*/ 104 h 239"/>
                <a:gd name="T96" fmla="*/ 111 w 239"/>
                <a:gd name="T97" fmla="*/ 71 h 239"/>
                <a:gd name="T98" fmla="*/ 102 w 239"/>
                <a:gd name="T99" fmla="*/ 7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239">
                  <a:moveTo>
                    <a:pt x="119" y="0"/>
                  </a:moveTo>
                  <a:cubicBezTo>
                    <a:pt x="185" y="0"/>
                    <a:pt x="239" y="53"/>
                    <a:pt x="239" y="119"/>
                  </a:cubicBezTo>
                  <a:cubicBezTo>
                    <a:pt x="239" y="185"/>
                    <a:pt x="186" y="239"/>
                    <a:pt x="120" y="239"/>
                  </a:cubicBezTo>
                  <a:cubicBezTo>
                    <a:pt x="54" y="239"/>
                    <a:pt x="0" y="186"/>
                    <a:pt x="0" y="120"/>
                  </a:cubicBezTo>
                  <a:cubicBezTo>
                    <a:pt x="0" y="54"/>
                    <a:pt x="53" y="0"/>
                    <a:pt x="119" y="0"/>
                  </a:cubicBezTo>
                  <a:close/>
                  <a:moveTo>
                    <a:pt x="137" y="48"/>
                  </a:moveTo>
                  <a:cubicBezTo>
                    <a:pt x="137" y="36"/>
                    <a:pt x="137" y="36"/>
                    <a:pt x="137" y="36"/>
                  </a:cubicBezTo>
                  <a:cubicBezTo>
                    <a:pt x="111" y="36"/>
                    <a:pt x="111" y="36"/>
                    <a:pt x="111" y="36"/>
                  </a:cubicBezTo>
                  <a:cubicBezTo>
                    <a:pt x="111" y="48"/>
                    <a:pt x="111" y="48"/>
                    <a:pt x="111" y="48"/>
                  </a:cubicBezTo>
                  <a:cubicBezTo>
                    <a:pt x="99" y="51"/>
                    <a:pt x="90" y="56"/>
                    <a:pt x="84" y="63"/>
                  </a:cubicBezTo>
                  <a:cubicBezTo>
                    <a:pt x="78" y="71"/>
                    <a:pt x="75" y="78"/>
                    <a:pt x="75" y="86"/>
                  </a:cubicBezTo>
                  <a:cubicBezTo>
                    <a:pt x="74" y="95"/>
                    <a:pt x="76" y="103"/>
                    <a:pt x="81" y="110"/>
                  </a:cubicBezTo>
                  <a:cubicBezTo>
                    <a:pt x="85" y="116"/>
                    <a:pt x="92" y="121"/>
                    <a:pt x="100" y="124"/>
                  </a:cubicBezTo>
                  <a:cubicBezTo>
                    <a:pt x="102" y="125"/>
                    <a:pt x="104" y="126"/>
                    <a:pt x="106" y="127"/>
                  </a:cubicBezTo>
                  <a:cubicBezTo>
                    <a:pt x="108" y="127"/>
                    <a:pt x="109" y="128"/>
                    <a:pt x="111" y="129"/>
                  </a:cubicBezTo>
                  <a:cubicBezTo>
                    <a:pt x="111" y="167"/>
                    <a:pt x="111" y="167"/>
                    <a:pt x="111" y="167"/>
                  </a:cubicBezTo>
                  <a:cubicBezTo>
                    <a:pt x="107" y="166"/>
                    <a:pt x="104" y="163"/>
                    <a:pt x="101" y="159"/>
                  </a:cubicBezTo>
                  <a:cubicBezTo>
                    <a:pt x="99" y="156"/>
                    <a:pt x="98" y="151"/>
                    <a:pt x="98" y="145"/>
                  </a:cubicBezTo>
                  <a:cubicBezTo>
                    <a:pt x="72" y="145"/>
                    <a:pt x="72" y="145"/>
                    <a:pt x="72" y="145"/>
                  </a:cubicBezTo>
                  <a:cubicBezTo>
                    <a:pt x="72" y="154"/>
                    <a:pt x="75" y="164"/>
                    <a:pt x="81" y="174"/>
                  </a:cubicBezTo>
                  <a:cubicBezTo>
                    <a:pt x="87" y="184"/>
                    <a:pt x="97" y="190"/>
                    <a:pt x="111" y="193"/>
                  </a:cubicBezTo>
                  <a:cubicBezTo>
                    <a:pt x="111" y="206"/>
                    <a:pt x="111" y="206"/>
                    <a:pt x="111" y="206"/>
                  </a:cubicBezTo>
                  <a:cubicBezTo>
                    <a:pt x="137" y="206"/>
                    <a:pt x="137" y="206"/>
                    <a:pt x="137" y="206"/>
                  </a:cubicBezTo>
                  <a:cubicBezTo>
                    <a:pt x="137" y="193"/>
                    <a:pt x="137" y="193"/>
                    <a:pt x="137" y="193"/>
                  </a:cubicBezTo>
                  <a:cubicBezTo>
                    <a:pt x="149" y="191"/>
                    <a:pt x="158" y="187"/>
                    <a:pt x="165" y="180"/>
                  </a:cubicBezTo>
                  <a:cubicBezTo>
                    <a:pt x="171" y="173"/>
                    <a:pt x="175" y="165"/>
                    <a:pt x="176" y="155"/>
                  </a:cubicBezTo>
                  <a:cubicBezTo>
                    <a:pt x="177" y="146"/>
                    <a:pt x="175" y="139"/>
                    <a:pt x="171" y="132"/>
                  </a:cubicBezTo>
                  <a:cubicBezTo>
                    <a:pt x="166" y="125"/>
                    <a:pt x="160" y="120"/>
                    <a:pt x="152" y="117"/>
                  </a:cubicBezTo>
                  <a:cubicBezTo>
                    <a:pt x="149" y="115"/>
                    <a:pt x="147" y="114"/>
                    <a:pt x="144" y="113"/>
                  </a:cubicBezTo>
                  <a:cubicBezTo>
                    <a:pt x="142" y="112"/>
                    <a:pt x="139" y="112"/>
                    <a:pt x="137" y="111"/>
                  </a:cubicBezTo>
                  <a:cubicBezTo>
                    <a:pt x="137" y="72"/>
                    <a:pt x="137" y="72"/>
                    <a:pt x="137" y="72"/>
                  </a:cubicBezTo>
                  <a:cubicBezTo>
                    <a:pt x="140" y="74"/>
                    <a:pt x="143" y="77"/>
                    <a:pt x="145" y="81"/>
                  </a:cubicBezTo>
                  <a:cubicBezTo>
                    <a:pt x="146" y="84"/>
                    <a:pt x="147" y="88"/>
                    <a:pt x="147" y="92"/>
                  </a:cubicBezTo>
                  <a:cubicBezTo>
                    <a:pt x="171" y="92"/>
                    <a:pt x="171" y="92"/>
                    <a:pt x="171" y="92"/>
                  </a:cubicBezTo>
                  <a:cubicBezTo>
                    <a:pt x="171" y="86"/>
                    <a:pt x="169" y="78"/>
                    <a:pt x="164" y="68"/>
                  </a:cubicBezTo>
                  <a:cubicBezTo>
                    <a:pt x="159" y="58"/>
                    <a:pt x="150" y="51"/>
                    <a:pt x="137" y="48"/>
                  </a:cubicBezTo>
                  <a:close/>
                  <a:moveTo>
                    <a:pt x="137" y="168"/>
                  </a:moveTo>
                  <a:cubicBezTo>
                    <a:pt x="141" y="167"/>
                    <a:pt x="144" y="165"/>
                    <a:pt x="146" y="163"/>
                  </a:cubicBezTo>
                  <a:cubicBezTo>
                    <a:pt x="148" y="161"/>
                    <a:pt x="149" y="158"/>
                    <a:pt x="150" y="155"/>
                  </a:cubicBezTo>
                  <a:cubicBezTo>
                    <a:pt x="150" y="151"/>
                    <a:pt x="150" y="147"/>
                    <a:pt x="148" y="144"/>
                  </a:cubicBezTo>
                  <a:cubicBezTo>
                    <a:pt x="146" y="141"/>
                    <a:pt x="143" y="139"/>
                    <a:pt x="139" y="137"/>
                  </a:cubicBezTo>
                  <a:cubicBezTo>
                    <a:pt x="139" y="137"/>
                    <a:pt x="138" y="137"/>
                    <a:pt x="138" y="137"/>
                  </a:cubicBezTo>
                  <a:cubicBezTo>
                    <a:pt x="138" y="136"/>
                    <a:pt x="137" y="136"/>
                    <a:pt x="137" y="136"/>
                  </a:cubicBezTo>
                  <a:lnTo>
                    <a:pt x="137" y="168"/>
                  </a:lnTo>
                  <a:close/>
                  <a:moveTo>
                    <a:pt x="102" y="78"/>
                  </a:moveTo>
                  <a:cubicBezTo>
                    <a:pt x="100" y="81"/>
                    <a:pt x="99" y="84"/>
                    <a:pt x="99" y="88"/>
                  </a:cubicBezTo>
                  <a:cubicBezTo>
                    <a:pt x="99" y="92"/>
                    <a:pt x="100" y="95"/>
                    <a:pt x="103" y="97"/>
                  </a:cubicBezTo>
                  <a:cubicBezTo>
                    <a:pt x="105" y="100"/>
                    <a:pt x="108" y="102"/>
                    <a:pt x="111" y="104"/>
                  </a:cubicBezTo>
                  <a:cubicBezTo>
                    <a:pt x="111" y="71"/>
                    <a:pt x="111" y="71"/>
                    <a:pt x="111" y="71"/>
                  </a:cubicBezTo>
                  <a:cubicBezTo>
                    <a:pt x="107" y="73"/>
                    <a:pt x="104" y="76"/>
                    <a:pt x="102" y="7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9" name="Freeform 76"/>
            <p:cNvSpPr/>
            <p:nvPr/>
          </p:nvSpPr>
          <p:spPr bwMode="auto">
            <a:xfrm>
              <a:off x="2066925" y="3786188"/>
              <a:ext cx="404813" cy="190500"/>
            </a:xfrm>
            <a:custGeom>
              <a:avLst/>
              <a:gdLst>
                <a:gd name="T0" fmla="*/ 54 w 525"/>
                <a:gd name="T1" fmla="*/ 248 h 248"/>
                <a:gd name="T2" fmla="*/ 0 w 525"/>
                <a:gd name="T3" fmla="*/ 241 h 248"/>
                <a:gd name="T4" fmla="*/ 265 w 525"/>
                <a:gd name="T5" fmla="*/ 0 h 248"/>
                <a:gd name="T6" fmla="*/ 483 w 525"/>
                <a:gd name="T7" fmla="*/ 114 h 248"/>
                <a:gd name="T8" fmla="*/ 514 w 525"/>
                <a:gd name="T9" fmla="*/ 93 h 248"/>
                <a:gd name="T10" fmla="*/ 525 w 525"/>
                <a:gd name="T11" fmla="*/ 99 h 248"/>
                <a:gd name="T12" fmla="*/ 525 w 525"/>
                <a:gd name="T13" fmla="*/ 214 h 248"/>
                <a:gd name="T14" fmla="*/ 511 w 525"/>
                <a:gd name="T15" fmla="*/ 224 h 248"/>
                <a:gd name="T16" fmla="*/ 403 w 525"/>
                <a:gd name="T17" fmla="*/ 184 h 248"/>
                <a:gd name="T18" fmla="*/ 401 w 525"/>
                <a:gd name="T19" fmla="*/ 172 h 248"/>
                <a:gd name="T20" fmla="*/ 438 w 525"/>
                <a:gd name="T21" fmla="*/ 145 h 248"/>
                <a:gd name="T22" fmla="*/ 265 w 525"/>
                <a:gd name="T23" fmla="*/ 55 h 248"/>
                <a:gd name="T24" fmla="*/ 54 w 525"/>
                <a:gd name="T2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54" y="248"/>
                  </a:moveTo>
                  <a:cubicBezTo>
                    <a:pt x="0" y="241"/>
                    <a:pt x="0" y="241"/>
                    <a:pt x="0" y="241"/>
                  </a:cubicBezTo>
                  <a:cubicBezTo>
                    <a:pt x="13" y="106"/>
                    <a:pt x="127" y="0"/>
                    <a:pt x="265" y="0"/>
                  </a:cubicBezTo>
                  <a:cubicBezTo>
                    <a:pt x="355" y="1"/>
                    <a:pt x="435" y="46"/>
                    <a:pt x="483" y="114"/>
                  </a:cubicBezTo>
                  <a:cubicBezTo>
                    <a:pt x="514" y="93"/>
                    <a:pt x="514" y="93"/>
                    <a:pt x="514" y="93"/>
                  </a:cubicBezTo>
                  <a:cubicBezTo>
                    <a:pt x="520" y="89"/>
                    <a:pt x="525" y="92"/>
                    <a:pt x="525" y="99"/>
                  </a:cubicBezTo>
                  <a:cubicBezTo>
                    <a:pt x="525" y="214"/>
                    <a:pt x="525" y="214"/>
                    <a:pt x="525" y="214"/>
                  </a:cubicBezTo>
                  <a:cubicBezTo>
                    <a:pt x="525" y="222"/>
                    <a:pt x="519" y="226"/>
                    <a:pt x="511" y="224"/>
                  </a:cubicBezTo>
                  <a:cubicBezTo>
                    <a:pt x="403" y="184"/>
                    <a:pt x="403" y="184"/>
                    <a:pt x="403" y="184"/>
                  </a:cubicBezTo>
                  <a:cubicBezTo>
                    <a:pt x="396" y="181"/>
                    <a:pt x="395" y="176"/>
                    <a:pt x="401" y="172"/>
                  </a:cubicBezTo>
                  <a:cubicBezTo>
                    <a:pt x="438" y="145"/>
                    <a:pt x="438" y="145"/>
                    <a:pt x="438" y="145"/>
                  </a:cubicBezTo>
                  <a:cubicBezTo>
                    <a:pt x="400" y="91"/>
                    <a:pt x="337" y="55"/>
                    <a:pt x="265" y="55"/>
                  </a:cubicBezTo>
                  <a:cubicBezTo>
                    <a:pt x="155" y="55"/>
                    <a:pt x="64" y="139"/>
                    <a:pt x="54" y="24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0" name="Freeform 77"/>
            <p:cNvSpPr/>
            <p:nvPr/>
          </p:nvSpPr>
          <p:spPr bwMode="auto">
            <a:xfrm>
              <a:off x="2071688" y="4006850"/>
              <a:ext cx="403225" cy="190500"/>
            </a:xfrm>
            <a:custGeom>
              <a:avLst/>
              <a:gdLst>
                <a:gd name="T0" fmla="*/ 471 w 525"/>
                <a:gd name="T1" fmla="*/ 0 h 248"/>
                <a:gd name="T2" fmla="*/ 260 w 525"/>
                <a:gd name="T3" fmla="*/ 193 h 248"/>
                <a:gd name="T4" fmla="*/ 87 w 525"/>
                <a:gd name="T5" fmla="*/ 103 h 248"/>
                <a:gd name="T6" fmla="*/ 124 w 525"/>
                <a:gd name="T7" fmla="*/ 76 h 248"/>
                <a:gd name="T8" fmla="*/ 122 w 525"/>
                <a:gd name="T9" fmla="*/ 64 h 248"/>
                <a:gd name="T10" fmla="*/ 14 w 525"/>
                <a:gd name="T11" fmla="*/ 24 h 248"/>
                <a:gd name="T12" fmla="*/ 0 w 525"/>
                <a:gd name="T13" fmla="*/ 34 h 248"/>
                <a:gd name="T14" fmla="*/ 0 w 525"/>
                <a:gd name="T15" fmla="*/ 148 h 248"/>
                <a:gd name="T16" fmla="*/ 11 w 525"/>
                <a:gd name="T17" fmla="*/ 155 h 248"/>
                <a:gd name="T18" fmla="*/ 42 w 525"/>
                <a:gd name="T19" fmla="*/ 134 h 248"/>
                <a:gd name="T20" fmla="*/ 260 w 525"/>
                <a:gd name="T21" fmla="*/ 248 h 248"/>
                <a:gd name="T22" fmla="*/ 525 w 525"/>
                <a:gd name="T23" fmla="*/ 7 h 248"/>
                <a:gd name="T24" fmla="*/ 471 w 525"/>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471" y="0"/>
                  </a:moveTo>
                  <a:cubicBezTo>
                    <a:pt x="462" y="108"/>
                    <a:pt x="371" y="193"/>
                    <a:pt x="260" y="193"/>
                  </a:cubicBezTo>
                  <a:cubicBezTo>
                    <a:pt x="188" y="193"/>
                    <a:pt x="125" y="157"/>
                    <a:pt x="87" y="103"/>
                  </a:cubicBezTo>
                  <a:cubicBezTo>
                    <a:pt x="124" y="76"/>
                    <a:pt x="124" y="76"/>
                    <a:pt x="124" y="76"/>
                  </a:cubicBezTo>
                  <a:cubicBezTo>
                    <a:pt x="130" y="72"/>
                    <a:pt x="129" y="67"/>
                    <a:pt x="122" y="64"/>
                  </a:cubicBezTo>
                  <a:cubicBezTo>
                    <a:pt x="14" y="24"/>
                    <a:pt x="14" y="24"/>
                    <a:pt x="14" y="24"/>
                  </a:cubicBezTo>
                  <a:cubicBezTo>
                    <a:pt x="6" y="22"/>
                    <a:pt x="0" y="26"/>
                    <a:pt x="0" y="34"/>
                  </a:cubicBezTo>
                  <a:cubicBezTo>
                    <a:pt x="0" y="148"/>
                    <a:pt x="0" y="148"/>
                    <a:pt x="0" y="148"/>
                  </a:cubicBezTo>
                  <a:cubicBezTo>
                    <a:pt x="0" y="156"/>
                    <a:pt x="5" y="159"/>
                    <a:pt x="11" y="155"/>
                  </a:cubicBezTo>
                  <a:cubicBezTo>
                    <a:pt x="42" y="134"/>
                    <a:pt x="42" y="134"/>
                    <a:pt x="42" y="134"/>
                  </a:cubicBezTo>
                  <a:cubicBezTo>
                    <a:pt x="90" y="202"/>
                    <a:pt x="170" y="247"/>
                    <a:pt x="260" y="248"/>
                  </a:cubicBezTo>
                  <a:cubicBezTo>
                    <a:pt x="398" y="248"/>
                    <a:pt x="512" y="142"/>
                    <a:pt x="525" y="7"/>
                  </a:cubicBezTo>
                  <a:lnTo>
                    <a:pt x="471"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51" name="Group 85"/>
          <p:cNvGrpSpPr/>
          <p:nvPr/>
        </p:nvGrpSpPr>
        <p:grpSpPr>
          <a:xfrm>
            <a:off x="532219" y="3412505"/>
            <a:ext cx="594784" cy="594784"/>
            <a:chOff x="1200150" y="3768725"/>
            <a:chExt cx="446088" cy="446088"/>
          </a:xfrm>
          <a:solidFill>
            <a:schemeClr val="bg1"/>
          </a:solidFill>
        </p:grpSpPr>
        <p:sp>
          <p:nvSpPr>
            <p:cNvPr id="252" name="Freeform 78"/>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3" name="Freeform 79"/>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4" name="Freeform 80"/>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55" name="Group 89"/>
          <p:cNvGrpSpPr/>
          <p:nvPr/>
        </p:nvGrpSpPr>
        <p:grpSpPr>
          <a:xfrm>
            <a:off x="2355496" y="4446696"/>
            <a:ext cx="766235" cy="406401"/>
            <a:chOff x="2832100" y="4686300"/>
            <a:chExt cx="574676" cy="304801"/>
          </a:xfrm>
          <a:solidFill>
            <a:schemeClr val="bg1"/>
          </a:solidFill>
        </p:grpSpPr>
        <p:sp>
          <p:nvSpPr>
            <p:cNvPr id="256" name="Freeform 81"/>
            <p:cNvSpPr>
              <a:spLocks noEditPoints="1"/>
            </p:cNvSpPr>
            <p:nvPr/>
          </p:nvSpPr>
          <p:spPr bwMode="auto">
            <a:xfrm>
              <a:off x="3051175" y="4686300"/>
              <a:ext cx="325438" cy="263525"/>
            </a:xfrm>
            <a:custGeom>
              <a:avLst/>
              <a:gdLst>
                <a:gd name="T0" fmla="*/ 380 w 424"/>
                <a:gd name="T1" fmla="*/ 73 h 342"/>
                <a:gd name="T2" fmla="*/ 341 w 424"/>
                <a:gd name="T3" fmla="*/ 96 h 342"/>
                <a:gd name="T4" fmla="*/ 324 w 424"/>
                <a:gd name="T5" fmla="*/ 134 h 342"/>
                <a:gd name="T6" fmla="*/ 308 w 424"/>
                <a:gd name="T7" fmla="*/ 214 h 342"/>
                <a:gd name="T8" fmla="*/ 256 w 424"/>
                <a:gd name="T9" fmla="*/ 183 h 342"/>
                <a:gd name="T10" fmla="*/ 172 w 424"/>
                <a:gd name="T11" fmla="*/ 174 h 342"/>
                <a:gd name="T12" fmla="*/ 147 w 424"/>
                <a:gd name="T13" fmla="*/ 202 h 342"/>
                <a:gd name="T14" fmla="*/ 76 w 424"/>
                <a:gd name="T15" fmla="*/ 297 h 342"/>
                <a:gd name="T16" fmla="*/ 13 w 424"/>
                <a:gd name="T17" fmla="*/ 166 h 342"/>
                <a:gd name="T18" fmla="*/ 67 w 424"/>
                <a:gd name="T19" fmla="*/ 83 h 342"/>
                <a:gd name="T20" fmla="*/ 119 w 424"/>
                <a:gd name="T21" fmla="*/ 63 h 342"/>
                <a:gd name="T22" fmla="*/ 180 w 424"/>
                <a:gd name="T23" fmla="*/ 54 h 342"/>
                <a:gd name="T24" fmla="*/ 239 w 424"/>
                <a:gd name="T25" fmla="*/ 21 h 342"/>
                <a:gd name="T26" fmla="*/ 319 w 424"/>
                <a:gd name="T27" fmla="*/ 31 h 342"/>
                <a:gd name="T28" fmla="*/ 97 w 424"/>
                <a:gd name="T29" fmla="*/ 83 h 342"/>
                <a:gd name="T30" fmla="*/ 129 w 424"/>
                <a:gd name="T31" fmla="*/ 242 h 342"/>
                <a:gd name="T32" fmla="*/ 78 w 424"/>
                <a:gd name="T33" fmla="*/ 115 h 342"/>
                <a:gd name="T34" fmla="*/ 70 w 424"/>
                <a:gd name="T35" fmla="*/ 146 h 342"/>
                <a:gd name="T36" fmla="*/ 121 w 424"/>
                <a:gd name="T37" fmla="*/ 113 h 342"/>
                <a:gd name="T38" fmla="*/ 35 w 424"/>
                <a:gd name="T39" fmla="*/ 140 h 342"/>
                <a:gd name="T40" fmla="*/ 78 w 424"/>
                <a:gd name="T41" fmla="*/ 88 h 342"/>
                <a:gd name="T42" fmla="*/ 169 w 424"/>
                <a:gd name="T43" fmla="*/ 284 h 342"/>
                <a:gd name="T44" fmla="*/ 316 w 424"/>
                <a:gd name="T45" fmla="*/ 236 h 342"/>
                <a:gd name="T46" fmla="*/ 411 w 424"/>
                <a:gd name="T47" fmla="*/ 267 h 342"/>
                <a:gd name="T48" fmla="*/ 416 w 424"/>
                <a:gd name="T49" fmla="*/ 271 h 342"/>
                <a:gd name="T50" fmla="*/ 51 w 424"/>
                <a:gd name="T51" fmla="*/ 98 h 342"/>
                <a:gd name="T52" fmla="*/ 349 w 424"/>
                <a:gd name="T53" fmla="*/ 151 h 342"/>
                <a:gd name="T54" fmla="*/ 28 w 424"/>
                <a:gd name="T55" fmla="*/ 91 h 342"/>
                <a:gd name="T56" fmla="*/ 339 w 424"/>
                <a:gd name="T57" fmla="*/ 190 h 342"/>
                <a:gd name="T58" fmla="*/ 243 w 424"/>
                <a:gd name="T59" fmla="*/ 225 h 342"/>
                <a:gd name="T60" fmla="*/ 338 w 424"/>
                <a:gd name="T61" fmla="*/ 180 h 342"/>
                <a:gd name="T62" fmla="*/ 412 w 424"/>
                <a:gd name="T63" fmla="*/ 258 h 342"/>
                <a:gd name="T64" fmla="*/ 366 w 424"/>
                <a:gd name="T65" fmla="*/ 250 h 342"/>
                <a:gd name="T66" fmla="*/ 353 w 424"/>
                <a:gd name="T67" fmla="*/ 264 h 342"/>
                <a:gd name="T68" fmla="*/ 338 w 424"/>
                <a:gd name="T69" fmla="*/ 269 h 342"/>
                <a:gd name="T70" fmla="*/ 287 w 424"/>
                <a:gd name="T71" fmla="*/ 240 h 342"/>
                <a:gd name="T72" fmla="*/ 376 w 424"/>
                <a:gd name="T73" fmla="*/ 261 h 342"/>
                <a:gd name="T74" fmla="*/ 369 w 424"/>
                <a:gd name="T75" fmla="*/ 262 h 342"/>
                <a:gd name="T76" fmla="*/ 356 w 424"/>
                <a:gd name="T77" fmla="*/ 264 h 342"/>
                <a:gd name="T78" fmla="*/ 417 w 424"/>
                <a:gd name="T79" fmla="*/ 248 h 342"/>
                <a:gd name="T80" fmla="*/ 366 w 424"/>
                <a:gd name="T81" fmla="*/ 247 h 342"/>
                <a:gd name="T82" fmla="*/ 344 w 424"/>
                <a:gd name="T83" fmla="*/ 173 h 342"/>
                <a:gd name="T84" fmla="*/ 422 w 424"/>
                <a:gd name="T85" fmla="*/ 273 h 342"/>
                <a:gd name="T86" fmla="*/ 341 w 424"/>
                <a:gd name="T87" fmla="*/ 227 h 342"/>
                <a:gd name="T88" fmla="*/ 347 w 424"/>
                <a:gd name="T89" fmla="*/ 207 h 342"/>
                <a:gd name="T90" fmla="*/ 364 w 424"/>
                <a:gd name="T91" fmla="*/ 241 h 342"/>
                <a:gd name="T92" fmla="*/ 346 w 424"/>
                <a:gd name="T93" fmla="*/ 243 h 342"/>
                <a:gd name="T94" fmla="*/ 417 w 424"/>
                <a:gd name="T95" fmla="*/ 265 h 342"/>
                <a:gd name="T96" fmla="*/ 361 w 424"/>
                <a:gd name="T97" fmla="*/ 264 h 342"/>
                <a:gd name="T98" fmla="*/ 308 w 424"/>
                <a:gd name="T99" fmla="*/ 233 h 342"/>
                <a:gd name="T100" fmla="*/ 380 w 424"/>
                <a:gd name="T101" fmla="*/ 246 h 342"/>
                <a:gd name="T102" fmla="*/ 67 w 424"/>
                <a:gd name="T103" fmla="*/ 231 h 342"/>
                <a:gd name="T104" fmla="*/ 421 w 424"/>
                <a:gd name="T105" fmla="*/ 267 h 342"/>
                <a:gd name="T106" fmla="*/ 80 w 424"/>
                <a:gd name="T107" fmla="*/ 89 h 342"/>
                <a:gd name="T108" fmla="*/ 103 w 424"/>
                <a:gd name="T109" fmla="*/ 143 h 342"/>
                <a:gd name="T110" fmla="*/ 56 w 424"/>
                <a:gd name="T111" fmla="*/ 130 h 342"/>
                <a:gd name="T112" fmla="*/ 103 w 424"/>
                <a:gd name="T113" fmla="*/ 137 h 342"/>
                <a:gd name="T114" fmla="*/ 376 w 424"/>
                <a:gd name="T115" fmla="*/ 107 h 342"/>
                <a:gd name="T116" fmla="*/ 162 w 424"/>
                <a:gd name="T117" fmla="*/ 24 h 342"/>
                <a:gd name="T118" fmla="*/ 150 w 424"/>
                <a:gd name="T119" fmla="*/ 3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342">
                  <a:moveTo>
                    <a:pt x="319" y="133"/>
                  </a:moveTo>
                  <a:cubicBezTo>
                    <a:pt x="319" y="133"/>
                    <a:pt x="319" y="133"/>
                    <a:pt x="319" y="133"/>
                  </a:cubicBezTo>
                  <a:close/>
                  <a:moveTo>
                    <a:pt x="66" y="105"/>
                  </a:moveTo>
                  <a:cubicBezTo>
                    <a:pt x="66" y="105"/>
                    <a:pt x="66" y="105"/>
                    <a:pt x="66" y="105"/>
                  </a:cubicBezTo>
                  <a:close/>
                  <a:moveTo>
                    <a:pt x="80" y="207"/>
                  </a:moveTo>
                  <a:cubicBezTo>
                    <a:pt x="80" y="208"/>
                    <a:pt x="80" y="207"/>
                    <a:pt x="80" y="207"/>
                  </a:cubicBezTo>
                  <a:close/>
                  <a:moveTo>
                    <a:pt x="412" y="39"/>
                  </a:moveTo>
                  <a:cubicBezTo>
                    <a:pt x="412" y="39"/>
                    <a:pt x="413" y="43"/>
                    <a:pt x="414" y="43"/>
                  </a:cubicBezTo>
                  <a:cubicBezTo>
                    <a:pt x="411" y="46"/>
                    <a:pt x="404" y="47"/>
                    <a:pt x="401" y="44"/>
                  </a:cubicBezTo>
                  <a:cubicBezTo>
                    <a:pt x="399" y="41"/>
                    <a:pt x="396" y="44"/>
                    <a:pt x="393" y="45"/>
                  </a:cubicBezTo>
                  <a:cubicBezTo>
                    <a:pt x="390" y="43"/>
                    <a:pt x="392" y="47"/>
                    <a:pt x="389" y="43"/>
                  </a:cubicBezTo>
                  <a:cubicBezTo>
                    <a:pt x="388" y="43"/>
                    <a:pt x="391" y="47"/>
                    <a:pt x="391" y="48"/>
                  </a:cubicBezTo>
                  <a:cubicBezTo>
                    <a:pt x="390" y="50"/>
                    <a:pt x="389" y="52"/>
                    <a:pt x="387" y="53"/>
                  </a:cubicBezTo>
                  <a:cubicBezTo>
                    <a:pt x="389" y="53"/>
                    <a:pt x="399" y="60"/>
                    <a:pt x="396" y="62"/>
                  </a:cubicBezTo>
                  <a:cubicBezTo>
                    <a:pt x="396" y="62"/>
                    <a:pt x="391" y="63"/>
                    <a:pt x="391" y="63"/>
                  </a:cubicBezTo>
                  <a:cubicBezTo>
                    <a:pt x="387" y="65"/>
                    <a:pt x="384" y="73"/>
                    <a:pt x="382" y="75"/>
                  </a:cubicBezTo>
                  <a:cubicBezTo>
                    <a:pt x="382" y="74"/>
                    <a:pt x="380" y="74"/>
                    <a:pt x="380" y="73"/>
                  </a:cubicBezTo>
                  <a:cubicBezTo>
                    <a:pt x="379" y="73"/>
                    <a:pt x="375" y="74"/>
                    <a:pt x="375" y="74"/>
                  </a:cubicBezTo>
                  <a:cubicBezTo>
                    <a:pt x="369" y="76"/>
                    <a:pt x="371" y="80"/>
                    <a:pt x="374" y="84"/>
                  </a:cubicBezTo>
                  <a:cubicBezTo>
                    <a:pt x="374" y="85"/>
                    <a:pt x="377" y="86"/>
                    <a:pt x="378" y="87"/>
                  </a:cubicBezTo>
                  <a:cubicBezTo>
                    <a:pt x="377" y="87"/>
                    <a:pt x="374" y="90"/>
                    <a:pt x="377" y="90"/>
                  </a:cubicBezTo>
                  <a:cubicBezTo>
                    <a:pt x="378" y="91"/>
                    <a:pt x="378" y="91"/>
                    <a:pt x="379" y="92"/>
                  </a:cubicBezTo>
                  <a:cubicBezTo>
                    <a:pt x="378" y="92"/>
                    <a:pt x="378" y="103"/>
                    <a:pt x="377" y="103"/>
                  </a:cubicBezTo>
                  <a:cubicBezTo>
                    <a:pt x="373" y="101"/>
                    <a:pt x="369" y="96"/>
                    <a:pt x="366" y="92"/>
                  </a:cubicBezTo>
                  <a:cubicBezTo>
                    <a:pt x="363" y="89"/>
                    <a:pt x="364" y="85"/>
                    <a:pt x="362" y="83"/>
                  </a:cubicBezTo>
                  <a:cubicBezTo>
                    <a:pt x="365" y="81"/>
                    <a:pt x="367" y="65"/>
                    <a:pt x="364" y="66"/>
                  </a:cubicBezTo>
                  <a:cubicBezTo>
                    <a:pt x="365" y="66"/>
                    <a:pt x="363" y="72"/>
                    <a:pt x="362" y="73"/>
                  </a:cubicBezTo>
                  <a:cubicBezTo>
                    <a:pt x="358" y="70"/>
                    <a:pt x="360" y="69"/>
                    <a:pt x="354" y="70"/>
                  </a:cubicBezTo>
                  <a:cubicBezTo>
                    <a:pt x="349" y="71"/>
                    <a:pt x="356" y="78"/>
                    <a:pt x="356" y="78"/>
                  </a:cubicBezTo>
                  <a:cubicBezTo>
                    <a:pt x="354" y="83"/>
                    <a:pt x="342" y="75"/>
                    <a:pt x="339" y="79"/>
                  </a:cubicBezTo>
                  <a:cubicBezTo>
                    <a:pt x="337" y="82"/>
                    <a:pt x="332" y="77"/>
                    <a:pt x="331" y="82"/>
                  </a:cubicBezTo>
                  <a:cubicBezTo>
                    <a:pt x="330" y="85"/>
                    <a:pt x="329" y="89"/>
                    <a:pt x="328" y="92"/>
                  </a:cubicBezTo>
                  <a:cubicBezTo>
                    <a:pt x="328" y="92"/>
                    <a:pt x="335" y="96"/>
                    <a:pt x="336" y="96"/>
                  </a:cubicBezTo>
                  <a:cubicBezTo>
                    <a:pt x="337" y="96"/>
                    <a:pt x="337" y="92"/>
                    <a:pt x="341" y="96"/>
                  </a:cubicBezTo>
                  <a:cubicBezTo>
                    <a:pt x="344" y="98"/>
                    <a:pt x="342" y="96"/>
                    <a:pt x="344" y="96"/>
                  </a:cubicBezTo>
                  <a:cubicBezTo>
                    <a:pt x="344" y="95"/>
                    <a:pt x="344" y="95"/>
                    <a:pt x="343" y="94"/>
                  </a:cubicBezTo>
                  <a:cubicBezTo>
                    <a:pt x="345" y="94"/>
                    <a:pt x="354" y="107"/>
                    <a:pt x="356" y="108"/>
                  </a:cubicBezTo>
                  <a:cubicBezTo>
                    <a:pt x="355" y="108"/>
                    <a:pt x="354" y="109"/>
                    <a:pt x="354" y="109"/>
                  </a:cubicBezTo>
                  <a:cubicBezTo>
                    <a:pt x="353" y="110"/>
                    <a:pt x="358" y="116"/>
                    <a:pt x="359" y="116"/>
                  </a:cubicBezTo>
                  <a:cubicBezTo>
                    <a:pt x="357" y="116"/>
                    <a:pt x="358" y="115"/>
                    <a:pt x="356" y="117"/>
                  </a:cubicBezTo>
                  <a:cubicBezTo>
                    <a:pt x="352" y="116"/>
                    <a:pt x="351" y="104"/>
                    <a:pt x="345" y="102"/>
                  </a:cubicBezTo>
                  <a:cubicBezTo>
                    <a:pt x="346" y="103"/>
                    <a:pt x="348" y="110"/>
                    <a:pt x="349" y="111"/>
                  </a:cubicBezTo>
                  <a:cubicBezTo>
                    <a:pt x="347" y="115"/>
                    <a:pt x="349" y="120"/>
                    <a:pt x="347" y="123"/>
                  </a:cubicBezTo>
                  <a:cubicBezTo>
                    <a:pt x="347" y="123"/>
                    <a:pt x="347" y="123"/>
                    <a:pt x="347" y="123"/>
                  </a:cubicBezTo>
                  <a:cubicBezTo>
                    <a:pt x="346" y="124"/>
                    <a:pt x="345" y="124"/>
                    <a:pt x="344" y="125"/>
                  </a:cubicBezTo>
                  <a:cubicBezTo>
                    <a:pt x="343" y="125"/>
                    <a:pt x="336" y="125"/>
                    <a:pt x="339" y="129"/>
                  </a:cubicBezTo>
                  <a:cubicBezTo>
                    <a:pt x="340" y="130"/>
                    <a:pt x="338" y="131"/>
                    <a:pt x="337" y="132"/>
                  </a:cubicBezTo>
                  <a:cubicBezTo>
                    <a:pt x="336" y="133"/>
                    <a:pt x="340" y="136"/>
                    <a:pt x="340" y="136"/>
                  </a:cubicBezTo>
                  <a:cubicBezTo>
                    <a:pt x="343" y="138"/>
                    <a:pt x="348" y="150"/>
                    <a:pt x="341" y="147"/>
                  </a:cubicBezTo>
                  <a:cubicBezTo>
                    <a:pt x="343" y="146"/>
                    <a:pt x="330" y="132"/>
                    <a:pt x="330" y="132"/>
                  </a:cubicBezTo>
                  <a:cubicBezTo>
                    <a:pt x="328" y="131"/>
                    <a:pt x="325" y="135"/>
                    <a:pt x="324" y="134"/>
                  </a:cubicBezTo>
                  <a:cubicBezTo>
                    <a:pt x="324" y="132"/>
                    <a:pt x="324" y="132"/>
                    <a:pt x="324" y="130"/>
                  </a:cubicBezTo>
                  <a:cubicBezTo>
                    <a:pt x="321" y="128"/>
                    <a:pt x="317" y="134"/>
                    <a:pt x="318" y="135"/>
                  </a:cubicBezTo>
                  <a:cubicBezTo>
                    <a:pt x="320" y="137"/>
                    <a:pt x="330" y="139"/>
                    <a:pt x="329" y="140"/>
                  </a:cubicBezTo>
                  <a:cubicBezTo>
                    <a:pt x="326" y="140"/>
                    <a:pt x="325" y="142"/>
                    <a:pt x="325" y="145"/>
                  </a:cubicBezTo>
                  <a:cubicBezTo>
                    <a:pt x="329" y="147"/>
                    <a:pt x="332" y="152"/>
                    <a:pt x="334" y="155"/>
                  </a:cubicBezTo>
                  <a:cubicBezTo>
                    <a:pt x="334" y="156"/>
                    <a:pt x="333" y="156"/>
                    <a:pt x="333" y="157"/>
                  </a:cubicBezTo>
                  <a:cubicBezTo>
                    <a:pt x="333" y="158"/>
                    <a:pt x="336" y="158"/>
                    <a:pt x="336" y="158"/>
                  </a:cubicBezTo>
                  <a:cubicBezTo>
                    <a:pt x="336" y="159"/>
                    <a:pt x="334" y="158"/>
                    <a:pt x="336" y="160"/>
                  </a:cubicBezTo>
                  <a:cubicBezTo>
                    <a:pt x="337" y="161"/>
                    <a:pt x="335" y="165"/>
                    <a:pt x="334" y="166"/>
                  </a:cubicBezTo>
                  <a:cubicBezTo>
                    <a:pt x="334" y="166"/>
                    <a:pt x="332" y="173"/>
                    <a:pt x="332" y="173"/>
                  </a:cubicBezTo>
                  <a:cubicBezTo>
                    <a:pt x="329" y="176"/>
                    <a:pt x="324" y="180"/>
                    <a:pt x="320" y="180"/>
                  </a:cubicBezTo>
                  <a:cubicBezTo>
                    <a:pt x="316" y="181"/>
                    <a:pt x="314" y="181"/>
                    <a:pt x="314" y="185"/>
                  </a:cubicBezTo>
                  <a:cubicBezTo>
                    <a:pt x="313" y="185"/>
                    <a:pt x="312" y="185"/>
                    <a:pt x="313" y="185"/>
                  </a:cubicBezTo>
                  <a:cubicBezTo>
                    <a:pt x="311" y="184"/>
                    <a:pt x="312" y="184"/>
                    <a:pt x="311" y="184"/>
                  </a:cubicBezTo>
                  <a:cubicBezTo>
                    <a:pt x="310" y="182"/>
                    <a:pt x="311" y="182"/>
                    <a:pt x="308" y="182"/>
                  </a:cubicBezTo>
                  <a:cubicBezTo>
                    <a:pt x="297" y="188"/>
                    <a:pt x="307" y="192"/>
                    <a:pt x="311" y="198"/>
                  </a:cubicBezTo>
                  <a:cubicBezTo>
                    <a:pt x="319" y="203"/>
                    <a:pt x="311" y="211"/>
                    <a:pt x="308" y="214"/>
                  </a:cubicBezTo>
                  <a:cubicBezTo>
                    <a:pt x="306" y="215"/>
                    <a:pt x="306" y="217"/>
                    <a:pt x="304" y="218"/>
                  </a:cubicBezTo>
                  <a:cubicBezTo>
                    <a:pt x="304" y="217"/>
                    <a:pt x="302" y="213"/>
                    <a:pt x="302" y="212"/>
                  </a:cubicBezTo>
                  <a:cubicBezTo>
                    <a:pt x="301" y="212"/>
                    <a:pt x="302" y="215"/>
                    <a:pt x="301" y="214"/>
                  </a:cubicBezTo>
                  <a:cubicBezTo>
                    <a:pt x="301" y="210"/>
                    <a:pt x="295" y="206"/>
                    <a:pt x="292" y="204"/>
                  </a:cubicBezTo>
                  <a:cubicBezTo>
                    <a:pt x="291" y="205"/>
                    <a:pt x="289" y="210"/>
                    <a:pt x="290" y="212"/>
                  </a:cubicBezTo>
                  <a:cubicBezTo>
                    <a:pt x="289" y="216"/>
                    <a:pt x="296" y="221"/>
                    <a:pt x="296" y="223"/>
                  </a:cubicBezTo>
                  <a:cubicBezTo>
                    <a:pt x="300" y="227"/>
                    <a:pt x="300" y="231"/>
                    <a:pt x="303" y="236"/>
                  </a:cubicBezTo>
                  <a:cubicBezTo>
                    <a:pt x="303" y="236"/>
                    <a:pt x="304" y="239"/>
                    <a:pt x="304" y="239"/>
                  </a:cubicBezTo>
                  <a:cubicBezTo>
                    <a:pt x="291" y="235"/>
                    <a:pt x="297" y="227"/>
                    <a:pt x="289" y="220"/>
                  </a:cubicBezTo>
                  <a:cubicBezTo>
                    <a:pt x="287" y="219"/>
                    <a:pt x="286" y="218"/>
                    <a:pt x="288" y="214"/>
                  </a:cubicBezTo>
                  <a:cubicBezTo>
                    <a:pt x="288" y="214"/>
                    <a:pt x="286" y="207"/>
                    <a:pt x="286" y="206"/>
                  </a:cubicBezTo>
                  <a:cubicBezTo>
                    <a:pt x="286" y="206"/>
                    <a:pt x="286" y="204"/>
                    <a:pt x="286" y="204"/>
                  </a:cubicBezTo>
                  <a:cubicBezTo>
                    <a:pt x="285" y="201"/>
                    <a:pt x="284" y="198"/>
                    <a:pt x="282" y="195"/>
                  </a:cubicBezTo>
                  <a:cubicBezTo>
                    <a:pt x="282" y="194"/>
                    <a:pt x="280" y="196"/>
                    <a:pt x="280" y="196"/>
                  </a:cubicBezTo>
                  <a:cubicBezTo>
                    <a:pt x="276" y="201"/>
                    <a:pt x="275" y="189"/>
                    <a:pt x="273" y="187"/>
                  </a:cubicBezTo>
                  <a:cubicBezTo>
                    <a:pt x="269" y="185"/>
                    <a:pt x="268" y="182"/>
                    <a:pt x="266" y="179"/>
                  </a:cubicBezTo>
                  <a:cubicBezTo>
                    <a:pt x="265" y="180"/>
                    <a:pt x="256" y="181"/>
                    <a:pt x="256" y="183"/>
                  </a:cubicBezTo>
                  <a:cubicBezTo>
                    <a:pt x="258" y="185"/>
                    <a:pt x="248" y="192"/>
                    <a:pt x="246" y="194"/>
                  </a:cubicBezTo>
                  <a:cubicBezTo>
                    <a:pt x="246" y="194"/>
                    <a:pt x="244" y="198"/>
                    <a:pt x="242" y="197"/>
                  </a:cubicBezTo>
                  <a:cubicBezTo>
                    <a:pt x="240" y="198"/>
                    <a:pt x="244" y="206"/>
                    <a:pt x="242" y="208"/>
                  </a:cubicBezTo>
                  <a:cubicBezTo>
                    <a:pt x="240" y="209"/>
                    <a:pt x="240" y="220"/>
                    <a:pt x="236" y="219"/>
                  </a:cubicBezTo>
                  <a:cubicBezTo>
                    <a:pt x="233" y="219"/>
                    <a:pt x="226" y="202"/>
                    <a:pt x="226" y="200"/>
                  </a:cubicBezTo>
                  <a:cubicBezTo>
                    <a:pt x="222" y="196"/>
                    <a:pt x="223" y="187"/>
                    <a:pt x="221" y="182"/>
                  </a:cubicBezTo>
                  <a:cubicBezTo>
                    <a:pt x="221" y="182"/>
                    <a:pt x="216" y="184"/>
                    <a:pt x="216" y="184"/>
                  </a:cubicBezTo>
                  <a:cubicBezTo>
                    <a:pt x="215" y="183"/>
                    <a:pt x="210" y="178"/>
                    <a:pt x="214" y="178"/>
                  </a:cubicBezTo>
                  <a:cubicBezTo>
                    <a:pt x="210" y="177"/>
                    <a:pt x="208" y="174"/>
                    <a:pt x="206" y="171"/>
                  </a:cubicBezTo>
                  <a:cubicBezTo>
                    <a:pt x="206" y="170"/>
                    <a:pt x="195" y="172"/>
                    <a:pt x="195" y="172"/>
                  </a:cubicBezTo>
                  <a:cubicBezTo>
                    <a:pt x="190" y="172"/>
                    <a:pt x="185" y="170"/>
                    <a:pt x="182" y="167"/>
                  </a:cubicBezTo>
                  <a:cubicBezTo>
                    <a:pt x="179" y="166"/>
                    <a:pt x="175" y="169"/>
                    <a:pt x="172" y="166"/>
                  </a:cubicBezTo>
                  <a:cubicBezTo>
                    <a:pt x="168" y="164"/>
                    <a:pt x="168" y="161"/>
                    <a:pt x="165" y="158"/>
                  </a:cubicBezTo>
                  <a:cubicBezTo>
                    <a:pt x="164" y="158"/>
                    <a:pt x="160" y="159"/>
                    <a:pt x="160" y="159"/>
                  </a:cubicBezTo>
                  <a:cubicBezTo>
                    <a:pt x="160" y="159"/>
                    <a:pt x="160" y="159"/>
                    <a:pt x="160" y="159"/>
                  </a:cubicBezTo>
                  <a:cubicBezTo>
                    <a:pt x="160" y="159"/>
                    <a:pt x="160" y="159"/>
                    <a:pt x="160" y="159"/>
                  </a:cubicBezTo>
                  <a:cubicBezTo>
                    <a:pt x="162" y="162"/>
                    <a:pt x="171" y="174"/>
                    <a:pt x="172" y="174"/>
                  </a:cubicBezTo>
                  <a:cubicBezTo>
                    <a:pt x="176" y="175"/>
                    <a:pt x="179" y="170"/>
                    <a:pt x="181" y="168"/>
                  </a:cubicBezTo>
                  <a:cubicBezTo>
                    <a:pt x="184" y="173"/>
                    <a:pt x="183" y="174"/>
                    <a:pt x="189" y="178"/>
                  </a:cubicBezTo>
                  <a:cubicBezTo>
                    <a:pt x="191" y="182"/>
                    <a:pt x="185" y="185"/>
                    <a:pt x="184" y="189"/>
                  </a:cubicBezTo>
                  <a:cubicBezTo>
                    <a:pt x="179" y="194"/>
                    <a:pt x="172" y="199"/>
                    <a:pt x="165" y="202"/>
                  </a:cubicBezTo>
                  <a:cubicBezTo>
                    <a:pt x="165" y="202"/>
                    <a:pt x="165" y="202"/>
                    <a:pt x="164" y="202"/>
                  </a:cubicBezTo>
                  <a:cubicBezTo>
                    <a:pt x="162" y="205"/>
                    <a:pt x="156" y="204"/>
                    <a:pt x="154" y="206"/>
                  </a:cubicBezTo>
                  <a:cubicBezTo>
                    <a:pt x="152" y="206"/>
                    <a:pt x="151" y="206"/>
                    <a:pt x="151" y="204"/>
                  </a:cubicBezTo>
                  <a:cubicBezTo>
                    <a:pt x="148" y="197"/>
                    <a:pt x="149" y="194"/>
                    <a:pt x="144" y="187"/>
                  </a:cubicBezTo>
                  <a:cubicBezTo>
                    <a:pt x="140" y="182"/>
                    <a:pt x="138" y="177"/>
                    <a:pt x="135" y="172"/>
                  </a:cubicBezTo>
                  <a:cubicBezTo>
                    <a:pt x="134" y="171"/>
                    <a:pt x="134" y="170"/>
                    <a:pt x="133" y="169"/>
                  </a:cubicBezTo>
                  <a:cubicBezTo>
                    <a:pt x="133" y="168"/>
                    <a:pt x="129" y="165"/>
                    <a:pt x="127" y="164"/>
                  </a:cubicBezTo>
                  <a:cubicBezTo>
                    <a:pt x="127" y="164"/>
                    <a:pt x="127" y="164"/>
                    <a:pt x="127" y="164"/>
                  </a:cubicBezTo>
                  <a:cubicBezTo>
                    <a:pt x="126" y="164"/>
                    <a:pt x="126" y="164"/>
                    <a:pt x="126" y="164"/>
                  </a:cubicBezTo>
                  <a:cubicBezTo>
                    <a:pt x="127" y="168"/>
                    <a:pt x="132" y="172"/>
                    <a:pt x="131" y="176"/>
                  </a:cubicBezTo>
                  <a:cubicBezTo>
                    <a:pt x="132" y="179"/>
                    <a:pt x="137" y="190"/>
                    <a:pt x="139" y="191"/>
                  </a:cubicBezTo>
                  <a:cubicBezTo>
                    <a:pt x="141" y="193"/>
                    <a:pt x="141" y="196"/>
                    <a:pt x="142" y="198"/>
                  </a:cubicBezTo>
                  <a:cubicBezTo>
                    <a:pt x="142" y="199"/>
                    <a:pt x="146" y="201"/>
                    <a:pt x="147" y="202"/>
                  </a:cubicBezTo>
                  <a:cubicBezTo>
                    <a:pt x="150" y="205"/>
                    <a:pt x="151" y="205"/>
                    <a:pt x="150" y="209"/>
                  </a:cubicBezTo>
                  <a:cubicBezTo>
                    <a:pt x="153" y="209"/>
                    <a:pt x="156" y="214"/>
                    <a:pt x="160" y="211"/>
                  </a:cubicBezTo>
                  <a:cubicBezTo>
                    <a:pt x="162" y="211"/>
                    <a:pt x="170" y="207"/>
                    <a:pt x="171" y="209"/>
                  </a:cubicBezTo>
                  <a:cubicBezTo>
                    <a:pt x="174" y="211"/>
                    <a:pt x="166" y="226"/>
                    <a:pt x="164" y="228"/>
                  </a:cubicBezTo>
                  <a:cubicBezTo>
                    <a:pt x="157" y="234"/>
                    <a:pt x="152" y="243"/>
                    <a:pt x="145" y="249"/>
                  </a:cubicBezTo>
                  <a:cubicBezTo>
                    <a:pt x="142" y="262"/>
                    <a:pt x="142" y="262"/>
                    <a:pt x="142" y="262"/>
                  </a:cubicBezTo>
                  <a:cubicBezTo>
                    <a:pt x="142" y="263"/>
                    <a:pt x="145" y="282"/>
                    <a:pt x="145" y="281"/>
                  </a:cubicBezTo>
                  <a:cubicBezTo>
                    <a:pt x="146" y="286"/>
                    <a:pt x="142" y="289"/>
                    <a:pt x="138" y="291"/>
                  </a:cubicBezTo>
                  <a:cubicBezTo>
                    <a:pt x="134" y="293"/>
                    <a:pt x="130" y="296"/>
                    <a:pt x="130" y="300"/>
                  </a:cubicBezTo>
                  <a:cubicBezTo>
                    <a:pt x="131" y="302"/>
                    <a:pt x="132" y="307"/>
                    <a:pt x="131" y="310"/>
                  </a:cubicBezTo>
                  <a:cubicBezTo>
                    <a:pt x="129" y="311"/>
                    <a:pt x="126" y="312"/>
                    <a:pt x="124" y="314"/>
                  </a:cubicBezTo>
                  <a:cubicBezTo>
                    <a:pt x="122" y="317"/>
                    <a:pt x="123" y="325"/>
                    <a:pt x="118" y="328"/>
                  </a:cubicBezTo>
                  <a:cubicBezTo>
                    <a:pt x="113" y="334"/>
                    <a:pt x="99" y="342"/>
                    <a:pt x="92" y="338"/>
                  </a:cubicBezTo>
                  <a:cubicBezTo>
                    <a:pt x="90" y="338"/>
                    <a:pt x="89" y="337"/>
                    <a:pt x="89" y="335"/>
                  </a:cubicBezTo>
                  <a:cubicBezTo>
                    <a:pt x="87" y="334"/>
                    <a:pt x="87" y="326"/>
                    <a:pt x="85" y="323"/>
                  </a:cubicBezTo>
                  <a:cubicBezTo>
                    <a:pt x="82" y="319"/>
                    <a:pt x="82" y="316"/>
                    <a:pt x="80" y="311"/>
                  </a:cubicBezTo>
                  <a:cubicBezTo>
                    <a:pt x="79" y="306"/>
                    <a:pt x="79" y="301"/>
                    <a:pt x="76" y="297"/>
                  </a:cubicBezTo>
                  <a:cubicBezTo>
                    <a:pt x="71" y="291"/>
                    <a:pt x="77" y="285"/>
                    <a:pt x="76" y="279"/>
                  </a:cubicBezTo>
                  <a:cubicBezTo>
                    <a:pt x="76" y="276"/>
                    <a:pt x="78" y="276"/>
                    <a:pt x="79" y="272"/>
                  </a:cubicBezTo>
                  <a:cubicBezTo>
                    <a:pt x="78" y="270"/>
                    <a:pt x="77" y="268"/>
                    <a:pt x="77" y="266"/>
                  </a:cubicBezTo>
                  <a:cubicBezTo>
                    <a:pt x="78" y="262"/>
                    <a:pt x="75" y="259"/>
                    <a:pt x="75" y="256"/>
                  </a:cubicBezTo>
                  <a:cubicBezTo>
                    <a:pt x="74" y="256"/>
                    <a:pt x="70" y="250"/>
                    <a:pt x="69" y="249"/>
                  </a:cubicBezTo>
                  <a:cubicBezTo>
                    <a:pt x="67" y="245"/>
                    <a:pt x="68" y="244"/>
                    <a:pt x="68" y="241"/>
                  </a:cubicBezTo>
                  <a:cubicBezTo>
                    <a:pt x="68" y="241"/>
                    <a:pt x="69" y="233"/>
                    <a:pt x="69" y="232"/>
                  </a:cubicBezTo>
                  <a:cubicBezTo>
                    <a:pt x="68" y="232"/>
                    <a:pt x="66" y="229"/>
                    <a:pt x="65" y="229"/>
                  </a:cubicBezTo>
                  <a:cubicBezTo>
                    <a:pt x="60" y="232"/>
                    <a:pt x="60" y="228"/>
                    <a:pt x="58" y="227"/>
                  </a:cubicBezTo>
                  <a:cubicBezTo>
                    <a:pt x="54" y="225"/>
                    <a:pt x="53" y="223"/>
                    <a:pt x="48" y="225"/>
                  </a:cubicBezTo>
                  <a:cubicBezTo>
                    <a:pt x="44" y="229"/>
                    <a:pt x="31" y="229"/>
                    <a:pt x="26" y="230"/>
                  </a:cubicBezTo>
                  <a:cubicBezTo>
                    <a:pt x="23" y="229"/>
                    <a:pt x="14" y="222"/>
                    <a:pt x="13" y="219"/>
                  </a:cubicBezTo>
                  <a:cubicBezTo>
                    <a:pt x="12" y="215"/>
                    <a:pt x="9" y="214"/>
                    <a:pt x="7" y="211"/>
                  </a:cubicBezTo>
                  <a:cubicBezTo>
                    <a:pt x="4" y="207"/>
                    <a:pt x="5" y="204"/>
                    <a:pt x="2" y="200"/>
                  </a:cubicBezTo>
                  <a:cubicBezTo>
                    <a:pt x="6" y="197"/>
                    <a:pt x="7" y="189"/>
                    <a:pt x="6" y="185"/>
                  </a:cubicBezTo>
                  <a:cubicBezTo>
                    <a:pt x="0" y="180"/>
                    <a:pt x="10" y="175"/>
                    <a:pt x="10" y="169"/>
                  </a:cubicBezTo>
                  <a:cubicBezTo>
                    <a:pt x="12" y="168"/>
                    <a:pt x="12" y="167"/>
                    <a:pt x="13" y="166"/>
                  </a:cubicBezTo>
                  <a:cubicBezTo>
                    <a:pt x="14" y="165"/>
                    <a:pt x="15" y="163"/>
                    <a:pt x="17" y="162"/>
                  </a:cubicBezTo>
                  <a:cubicBezTo>
                    <a:pt x="19" y="162"/>
                    <a:pt x="20" y="160"/>
                    <a:pt x="21" y="159"/>
                  </a:cubicBezTo>
                  <a:cubicBezTo>
                    <a:pt x="24" y="156"/>
                    <a:pt x="22" y="152"/>
                    <a:pt x="26" y="149"/>
                  </a:cubicBezTo>
                  <a:cubicBezTo>
                    <a:pt x="28" y="148"/>
                    <a:pt x="32" y="141"/>
                    <a:pt x="33" y="141"/>
                  </a:cubicBezTo>
                  <a:cubicBezTo>
                    <a:pt x="30" y="141"/>
                    <a:pt x="32" y="137"/>
                    <a:pt x="29" y="138"/>
                  </a:cubicBezTo>
                  <a:cubicBezTo>
                    <a:pt x="25" y="139"/>
                    <a:pt x="24" y="134"/>
                    <a:pt x="25" y="132"/>
                  </a:cubicBezTo>
                  <a:cubicBezTo>
                    <a:pt x="27" y="126"/>
                    <a:pt x="25" y="121"/>
                    <a:pt x="31" y="119"/>
                  </a:cubicBezTo>
                  <a:cubicBezTo>
                    <a:pt x="34" y="121"/>
                    <a:pt x="52" y="120"/>
                    <a:pt x="44" y="112"/>
                  </a:cubicBezTo>
                  <a:cubicBezTo>
                    <a:pt x="43" y="110"/>
                    <a:pt x="38" y="109"/>
                    <a:pt x="38" y="108"/>
                  </a:cubicBezTo>
                  <a:cubicBezTo>
                    <a:pt x="38" y="104"/>
                    <a:pt x="39" y="107"/>
                    <a:pt x="41" y="105"/>
                  </a:cubicBezTo>
                  <a:cubicBezTo>
                    <a:pt x="45" y="106"/>
                    <a:pt x="42" y="105"/>
                    <a:pt x="44" y="103"/>
                  </a:cubicBezTo>
                  <a:cubicBezTo>
                    <a:pt x="45" y="102"/>
                    <a:pt x="49" y="103"/>
                    <a:pt x="50" y="102"/>
                  </a:cubicBezTo>
                  <a:cubicBezTo>
                    <a:pt x="52" y="101"/>
                    <a:pt x="52" y="100"/>
                    <a:pt x="53" y="99"/>
                  </a:cubicBezTo>
                  <a:cubicBezTo>
                    <a:pt x="55" y="98"/>
                    <a:pt x="57" y="96"/>
                    <a:pt x="58" y="95"/>
                  </a:cubicBezTo>
                  <a:cubicBezTo>
                    <a:pt x="59" y="95"/>
                    <a:pt x="60" y="95"/>
                    <a:pt x="60" y="95"/>
                  </a:cubicBezTo>
                  <a:cubicBezTo>
                    <a:pt x="58" y="91"/>
                    <a:pt x="69" y="92"/>
                    <a:pt x="67" y="90"/>
                  </a:cubicBezTo>
                  <a:cubicBezTo>
                    <a:pt x="67" y="90"/>
                    <a:pt x="64" y="83"/>
                    <a:pt x="67" y="83"/>
                  </a:cubicBezTo>
                  <a:cubicBezTo>
                    <a:pt x="66" y="80"/>
                    <a:pt x="74" y="86"/>
                    <a:pt x="72" y="86"/>
                  </a:cubicBezTo>
                  <a:cubicBezTo>
                    <a:pt x="78" y="86"/>
                    <a:pt x="72" y="80"/>
                    <a:pt x="71" y="77"/>
                  </a:cubicBezTo>
                  <a:cubicBezTo>
                    <a:pt x="71" y="79"/>
                    <a:pt x="66" y="80"/>
                    <a:pt x="65" y="81"/>
                  </a:cubicBezTo>
                  <a:cubicBezTo>
                    <a:pt x="60" y="81"/>
                    <a:pt x="58" y="74"/>
                    <a:pt x="61" y="70"/>
                  </a:cubicBezTo>
                  <a:cubicBezTo>
                    <a:pt x="66" y="68"/>
                    <a:pt x="77" y="62"/>
                    <a:pt x="79" y="55"/>
                  </a:cubicBezTo>
                  <a:cubicBezTo>
                    <a:pt x="79" y="55"/>
                    <a:pt x="76" y="56"/>
                    <a:pt x="76" y="56"/>
                  </a:cubicBezTo>
                  <a:cubicBezTo>
                    <a:pt x="74" y="54"/>
                    <a:pt x="82" y="54"/>
                    <a:pt x="82" y="54"/>
                  </a:cubicBezTo>
                  <a:cubicBezTo>
                    <a:pt x="83" y="51"/>
                    <a:pt x="85" y="51"/>
                    <a:pt x="87" y="50"/>
                  </a:cubicBezTo>
                  <a:cubicBezTo>
                    <a:pt x="86" y="52"/>
                    <a:pt x="96" y="46"/>
                    <a:pt x="98" y="48"/>
                  </a:cubicBezTo>
                  <a:cubicBezTo>
                    <a:pt x="99" y="48"/>
                    <a:pt x="105" y="50"/>
                    <a:pt x="107" y="50"/>
                  </a:cubicBezTo>
                  <a:cubicBezTo>
                    <a:pt x="107" y="50"/>
                    <a:pt x="106" y="51"/>
                    <a:pt x="106" y="51"/>
                  </a:cubicBezTo>
                  <a:cubicBezTo>
                    <a:pt x="111" y="53"/>
                    <a:pt x="116" y="53"/>
                    <a:pt x="121" y="54"/>
                  </a:cubicBezTo>
                  <a:cubicBezTo>
                    <a:pt x="121" y="55"/>
                    <a:pt x="124" y="55"/>
                    <a:pt x="124" y="56"/>
                  </a:cubicBezTo>
                  <a:cubicBezTo>
                    <a:pt x="125" y="57"/>
                    <a:pt x="126" y="56"/>
                    <a:pt x="127" y="58"/>
                  </a:cubicBezTo>
                  <a:cubicBezTo>
                    <a:pt x="130" y="63"/>
                    <a:pt x="116" y="60"/>
                    <a:pt x="115" y="60"/>
                  </a:cubicBezTo>
                  <a:cubicBezTo>
                    <a:pt x="117" y="61"/>
                    <a:pt x="117" y="66"/>
                    <a:pt x="121" y="65"/>
                  </a:cubicBezTo>
                  <a:cubicBezTo>
                    <a:pt x="120" y="65"/>
                    <a:pt x="119" y="64"/>
                    <a:pt x="119" y="63"/>
                  </a:cubicBezTo>
                  <a:cubicBezTo>
                    <a:pt x="120" y="61"/>
                    <a:pt x="125" y="63"/>
                    <a:pt x="126" y="64"/>
                  </a:cubicBezTo>
                  <a:cubicBezTo>
                    <a:pt x="124" y="60"/>
                    <a:pt x="131" y="59"/>
                    <a:pt x="133" y="60"/>
                  </a:cubicBezTo>
                  <a:cubicBezTo>
                    <a:pt x="132" y="59"/>
                    <a:pt x="133" y="58"/>
                    <a:pt x="133" y="59"/>
                  </a:cubicBezTo>
                  <a:cubicBezTo>
                    <a:pt x="132" y="57"/>
                    <a:pt x="129" y="54"/>
                    <a:pt x="129" y="54"/>
                  </a:cubicBezTo>
                  <a:cubicBezTo>
                    <a:pt x="130" y="52"/>
                    <a:pt x="136" y="54"/>
                    <a:pt x="135" y="57"/>
                  </a:cubicBezTo>
                  <a:cubicBezTo>
                    <a:pt x="137" y="58"/>
                    <a:pt x="140" y="57"/>
                    <a:pt x="141" y="55"/>
                  </a:cubicBezTo>
                  <a:cubicBezTo>
                    <a:pt x="142" y="55"/>
                    <a:pt x="145" y="54"/>
                    <a:pt x="149" y="53"/>
                  </a:cubicBezTo>
                  <a:cubicBezTo>
                    <a:pt x="154" y="52"/>
                    <a:pt x="159" y="51"/>
                    <a:pt x="159" y="51"/>
                  </a:cubicBezTo>
                  <a:cubicBezTo>
                    <a:pt x="159" y="49"/>
                    <a:pt x="153" y="50"/>
                    <a:pt x="154" y="47"/>
                  </a:cubicBezTo>
                  <a:cubicBezTo>
                    <a:pt x="155" y="46"/>
                    <a:pt x="172" y="47"/>
                    <a:pt x="175" y="49"/>
                  </a:cubicBezTo>
                  <a:cubicBezTo>
                    <a:pt x="175" y="49"/>
                    <a:pt x="175" y="49"/>
                    <a:pt x="175" y="48"/>
                  </a:cubicBezTo>
                  <a:cubicBezTo>
                    <a:pt x="171" y="46"/>
                    <a:pt x="166" y="43"/>
                    <a:pt x="169" y="40"/>
                  </a:cubicBezTo>
                  <a:cubicBezTo>
                    <a:pt x="167" y="40"/>
                    <a:pt x="170" y="35"/>
                    <a:pt x="171" y="33"/>
                  </a:cubicBezTo>
                  <a:cubicBezTo>
                    <a:pt x="171" y="32"/>
                    <a:pt x="171" y="32"/>
                    <a:pt x="171" y="32"/>
                  </a:cubicBezTo>
                  <a:cubicBezTo>
                    <a:pt x="172" y="32"/>
                    <a:pt x="176" y="34"/>
                    <a:pt x="177" y="35"/>
                  </a:cubicBezTo>
                  <a:cubicBezTo>
                    <a:pt x="177" y="36"/>
                    <a:pt x="178" y="39"/>
                    <a:pt x="180" y="42"/>
                  </a:cubicBezTo>
                  <a:cubicBezTo>
                    <a:pt x="183" y="47"/>
                    <a:pt x="186" y="53"/>
                    <a:pt x="180" y="54"/>
                  </a:cubicBezTo>
                  <a:cubicBezTo>
                    <a:pt x="187" y="53"/>
                    <a:pt x="183" y="49"/>
                    <a:pt x="184" y="46"/>
                  </a:cubicBezTo>
                  <a:cubicBezTo>
                    <a:pt x="184" y="46"/>
                    <a:pt x="184" y="46"/>
                    <a:pt x="184" y="45"/>
                  </a:cubicBezTo>
                  <a:cubicBezTo>
                    <a:pt x="184" y="45"/>
                    <a:pt x="175" y="37"/>
                    <a:pt x="180" y="36"/>
                  </a:cubicBezTo>
                  <a:cubicBezTo>
                    <a:pt x="181" y="34"/>
                    <a:pt x="180" y="34"/>
                    <a:pt x="179" y="33"/>
                  </a:cubicBezTo>
                  <a:cubicBezTo>
                    <a:pt x="180" y="32"/>
                    <a:pt x="182" y="34"/>
                    <a:pt x="182" y="34"/>
                  </a:cubicBezTo>
                  <a:cubicBezTo>
                    <a:pt x="184" y="35"/>
                    <a:pt x="182" y="37"/>
                    <a:pt x="184" y="37"/>
                  </a:cubicBezTo>
                  <a:cubicBezTo>
                    <a:pt x="183" y="36"/>
                    <a:pt x="183" y="35"/>
                    <a:pt x="183" y="35"/>
                  </a:cubicBezTo>
                  <a:cubicBezTo>
                    <a:pt x="185" y="33"/>
                    <a:pt x="190" y="32"/>
                    <a:pt x="193" y="33"/>
                  </a:cubicBezTo>
                  <a:cubicBezTo>
                    <a:pt x="191" y="31"/>
                    <a:pt x="185" y="27"/>
                    <a:pt x="193" y="27"/>
                  </a:cubicBezTo>
                  <a:cubicBezTo>
                    <a:pt x="193" y="27"/>
                    <a:pt x="198" y="25"/>
                    <a:pt x="198" y="25"/>
                  </a:cubicBezTo>
                  <a:cubicBezTo>
                    <a:pt x="193" y="21"/>
                    <a:pt x="202" y="17"/>
                    <a:pt x="205" y="16"/>
                  </a:cubicBezTo>
                  <a:cubicBezTo>
                    <a:pt x="208" y="15"/>
                    <a:pt x="214" y="9"/>
                    <a:pt x="217" y="9"/>
                  </a:cubicBezTo>
                  <a:cubicBezTo>
                    <a:pt x="218" y="9"/>
                    <a:pt x="218" y="6"/>
                    <a:pt x="218" y="6"/>
                  </a:cubicBezTo>
                  <a:cubicBezTo>
                    <a:pt x="218" y="6"/>
                    <a:pt x="226" y="0"/>
                    <a:pt x="225" y="5"/>
                  </a:cubicBezTo>
                  <a:cubicBezTo>
                    <a:pt x="225" y="6"/>
                    <a:pt x="233" y="9"/>
                    <a:pt x="234" y="9"/>
                  </a:cubicBezTo>
                  <a:cubicBezTo>
                    <a:pt x="242" y="13"/>
                    <a:pt x="242" y="18"/>
                    <a:pt x="234" y="24"/>
                  </a:cubicBezTo>
                  <a:cubicBezTo>
                    <a:pt x="238" y="24"/>
                    <a:pt x="236" y="21"/>
                    <a:pt x="239" y="21"/>
                  </a:cubicBezTo>
                  <a:cubicBezTo>
                    <a:pt x="241" y="21"/>
                    <a:pt x="239" y="19"/>
                    <a:pt x="242" y="20"/>
                  </a:cubicBezTo>
                  <a:cubicBezTo>
                    <a:pt x="242" y="20"/>
                    <a:pt x="242" y="22"/>
                    <a:pt x="242" y="22"/>
                  </a:cubicBezTo>
                  <a:cubicBezTo>
                    <a:pt x="246" y="20"/>
                    <a:pt x="257" y="24"/>
                    <a:pt x="261" y="22"/>
                  </a:cubicBezTo>
                  <a:cubicBezTo>
                    <a:pt x="265" y="21"/>
                    <a:pt x="263" y="17"/>
                    <a:pt x="267" y="17"/>
                  </a:cubicBezTo>
                  <a:cubicBezTo>
                    <a:pt x="271" y="18"/>
                    <a:pt x="278" y="16"/>
                    <a:pt x="279" y="22"/>
                  </a:cubicBezTo>
                  <a:cubicBezTo>
                    <a:pt x="279" y="23"/>
                    <a:pt x="279" y="28"/>
                    <a:pt x="280" y="29"/>
                  </a:cubicBezTo>
                  <a:cubicBezTo>
                    <a:pt x="280" y="29"/>
                    <a:pt x="280" y="29"/>
                    <a:pt x="281" y="30"/>
                  </a:cubicBezTo>
                  <a:cubicBezTo>
                    <a:pt x="281" y="29"/>
                    <a:pt x="282" y="30"/>
                    <a:pt x="283" y="31"/>
                  </a:cubicBezTo>
                  <a:cubicBezTo>
                    <a:pt x="284" y="30"/>
                    <a:pt x="284" y="29"/>
                    <a:pt x="284" y="27"/>
                  </a:cubicBezTo>
                  <a:cubicBezTo>
                    <a:pt x="285" y="27"/>
                    <a:pt x="285" y="27"/>
                    <a:pt x="286" y="28"/>
                  </a:cubicBezTo>
                  <a:cubicBezTo>
                    <a:pt x="290" y="29"/>
                    <a:pt x="296" y="29"/>
                    <a:pt x="295" y="23"/>
                  </a:cubicBezTo>
                  <a:cubicBezTo>
                    <a:pt x="295" y="22"/>
                    <a:pt x="297" y="22"/>
                    <a:pt x="297" y="22"/>
                  </a:cubicBezTo>
                  <a:cubicBezTo>
                    <a:pt x="297" y="22"/>
                    <a:pt x="297" y="20"/>
                    <a:pt x="297" y="20"/>
                  </a:cubicBezTo>
                  <a:cubicBezTo>
                    <a:pt x="297" y="20"/>
                    <a:pt x="298" y="20"/>
                    <a:pt x="298" y="20"/>
                  </a:cubicBezTo>
                  <a:cubicBezTo>
                    <a:pt x="298" y="20"/>
                    <a:pt x="298" y="20"/>
                    <a:pt x="298" y="20"/>
                  </a:cubicBezTo>
                  <a:cubicBezTo>
                    <a:pt x="307" y="24"/>
                    <a:pt x="309" y="29"/>
                    <a:pt x="316" y="32"/>
                  </a:cubicBezTo>
                  <a:cubicBezTo>
                    <a:pt x="317" y="31"/>
                    <a:pt x="319" y="30"/>
                    <a:pt x="319" y="31"/>
                  </a:cubicBezTo>
                  <a:cubicBezTo>
                    <a:pt x="322" y="28"/>
                    <a:pt x="328" y="30"/>
                    <a:pt x="329" y="31"/>
                  </a:cubicBezTo>
                  <a:cubicBezTo>
                    <a:pt x="330" y="31"/>
                    <a:pt x="331" y="33"/>
                    <a:pt x="331" y="33"/>
                  </a:cubicBezTo>
                  <a:cubicBezTo>
                    <a:pt x="332" y="38"/>
                    <a:pt x="354" y="27"/>
                    <a:pt x="349" y="34"/>
                  </a:cubicBezTo>
                  <a:cubicBezTo>
                    <a:pt x="351" y="34"/>
                    <a:pt x="352" y="35"/>
                    <a:pt x="354" y="36"/>
                  </a:cubicBezTo>
                  <a:cubicBezTo>
                    <a:pt x="354" y="34"/>
                    <a:pt x="349" y="29"/>
                    <a:pt x="351" y="29"/>
                  </a:cubicBezTo>
                  <a:cubicBezTo>
                    <a:pt x="351" y="29"/>
                    <a:pt x="353" y="29"/>
                    <a:pt x="353" y="29"/>
                  </a:cubicBezTo>
                  <a:cubicBezTo>
                    <a:pt x="359" y="28"/>
                    <a:pt x="363" y="27"/>
                    <a:pt x="369" y="28"/>
                  </a:cubicBezTo>
                  <a:cubicBezTo>
                    <a:pt x="376" y="28"/>
                    <a:pt x="381" y="31"/>
                    <a:pt x="388" y="31"/>
                  </a:cubicBezTo>
                  <a:cubicBezTo>
                    <a:pt x="391" y="30"/>
                    <a:pt x="396" y="34"/>
                    <a:pt x="398" y="33"/>
                  </a:cubicBezTo>
                  <a:cubicBezTo>
                    <a:pt x="400" y="31"/>
                    <a:pt x="408" y="30"/>
                    <a:pt x="412" y="31"/>
                  </a:cubicBezTo>
                  <a:cubicBezTo>
                    <a:pt x="413" y="32"/>
                    <a:pt x="414" y="32"/>
                    <a:pt x="414" y="33"/>
                  </a:cubicBezTo>
                  <a:cubicBezTo>
                    <a:pt x="414" y="34"/>
                    <a:pt x="414" y="35"/>
                    <a:pt x="414" y="36"/>
                  </a:cubicBezTo>
                  <a:cubicBezTo>
                    <a:pt x="413" y="38"/>
                    <a:pt x="411" y="36"/>
                    <a:pt x="412" y="39"/>
                  </a:cubicBezTo>
                  <a:close/>
                  <a:moveTo>
                    <a:pt x="72" y="90"/>
                  </a:moveTo>
                  <a:cubicBezTo>
                    <a:pt x="75" y="92"/>
                    <a:pt x="82" y="90"/>
                    <a:pt x="85" y="89"/>
                  </a:cubicBezTo>
                  <a:cubicBezTo>
                    <a:pt x="85" y="89"/>
                    <a:pt x="92" y="89"/>
                    <a:pt x="92" y="89"/>
                  </a:cubicBezTo>
                  <a:cubicBezTo>
                    <a:pt x="94" y="89"/>
                    <a:pt x="90" y="78"/>
                    <a:pt x="97" y="83"/>
                  </a:cubicBezTo>
                  <a:cubicBezTo>
                    <a:pt x="99" y="85"/>
                    <a:pt x="99" y="78"/>
                    <a:pt x="96" y="79"/>
                  </a:cubicBezTo>
                  <a:cubicBezTo>
                    <a:pt x="96" y="74"/>
                    <a:pt x="107" y="79"/>
                    <a:pt x="107" y="76"/>
                  </a:cubicBezTo>
                  <a:cubicBezTo>
                    <a:pt x="101" y="75"/>
                    <a:pt x="94" y="79"/>
                    <a:pt x="91" y="71"/>
                  </a:cubicBezTo>
                  <a:cubicBezTo>
                    <a:pt x="89" y="65"/>
                    <a:pt x="99" y="66"/>
                    <a:pt x="96" y="61"/>
                  </a:cubicBezTo>
                  <a:cubicBezTo>
                    <a:pt x="96" y="62"/>
                    <a:pt x="80" y="71"/>
                    <a:pt x="85" y="74"/>
                  </a:cubicBezTo>
                  <a:cubicBezTo>
                    <a:pt x="91" y="77"/>
                    <a:pt x="81" y="85"/>
                    <a:pt x="78" y="88"/>
                  </a:cubicBezTo>
                  <a:cubicBezTo>
                    <a:pt x="78" y="88"/>
                    <a:pt x="78" y="88"/>
                    <a:pt x="78" y="88"/>
                  </a:cubicBezTo>
                  <a:cubicBezTo>
                    <a:pt x="78" y="88"/>
                    <a:pt x="78" y="88"/>
                    <a:pt x="78" y="88"/>
                  </a:cubicBezTo>
                  <a:cubicBezTo>
                    <a:pt x="77" y="89"/>
                    <a:pt x="76" y="88"/>
                    <a:pt x="75" y="87"/>
                  </a:cubicBezTo>
                  <a:cubicBezTo>
                    <a:pt x="74" y="89"/>
                    <a:pt x="75" y="89"/>
                    <a:pt x="72" y="90"/>
                  </a:cubicBezTo>
                  <a:close/>
                  <a:moveTo>
                    <a:pt x="66" y="105"/>
                  </a:moveTo>
                  <a:cubicBezTo>
                    <a:pt x="65" y="105"/>
                    <a:pt x="65" y="106"/>
                    <a:pt x="66" y="105"/>
                  </a:cubicBezTo>
                  <a:close/>
                  <a:moveTo>
                    <a:pt x="80" y="207"/>
                  </a:moveTo>
                  <a:cubicBezTo>
                    <a:pt x="80" y="208"/>
                    <a:pt x="80" y="209"/>
                    <a:pt x="80" y="210"/>
                  </a:cubicBezTo>
                  <a:cubicBezTo>
                    <a:pt x="81" y="209"/>
                    <a:pt x="82" y="208"/>
                    <a:pt x="80" y="207"/>
                  </a:cubicBezTo>
                  <a:close/>
                  <a:moveTo>
                    <a:pt x="127" y="248"/>
                  </a:moveTo>
                  <a:cubicBezTo>
                    <a:pt x="127" y="245"/>
                    <a:pt x="130" y="244"/>
                    <a:pt x="129" y="242"/>
                  </a:cubicBezTo>
                  <a:cubicBezTo>
                    <a:pt x="124" y="241"/>
                    <a:pt x="121" y="247"/>
                    <a:pt x="127" y="248"/>
                  </a:cubicBezTo>
                  <a:close/>
                  <a:moveTo>
                    <a:pt x="130" y="145"/>
                  </a:moveTo>
                  <a:cubicBezTo>
                    <a:pt x="128" y="136"/>
                    <a:pt x="125" y="145"/>
                    <a:pt x="120" y="140"/>
                  </a:cubicBezTo>
                  <a:cubicBezTo>
                    <a:pt x="118" y="138"/>
                    <a:pt x="114" y="143"/>
                    <a:pt x="111" y="139"/>
                  </a:cubicBezTo>
                  <a:cubicBezTo>
                    <a:pt x="111" y="140"/>
                    <a:pt x="113" y="140"/>
                    <a:pt x="111" y="141"/>
                  </a:cubicBezTo>
                  <a:cubicBezTo>
                    <a:pt x="109" y="140"/>
                    <a:pt x="107" y="134"/>
                    <a:pt x="108" y="133"/>
                  </a:cubicBezTo>
                  <a:cubicBezTo>
                    <a:pt x="107" y="134"/>
                    <a:pt x="106" y="128"/>
                    <a:pt x="106" y="128"/>
                  </a:cubicBezTo>
                  <a:cubicBezTo>
                    <a:pt x="106" y="128"/>
                    <a:pt x="100" y="126"/>
                    <a:pt x="102" y="129"/>
                  </a:cubicBezTo>
                  <a:cubicBezTo>
                    <a:pt x="101" y="131"/>
                    <a:pt x="99" y="128"/>
                    <a:pt x="98" y="129"/>
                  </a:cubicBezTo>
                  <a:cubicBezTo>
                    <a:pt x="98" y="131"/>
                    <a:pt x="100" y="133"/>
                    <a:pt x="103" y="135"/>
                  </a:cubicBezTo>
                  <a:cubicBezTo>
                    <a:pt x="102" y="135"/>
                    <a:pt x="101" y="136"/>
                    <a:pt x="100" y="138"/>
                  </a:cubicBezTo>
                  <a:cubicBezTo>
                    <a:pt x="100" y="138"/>
                    <a:pt x="100" y="139"/>
                    <a:pt x="100" y="139"/>
                  </a:cubicBezTo>
                  <a:cubicBezTo>
                    <a:pt x="96" y="142"/>
                    <a:pt x="92" y="131"/>
                    <a:pt x="91" y="129"/>
                  </a:cubicBezTo>
                  <a:cubicBezTo>
                    <a:pt x="91" y="128"/>
                    <a:pt x="91" y="128"/>
                    <a:pt x="91" y="128"/>
                  </a:cubicBezTo>
                  <a:cubicBezTo>
                    <a:pt x="88" y="123"/>
                    <a:pt x="87" y="123"/>
                    <a:pt x="82" y="119"/>
                  </a:cubicBezTo>
                  <a:cubicBezTo>
                    <a:pt x="81" y="118"/>
                    <a:pt x="79" y="117"/>
                    <a:pt x="78" y="115"/>
                  </a:cubicBezTo>
                  <a:cubicBezTo>
                    <a:pt x="78" y="115"/>
                    <a:pt x="78" y="115"/>
                    <a:pt x="78" y="115"/>
                  </a:cubicBezTo>
                  <a:cubicBezTo>
                    <a:pt x="78" y="115"/>
                    <a:pt x="78" y="114"/>
                    <a:pt x="78" y="114"/>
                  </a:cubicBezTo>
                  <a:cubicBezTo>
                    <a:pt x="77" y="114"/>
                    <a:pt x="77" y="114"/>
                    <a:pt x="77" y="114"/>
                  </a:cubicBezTo>
                  <a:cubicBezTo>
                    <a:pt x="69" y="115"/>
                    <a:pt x="87" y="128"/>
                    <a:pt x="88" y="130"/>
                  </a:cubicBezTo>
                  <a:cubicBezTo>
                    <a:pt x="81" y="125"/>
                    <a:pt x="88" y="137"/>
                    <a:pt x="83" y="135"/>
                  </a:cubicBezTo>
                  <a:cubicBezTo>
                    <a:pt x="84" y="136"/>
                    <a:pt x="74" y="144"/>
                    <a:pt x="75" y="136"/>
                  </a:cubicBezTo>
                  <a:cubicBezTo>
                    <a:pt x="76" y="131"/>
                    <a:pt x="86" y="139"/>
                    <a:pt x="81" y="129"/>
                  </a:cubicBezTo>
                  <a:cubicBezTo>
                    <a:pt x="80" y="127"/>
                    <a:pt x="67" y="117"/>
                    <a:pt x="66" y="118"/>
                  </a:cubicBezTo>
                  <a:cubicBezTo>
                    <a:pt x="63" y="122"/>
                    <a:pt x="60" y="120"/>
                    <a:pt x="57" y="121"/>
                  </a:cubicBezTo>
                  <a:cubicBezTo>
                    <a:pt x="53" y="121"/>
                    <a:pt x="56" y="125"/>
                    <a:pt x="52" y="126"/>
                  </a:cubicBezTo>
                  <a:cubicBezTo>
                    <a:pt x="47" y="129"/>
                    <a:pt x="49" y="132"/>
                    <a:pt x="45" y="135"/>
                  </a:cubicBezTo>
                  <a:cubicBezTo>
                    <a:pt x="42" y="139"/>
                    <a:pt x="39" y="138"/>
                    <a:pt x="35" y="140"/>
                  </a:cubicBezTo>
                  <a:cubicBezTo>
                    <a:pt x="35" y="140"/>
                    <a:pt x="35" y="140"/>
                    <a:pt x="35" y="140"/>
                  </a:cubicBezTo>
                  <a:cubicBezTo>
                    <a:pt x="35" y="140"/>
                    <a:pt x="35" y="140"/>
                    <a:pt x="35" y="140"/>
                  </a:cubicBezTo>
                  <a:cubicBezTo>
                    <a:pt x="32" y="142"/>
                    <a:pt x="40" y="142"/>
                    <a:pt x="42" y="143"/>
                  </a:cubicBezTo>
                  <a:cubicBezTo>
                    <a:pt x="44" y="138"/>
                    <a:pt x="55" y="138"/>
                    <a:pt x="59" y="138"/>
                  </a:cubicBezTo>
                  <a:cubicBezTo>
                    <a:pt x="63" y="138"/>
                    <a:pt x="69" y="137"/>
                    <a:pt x="72" y="138"/>
                  </a:cubicBezTo>
                  <a:cubicBezTo>
                    <a:pt x="73" y="139"/>
                    <a:pt x="71" y="145"/>
                    <a:pt x="70" y="146"/>
                  </a:cubicBezTo>
                  <a:cubicBezTo>
                    <a:pt x="71" y="149"/>
                    <a:pt x="78" y="150"/>
                    <a:pt x="82" y="151"/>
                  </a:cubicBezTo>
                  <a:cubicBezTo>
                    <a:pt x="84" y="152"/>
                    <a:pt x="87" y="156"/>
                    <a:pt x="91" y="157"/>
                  </a:cubicBezTo>
                  <a:cubicBezTo>
                    <a:pt x="91" y="157"/>
                    <a:pt x="98" y="144"/>
                    <a:pt x="100" y="150"/>
                  </a:cubicBezTo>
                  <a:cubicBezTo>
                    <a:pt x="102" y="154"/>
                    <a:pt x="111" y="153"/>
                    <a:pt x="115" y="155"/>
                  </a:cubicBezTo>
                  <a:cubicBezTo>
                    <a:pt x="115" y="155"/>
                    <a:pt x="116" y="155"/>
                    <a:pt x="118" y="155"/>
                  </a:cubicBezTo>
                  <a:cubicBezTo>
                    <a:pt x="122" y="154"/>
                    <a:pt x="127" y="153"/>
                    <a:pt x="128" y="152"/>
                  </a:cubicBezTo>
                  <a:cubicBezTo>
                    <a:pt x="127" y="152"/>
                    <a:pt x="131" y="144"/>
                    <a:pt x="130" y="145"/>
                  </a:cubicBezTo>
                  <a:close/>
                  <a:moveTo>
                    <a:pt x="137" y="120"/>
                  </a:moveTo>
                  <a:cubicBezTo>
                    <a:pt x="136" y="120"/>
                    <a:pt x="136" y="120"/>
                    <a:pt x="136" y="120"/>
                  </a:cubicBezTo>
                  <a:cubicBezTo>
                    <a:pt x="136" y="120"/>
                    <a:pt x="136" y="120"/>
                    <a:pt x="136" y="120"/>
                  </a:cubicBezTo>
                  <a:cubicBezTo>
                    <a:pt x="136" y="120"/>
                    <a:pt x="136" y="120"/>
                    <a:pt x="136" y="120"/>
                  </a:cubicBezTo>
                  <a:cubicBezTo>
                    <a:pt x="132" y="118"/>
                    <a:pt x="126" y="114"/>
                    <a:pt x="132" y="110"/>
                  </a:cubicBezTo>
                  <a:cubicBezTo>
                    <a:pt x="132" y="110"/>
                    <a:pt x="131" y="110"/>
                    <a:pt x="131" y="110"/>
                  </a:cubicBezTo>
                  <a:cubicBezTo>
                    <a:pt x="131" y="110"/>
                    <a:pt x="126" y="112"/>
                    <a:pt x="125" y="113"/>
                  </a:cubicBezTo>
                  <a:cubicBezTo>
                    <a:pt x="123" y="116"/>
                    <a:pt x="127" y="114"/>
                    <a:pt x="128" y="115"/>
                  </a:cubicBezTo>
                  <a:cubicBezTo>
                    <a:pt x="129" y="121"/>
                    <a:pt x="120" y="115"/>
                    <a:pt x="120" y="115"/>
                  </a:cubicBezTo>
                  <a:cubicBezTo>
                    <a:pt x="120" y="114"/>
                    <a:pt x="121" y="114"/>
                    <a:pt x="121" y="113"/>
                  </a:cubicBezTo>
                  <a:cubicBezTo>
                    <a:pt x="116" y="108"/>
                    <a:pt x="107" y="121"/>
                    <a:pt x="110" y="124"/>
                  </a:cubicBezTo>
                  <a:cubicBezTo>
                    <a:pt x="112" y="129"/>
                    <a:pt x="119" y="125"/>
                    <a:pt x="122" y="124"/>
                  </a:cubicBezTo>
                  <a:cubicBezTo>
                    <a:pt x="126" y="123"/>
                    <a:pt x="128" y="126"/>
                    <a:pt x="133" y="127"/>
                  </a:cubicBezTo>
                  <a:cubicBezTo>
                    <a:pt x="140" y="128"/>
                    <a:pt x="144" y="120"/>
                    <a:pt x="137" y="120"/>
                  </a:cubicBezTo>
                  <a:close/>
                  <a:moveTo>
                    <a:pt x="171" y="137"/>
                  </a:moveTo>
                  <a:cubicBezTo>
                    <a:pt x="168" y="136"/>
                    <a:pt x="168" y="127"/>
                    <a:pt x="166" y="126"/>
                  </a:cubicBezTo>
                  <a:cubicBezTo>
                    <a:pt x="164" y="122"/>
                    <a:pt x="157" y="119"/>
                    <a:pt x="160" y="116"/>
                  </a:cubicBezTo>
                  <a:cubicBezTo>
                    <a:pt x="162" y="114"/>
                    <a:pt x="163" y="114"/>
                    <a:pt x="165" y="115"/>
                  </a:cubicBezTo>
                  <a:cubicBezTo>
                    <a:pt x="165" y="108"/>
                    <a:pt x="153" y="111"/>
                    <a:pt x="153" y="116"/>
                  </a:cubicBezTo>
                  <a:cubicBezTo>
                    <a:pt x="152" y="119"/>
                    <a:pt x="158" y="128"/>
                    <a:pt x="161" y="129"/>
                  </a:cubicBezTo>
                  <a:cubicBezTo>
                    <a:pt x="154" y="130"/>
                    <a:pt x="163" y="137"/>
                    <a:pt x="165" y="138"/>
                  </a:cubicBezTo>
                  <a:cubicBezTo>
                    <a:pt x="165" y="138"/>
                    <a:pt x="166" y="138"/>
                    <a:pt x="166" y="138"/>
                  </a:cubicBezTo>
                  <a:cubicBezTo>
                    <a:pt x="166" y="138"/>
                    <a:pt x="166" y="138"/>
                    <a:pt x="166" y="138"/>
                  </a:cubicBezTo>
                  <a:cubicBezTo>
                    <a:pt x="166" y="138"/>
                    <a:pt x="166" y="138"/>
                    <a:pt x="166" y="138"/>
                  </a:cubicBezTo>
                  <a:cubicBezTo>
                    <a:pt x="168" y="139"/>
                    <a:pt x="169" y="138"/>
                    <a:pt x="171" y="137"/>
                  </a:cubicBezTo>
                  <a:close/>
                  <a:moveTo>
                    <a:pt x="35" y="140"/>
                  </a:moveTo>
                  <a:cubicBezTo>
                    <a:pt x="35" y="140"/>
                    <a:pt x="35" y="140"/>
                    <a:pt x="35" y="140"/>
                  </a:cubicBezTo>
                  <a:cubicBezTo>
                    <a:pt x="35" y="140"/>
                    <a:pt x="35" y="140"/>
                    <a:pt x="35" y="140"/>
                  </a:cubicBezTo>
                  <a:cubicBezTo>
                    <a:pt x="35" y="140"/>
                    <a:pt x="35" y="140"/>
                    <a:pt x="35" y="140"/>
                  </a:cubicBezTo>
                  <a:close/>
                  <a:moveTo>
                    <a:pt x="166" y="138"/>
                  </a:moveTo>
                  <a:cubicBezTo>
                    <a:pt x="166" y="138"/>
                    <a:pt x="166" y="138"/>
                    <a:pt x="166" y="138"/>
                  </a:cubicBezTo>
                  <a:cubicBezTo>
                    <a:pt x="166" y="138"/>
                    <a:pt x="166" y="138"/>
                    <a:pt x="166" y="138"/>
                  </a:cubicBezTo>
                  <a:cubicBezTo>
                    <a:pt x="166" y="138"/>
                    <a:pt x="166" y="138"/>
                    <a:pt x="166" y="138"/>
                  </a:cubicBezTo>
                  <a:close/>
                  <a:moveTo>
                    <a:pt x="127" y="248"/>
                  </a:moveTo>
                  <a:cubicBezTo>
                    <a:pt x="127" y="246"/>
                    <a:pt x="126" y="248"/>
                    <a:pt x="127" y="248"/>
                  </a:cubicBezTo>
                  <a:close/>
                  <a:moveTo>
                    <a:pt x="105" y="137"/>
                  </a:moveTo>
                  <a:cubicBezTo>
                    <a:pt x="105" y="136"/>
                    <a:pt x="104" y="136"/>
                    <a:pt x="104" y="135"/>
                  </a:cubicBezTo>
                  <a:cubicBezTo>
                    <a:pt x="104" y="136"/>
                    <a:pt x="104" y="136"/>
                    <a:pt x="104" y="137"/>
                  </a:cubicBezTo>
                  <a:cubicBezTo>
                    <a:pt x="104" y="137"/>
                    <a:pt x="105" y="137"/>
                    <a:pt x="105" y="137"/>
                  </a:cubicBezTo>
                  <a:close/>
                  <a:moveTo>
                    <a:pt x="103" y="135"/>
                  </a:moveTo>
                  <a:cubicBezTo>
                    <a:pt x="103" y="135"/>
                    <a:pt x="103" y="135"/>
                    <a:pt x="104" y="135"/>
                  </a:cubicBezTo>
                  <a:cubicBezTo>
                    <a:pt x="103" y="135"/>
                    <a:pt x="103" y="135"/>
                    <a:pt x="103" y="135"/>
                  </a:cubicBezTo>
                  <a:close/>
                  <a:moveTo>
                    <a:pt x="78" y="88"/>
                  </a:moveTo>
                  <a:cubicBezTo>
                    <a:pt x="78" y="88"/>
                    <a:pt x="78" y="88"/>
                    <a:pt x="78" y="88"/>
                  </a:cubicBezTo>
                  <a:cubicBezTo>
                    <a:pt x="77" y="88"/>
                    <a:pt x="78" y="88"/>
                    <a:pt x="78" y="88"/>
                  </a:cubicBezTo>
                  <a:close/>
                  <a:moveTo>
                    <a:pt x="414" y="43"/>
                  </a:moveTo>
                  <a:cubicBezTo>
                    <a:pt x="414" y="43"/>
                    <a:pt x="414" y="43"/>
                    <a:pt x="414" y="43"/>
                  </a:cubicBezTo>
                  <a:cubicBezTo>
                    <a:pt x="414" y="43"/>
                    <a:pt x="414" y="43"/>
                    <a:pt x="414" y="43"/>
                  </a:cubicBezTo>
                  <a:close/>
                  <a:moveTo>
                    <a:pt x="113" y="59"/>
                  </a:moveTo>
                  <a:cubicBezTo>
                    <a:pt x="113" y="59"/>
                    <a:pt x="114" y="59"/>
                    <a:pt x="113" y="59"/>
                  </a:cubicBezTo>
                  <a:close/>
                  <a:moveTo>
                    <a:pt x="167" y="277"/>
                  </a:moveTo>
                  <a:cubicBezTo>
                    <a:pt x="168" y="277"/>
                    <a:pt x="166" y="274"/>
                    <a:pt x="166" y="275"/>
                  </a:cubicBezTo>
                  <a:cubicBezTo>
                    <a:pt x="166" y="275"/>
                    <a:pt x="166" y="275"/>
                    <a:pt x="166" y="275"/>
                  </a:cubicBezTo>
                  <a:cubicBezTo>
                    <a:pt x="163" y="277"/>
                    <a:pt x="163" y="282"/>
                    <a:pt x="160" y="284"/>
                  </a:cubicBezTo>
                  <a:cubicBezTo>
                    <a:pt x="155" y="287"/>
                    <a:pt x="150" y="289"/>
                    <a:pt x="153" y="296"/>
                  </a:cubicBezTo>
                  <a:cubicBezTo>
                    <a:pt x="152" y="295"/>
                    <a:pt x="153" y="298"/>
                    <a:pt x="153" y="298"/>
                  </a:cubicBezTo>
                  <a:cubicBezTo>
                    <a:pt x="152" y="299"/>
                    <a:pt x="151" y="302"/>
                    <a:pt x="150" y="303"/>
                  </a:cubicBezTo>
                  <a:cubicBezTo>
                    <a:pt x="150" y="304"/>
                    <a:pt x="150" y="310"/>
                    <a:pt x="151" y="311"/>
                  </a:cubicBezTo>
                  <a:cubicBezTo>
                    <a:pt x="158" y="319"/>
                    <a:pt x="159" y="307"/>
                    <a:pt x="162" y="304"/>
                  </a:cubicBezTo>
                  <a:cubicBezTo>
                    <a:pt x="163" y="303"/>
                    <a:pt x="169" y="285"/>
                    <a:pt x="169" y="284"/>
                  </a:cubicBezTo>
                  <a:cubicBezTo>
                    <a:pt x="169" y="284"/>
                    <a:pt x="169" y="284"/>
                    <a:pt x="169" y="284"/>
                  </a:cubicBezTo>
                  <a:cubicBezTo>
                    <a:pt x="168" y="283"/>
                    <a:pt x="168" y="279"/>
                    <a:pt x="167" y="277"/>
                  </a:cubicBezTo>
                  <a:close/>
                  <a:moveTo>
                    <a:pt x="154" y="287"/>
                  </a:moveTo>
                  <a:cubicBezTo>
                    <a:pt x="154" y="287"/>
                    <a:pt x="154" y="287"/>
                    <a:pt x="154" y="287"/>
                  </a:cubicBezTo>
                  <a:close/>
                  <a:moveTo>
                    <a:pt x="332" y="253"/>
                  </a:moveTo>
                  <a:cubicBezTo>
                    <a:pt x="333" y="253"/>
                    <a:pt x="334" y="246"/>
                    <a:pt x="335" y="245"/>
                  </a:cubicBezTo>
                  <a:cubicBezTo>
                    <a:pt x="337" y="240"/>
                    <a:pt x="335" y="242"/>
                    <a:pt x="339" y="239"/>
                  </a:cubicBezTo>
                  <a:cubicBezTo>
                    <a:pt x="340" y="239"/>
                    <a:pt x="337" y="237"/>
                    <a:pt x="337" y="236"/>
                  </a:cubicBezTo>
                  <a:cubicBezTo>
                    <a:pt x="337" y="234"/>
                    <a:pt x="337" y="226"/>
                    <a:pt x="339" y="226"/>
                  </a:cubicBezTo>
                  <a:cubicBezTo>
                    <a:pt x="336" y="224"/>
                    <a:pt x="333" y="220"/>
                    <a:pt x="331" y="225"/>
                  </a:cubicBezTo>
                  <a:cubicBezTo>
                    <a:pt x="329" y="229"/>
                    <a:pt x="319" y="237"/>
                    <a:pt x="316" y="236"/>
                  </a:cubicBezTo>
                  <a:cubicBezTo>
                    <a:pt x="315" y="236"/>
                    <a:pt x="315" y="237"/>
                    <a:pt x="315" y="237"/>
                  </a:cubicBezTo>
                  <a:cubicBezTo>
                    <a:pt x="314" y="241"/>
                    <a:pt x="315" y="247"/>
                    <a:pt x="317" y="250"/>
                  </a:cubicBezTo>
                  <a:cubicBezTo>
                    <a:pt x="321" y="252"/>
                    <a:pt x="327" y="252"/>
                    <a:pt x="331" y="252"/>
                  </a:cubicBezTo>
                  <a:cubicBezTo>
                    <a:pt x="331" y="252"/>
                    <a:pt x="332" y="253"/>
                    <a:pt x="332" y="253"/>
                  </a:cubicBezTo>
                  <a:close/>
                  <a:moveTo>
                    <a:pt x="316" y="236"/>
                  </a:moveTo>
                  <a:cubicBezTo>
                    <a:pt x="316" y="236"/>
                    <a:pt x="316" y="236"/>
                    <a:pt x="316" y="236"/>
                  </a:cubicBezTo>
                  <a:cubicBezTo>
                    <a:pt x="318" y="235"/>
                    <a:pt x="321" y="234"/>
                    <a:pt x="316" y="236"/>
                  </a:cubicBezTo>
                  <a:close/>
                  <a:moveTo>
                    <a:pt x="317" y="250"/>
                  </a:moveTo>
                  <a:cubicBezTo>
                    <a:pt x="317" y="250"/>
                    <a:pt x="317" y="250"/>
                    <a:pt x="317" y="250"/>
                  </a:cubicBezTo>
                  <a:close/>
                  <a:moveTo>
                    <a:pt x="306" y="258"/>
                  </a:moveTo>
                  <a:cubicBezTo>
                    <a:pt x="306" y="258"/>
                    <a:pt x="307" y="251"/>
                    <a:pt x="307" y="250"/>
                  </a:cubicBezTo>
                  <a:cubicBezTo>
                    <a:pt x="308" y="250"/>
                    <a:pt x="308" y="250"/>
                    <a:pt x="309" y="250"/>
                  </a:cubicBezTo>
                  <a:cubicBezTo>
                    <a:pt x="309" y="250"/>
                    <a:pt x="305" y="241"/>
                    <a:pt x="306" y="249"/>
                  </a:cubicBezTo>
                  <a:cubicBezTo>
                    <a:pt x="305" y="246"/>
                    <a:pt x="287" y="223"/>
                    <a:pt x="280" y="226"/>
                  </a:cubicBezTo>
                  <a:cubicBezTo>
                    <a:pt x="279" y="226"/>
                    <a:pt x="287" y="236"/>
                    <a:pt x="288" y="236"/>
                  </a:cubicBezTo>
                  <a:cubicBezTo>
                    <a:pt x="289" y="238"/>
                    <a:pt x="294" y="251"/>
                    <a:pt x="297" y="252"/>
                  </a:cubicBezTo>
                  <a:cubicBezTo>
                    <a:pt x="299" y="255"/>
                    <a:pt x="303" y="256"/>
                    <a:pt x="306" y="258"/>
                  </a:cubicBezTo>
                  <a:close/>
                  <a:moveTo>
                    <a:pt x="373" y="253"/>
                  </a:moveTo>
                  <a:cubicBezTo>
                    <a:pt x="373" y="253"/>
                    <a:pt x="373" y="253"/>
                    <a:pt x="373" y="253"/>
                  </a:cubicBezTo>
                  <a:close/>
                  <a:moveTo>
                    <a:pt x="384" y="265"/>
                  </a:moveTo>
                  <a:cubicBezTo>
                    <a:pt x="384" y="265"/>
                    <a:pt x="384" y="265"/>
                    <a:pt x="384" y="265"/>
                  </a:cubicBezTo>
                  <a:cubicBezTo>
                    <a:pt x="384" y="265"/>
                    <a:pt x="384" y="265"/>
                    <a:pt x="384" y="265"/>
                  </a:cubicBezTo>
                  <a:close/>
                  <a:moveTo>
                    <a:pt x="416" y="271"/>
                  </a:moveTo>
                  <a:cubicBezTo>
                    <a:pt x="415" y="269"/>
                    <a:pt x="413" y="267"/>
                    <a:pt x="411" y="267"/>
                  </a:cubicBezTo>
                  <a:cubicBezTo>
                    <a:pt x="411" y="267"/>
                    <a:pt x="408" y="261"/>
                    <a:pt x="408" y="261"/>
                  </a:cubicBezTo>
                  <a:cubicBezTo>
                    <a:pt x="408" y="258"/>
                    <a:pt x="410" y="261"/>
                    <a:pt x="408" y="258"/>
                  </a:cubicBezTo>
                  <a:cubicBezTo>
                    <a:pt x="407" y="257"/>
                    <a:pt x="404" y="253"/>
                    <a:pt x="403" y="253"/>
                  </a:cubicBezTo>
                  <a:cubicBezTo>
                    <a:pt x="400" y="252"/>
                    <a:pt x="395" y="251"/>
                    <a:pt x="393" y="249"/>
                  </a:cubicBezTo>
                  <a:cubicBezTo>
                    <a:pt x="389" y="248"/>
                    <a:pt x="386" y="244"/>
                    <a:pt x="383" y="248"/>
                  </a:cubicBezTo>
                  <a:cubicBezTo>
                    <a:pt x="378" y="249"/>
                    <a:pt x="377" y="252"/>
                    <a:pt x="377" y="244"/>
                  </a:cubicBezTo>
                  <a:cubicBezTo>
                    <a:pt x="374" y="241"/>
                    <a:pt x="370" y="245"/>
                    <a:pt x="368" y="244"/>
                  </a:cubicBezTo>
                  <a:cubicBezTo>
                    <a:pt x="367" y="245"/>
                    <a:pt x="373" y="248"/>
                    <a:pt x="374" y="248"/>
                  </a:cubicBezTo>
                  <a:cubicBezTo>
                    <a:pt x="372" y="250"/>
                    <a:pt x="371" y="249"/>
                    <a:pt x="373" y="253"/>
                  </a:cubicBezTo>
                  <a:cubicBezTo>
                    <a:pt x="374" y="254"/>
                    <a:pt x="375" y="253"/>
                    <a:pt x="375" y="252"/>
                  </a:cubicBezTo>
                  <a:cubicBezTo>
                    <a:pt x="378" y="254"/>
                    <a:pt x="382" y="254"/>
                    <a:pt x="385" y="256"/>
                  </a:cubicBezTo>
                  <a:cubicBezTo>
                    <a:pt x="385" y="256"/>
                    <a:pt x="385" y="257"/>
                    <a:pt x="385" y="257"/>
                  </a:cubicBezTo>
                  <a:cubicBezTo>
                    <a:pt x="389" y="257"/>
                    <a:pt x="385" y="264"/>
                    <a:pt x="384" y="265"/>
                  </a:cubicBezTo>
                  <a:cubicBezTo>
                    <a:pt x="386" y="265"/>
                    <a:pt x="392" y="267"/>
                    <a:pt x="392" y="267"/>
                  </a:cubicBezTo>
                  <a:cubicBezTo>
                    <a:pt x="391" y="270"/>
                    <a:pt x="404" y="264"/>
                    <a:pt x="402" y="264"/>
                  </a:cubicBezTo>
                  <a:cubicBezTo>
                    <a:pt x="406" y="264"/>
                    <a:pt x="405" y="267"/>
                    <a:pt x="408" y="269"/>
                  </a:cubicBezTo>
                  <a:cubicBezTo>
                    <a:pt x="409" y="271"/>
                    <a:pt x="416" y="271"/>
                    <a:pt x="416" y="271"/>
                  </a:cubicBezTo>
                  <a:cubicBezTo>
                    <a:pt x="416" y="271"/>
                    <a:pt x="416" y="271"/>
                    <a:pt x="416" y="271"/>
                  </a:cubicBezTo>
                  <a:close/>
                  <a:moveTo>
                    <a:pt x="45" y="86"/>
                  </a:moveTo>
                  <a:cubicBezTo>
                    <a:pt x="45" y="87"/>
                    <a:pt x="45" y="87"/>
                    <a:pt x="45" y="87"/>
                  </a:cubicBezTo>
                  <a:cubicBezTo>
                    <a:pt x="45" y="86"/>
                    <a:pt x="44" y="86"/>
                    <a:pt x="43" y="86"/>
                  </a:cubicBezTo>
                  <a:cubicBezTo>
                    <a:pt x="44" y="85"/>
                    <a:pt x="45" y="83"/>
                    <a:pt x="46" y="82"/>
                  </a:cubicBezTo>
                  <a:cubicBezTo>
                    <a:pt x="45" y="81"/>
                    <a:pt x="42" y="82"/>
                    <a:pt x="42" y="81"/>
                  </a:cubicBezTo>
                  <a:cubicBezTo>
                    <a:pt x="42" y="80"/>
                    <a:pt x="44" y="79"/>
                    <a:pt x="44" y="78"/>
                  </a:cubicBezTo>
                  <a:cubicBezTo>
                    <a:pt x="43" y="77"/>
                    <a:pt x="38" y="80"/>
                    <a:pt x="37" y="82"/>
                  </a:cubicBezTo>
                  <a:cubicBezTo>
                    <a:pt x="37" y="82"/>
                    <a:pt x="37" y="82"/>
                    <a:pt x="37" y="82"/>
                  </a:cubicBezTo>
                  <a:cubicBezTo>
                    <a:pt x="37" y="81"/>
                    <a:pt x="36" y="81"/>
                    <a:pt x="36" y="82"/>
                  </a:cubicBezTo>
                  <a:cubicBezTo>
                    <a:pt x="37" y="84"/>
                    <a:pt x="36" y="86"/>
                    <a:pt x="36" y="87"/>
                  </a:cubicBezTo>
                  <a:cubicBezTo>
                    <a:pt x="36" y="87"/>
                    <a:pt x="38" y="88"/>
                    <a:pt x="39" y="88"/>
                  </a:cubicBezTo>
                  <a:cubicBezTo>
                    <a:pt x="37" y="89"/>
                    <a:pt x="44" y="93"/>
                    <a:pt x="41" y="93"/>
                  </a:cubicBezTo>
                  <a:cubicBezTo>
                    <a:pt x="38" y="93"/>
                    <a:pt x="40" y="95"/>
                    <a:pt x="38" y="96"/>
                  </a:cubicBezTo>
                  <a:cubicBezTo>
                    <a:pt x="36" y="98"/>
                    <a:pt x="38" y="98"/>
                    <a:pt x="40" y="98"/>
                  </a:cubicBezTo>
                  <a:cubicBezTo>
                    <a:pt x="38" y="98"/>
                    <a:pt x="38" y="101"/>
                    <a:pt x="36" y="102"/>
                  </a:cubicBezTo>
                  <a:cubicBezTo>
                    <a:pt x="36" y="103"/>
                    <a:pt x="53" y="99"/>
                    <a:pt x="51" y="98"/>
                  </a:cubicBezTo>
                  <a:cubicBezTo>
                    <a:pt x="53" y="96"/>
                    <a:pt x="47" y="91"/>
                    <a:pt x="45" y="86"/>
                  </a:cubicBezTo>
                  <a:close/>
                  <a:moveTo>
                    <a:pt x="368" y="141"/>
                  </a:moveTo>
                  <a:cubicBezTo>
                    <a:pt x="369" y="140"/>
                    <a:pt x="366" y="132"/>
                    <a:pt x="365" y="132"/>
                  </a:cubicBezTo>
                  <a:cubicBezTo>
                    <a:pt x="363" y="130"/>
                    <a:pt x="362" y="128"/>
                    <a:pt x="360" y="127"/>
                  </a:cubicBezTo>
                  <a:cubicBezTo>
                    <a:pt x="362" y="127"/>
                    <a:pt x="363" y="126"/>
                    <a:pt x="365" y="128"/>
                  </a:cubicBezTo>
                  <a:cubicBezTo>
                    <a:pt x="366" y="125"/>
                    <a:pt x="365" y="127"/>
                    <a:pt x="368" y="125"/>
                  </a:cubicBezTo>
                  <a:cubicBezTo>
                    <a:pt x="368" y="125"/>
                    <a:pt x="368" y="121"/>
                    <a:pt x="368" y="121"/>
                  </a:cubicBezTo>
                  <a:cubicBezTo>
                    <a:pt x="367" y="119"/>
                    <a:pt x="367" y="124"/>
                    <a:pt x="367" y="123"/>
                  </a:cubicBezTo>
                  <a:cubicBezTo>
                    <a:pt x="365" y="123"/>
                    <a:pt x="357" y="117"/>
                    <a:pt x="356" y="118"/>
                  </a:cubicBezTo>
                  <a:cubicBezTo>
                    <a:pt x="356" y="118"/>
                    <a:pt x="358" y="124"/>
                    <a:pt x="357" y="125"/>
                  </a:cubicBezTo>
                  <a:cubicBezTo>
                    <a:pt x="359" y="128"/>
                    <a:pt x="358" y="128"/>
                    <a:pt x="361" y="128"/>
                  </a:cubicBezTo>
                  <a:cubicBezTo>
                    <a:pt x="358" y="130"/>
                    <a:pt x="365" y="137"/>
                    <a:pt x="362" y="140"/>
                  </a:cubicBezTo>
                  <a:cubicBezTo>
                    <a:pt x="361" y="140"/>
                    <a:pt x="361" y="140"/>
                    <a:pt x="360" y="141"/>
                  </a:cubicBezTo>
                  <a:cubicBezTo>
                    <a:pt x="360" y="139"/>
                    <a:pt x="359" y="140"/>
                    <a:pt x="359" y="139"/>
                  </a:cubicBezTo>
                  <a:cubicBezTo>
                    <a:pt x="356" y="142"/>
                    <a:pt x="362" y="145"/>
                    <a:pt x="354" y="144"/>
                  </a:cubicBezTo>
                  <a:cubicBezTo>
                    <a:pt x="353" y="144"/>
                    <a:pt x="347" y="150"/>
                    <a:pt x="349" y="151"/>
                  </a:cubicBezTo>
                  <a:cubicBezTo>
                    <a:pt x="348" y="150"/>
                    <a:pt x="349" y="151"/>
                    <a:pt x="349" y="151"/>
                  </a:cubicBezTo>
                  <a:cubicBezTo>
                    <a:pt x="349" y="151"/>
                    <a:pt x="351" y="154"/>
                    <a:pt x="351" y="154"/>
                  </a:cubicBezTo>
                  <a:cubicBezTo>
                    <a:pt x="351" y="155"/>
                    <a:pt x="352" y="156"/>
                    <a:pt x="353" y="156"/>
                  </a:cubicBezTo>
                  <a:cubicBezTo>
                    <a:pt x="354" y="154"/>
                    <a:pt x="354" y="154"/>
                    <a:pt x="355" y="151"/>
                  </a:cubicBezTo>
                  <a:cubicBezTo>
                    <a:pt x="356" y="153"/>
                    <a:pt x="359" y="149"/>
                    <a:pt x="358" y="148"/>
                  </a:cubicBezTo>
                  <a:cubicBezTo>
                    <a:pt x="358" y="148"/>
                    <a:pt x="358" y="148"/>
                    <a:pt x="358" y="148"/>
                  </a:cubicBezTo>
                  <a:cubicBezTo>
                    <a:pt x="359" y="148"/>
                    <a:pt x="360" y="149"/>
                    <a:pt x="361" y="150"/>
                  </a:cubicBezTo>
                  <a:cubicBezTo>
                    <a:pt x="365" y="142"/>
                    <a:pt x="369" y="151"/>
                    <a:pt x="368" y="141"/>
                  </a:cubicBezTo>
                  <a:close/>
                  <a:moveTo>
                    <a:pt x="327" y="265"/>
                  </a:moveTo>
                  <a:cubicBezTo>
                    <a:pt x="333" y="267"/>
                    <a:pt x="327" y="263"/>
                    <a:pt x="324" y="263"/>
                  </a:cubicBezTo>
                  <a:cubicBezTo>
                    <a:pt x="324" y="262"/>
                    <a:pt x="327" y="262"/>
                    <a:pt x="326" y="261"/>
                  </a:cubicBezTo>
                  <a:cubicBezTo>
                    <a:pt x="323" y="261"/>
                    <a:pt x="304" y="257"/>
                    <a:pt x="305" y="261"/>
                  </a:cubicBezTo>
                  <a:cubicBezTo>
                    <a:pt x="309" y="263"/>
                    <a:pt x="313" y="263"/>
                    <a:pt x="317" y="264"/>
                  </a:cubicBezTo>
                  <a:cubicBezTo>
                    <a:pt x="318" y="266"/>
                    <a:pt x="327" y="265"/>
                    <a:pt x="327" y="265"/>
                  </a:cubicBezTo>
                  <a:close/>
                  <a:moveTo>
                    <a:pt x="28" y="91"/>
                  </a:moveTo>
                  <a:cubicBezTo>
                    <a:pt x="29" y="93"/>
                    <a:pt x="27" y="98"/>
                    <a:pt x="28" y="98"/>
                  </a:cubicBezTo>
                  <a:cubicBezTo>
                    <a:pt x="35" y="97"/>
                    <a:pt x="35" y="95"/>
                    <a:pt x="38" y="90"/>
                  </a:cubicBezTo>
                  <a:cubicBezTo>
                    <a:pt x="39" y="89"/>
                    <a:pt x="30" y="88"/>
                    <a:pt x="28" y="91"/>
                  </a:cubicBezTo>
                  <a:close/>
                  <a:moveTo>
                    <a:pt x="354" y="212"/>
                  </a:moveTo>
                  <a:cubicBezTo>
                    <a:pt x="355" y="219"/>
                    <a:pt x="345" y="216"/>
                    <a:pt x="346" y="222"/>
                  </a:cubicBezTo>
                  <a:cubicBezTo>
                    <a:pt x="346" y="223"/>
                    <a:pt x="353" y="217"/>
                    <a:pt x="351" y="224"/>
                  </a:cubicBezTo>
                  <a:cubicBezTo>
                    <a:pt x="351" y="225"/>
                    <a:pt x="354" y="226"/>
                    <a:pt x="355" y="226"/>
                  </a:cubicBezTo>
                  <a:cubicBezTo>
                    <a:pt x="355" y="226"/>
                    <a:pt x="355" y="222"/>
                    <a:pt x="355" y="222"/>
                  </a:cubicBezTo>
                  <a:cubicBezTo>
                    <a:pt x="356" y="222"/>
                    <a:pt x="356" y="223"/>
                    <a:pt x="356" y="224"/>
                  </a:cubicBezTo>
                  <a:cubicBezTo>
                    <a:pt x="356" y="224"/>
                    <a:pt x="357" y="222"/>
                    <a:pt x="357" y="222"/>
                  </a:cubicBezTo>
                  <a:cubicBezTo>
                    <a:pt x="357" y="220"/>
                    <a:pt x="354" y="212"/>
                    <a:pt x="354" y="212"/>
                  </a:cubicBezTo>
                  <a:close/>
                  <a:moveTo>
                    <a:pt x="349" y="206"/>
                  </a:moveTo>
                  <a:cubicBezTo>
                    <a:pt x="346" y="208"/>
                    <a:pt x="349" y="208"/>
                    <a:pt x="350" y="209"/>
                  </a:cubicBezTo>
                  <a:cubicBezTo>
                    <a:pt x="350" y="208"/>
                    <a:pt x="349" y="208"/>
                    <a:pt x="349" y="206"/>
                  </a:cubicBezTo>
                  <a:cubicBezTo>
                    <a:pt x="352" y="207"/>
                    <a:pt x="347" y="200"/>
                    <a:pt x="347" y="203"/>
                  </a:cubicBezTo>
                  <a:cubicBezTo>
                    <a:pt x="347" y="201"/>
                    <a:pt x="346" y="202"/>
                    <a:pt x="345" y="202"/>
                  </a:cubicBezTo>
                  <a:cubicBezTo>
                    <a:pt x="345" y="203"/>
                    <a:pt x="344" y="204"/>
                    <a:pt x="344" y="204"/>
                  </a:cubicBezTo>
                  <a:cubicBezTo>
                    <a:pt x="345" y="204"/>
                    <a:pt x="349" y="206"/>
                    <a:pt x="349" y="206"/>
                  </a:cubicBezTo>
                  <a:close/>
                  <a:moveTo>
                    <a:pt x="339" y="190"/>
                  </a:moveTo>
                  <a:cubicBezTo>
                    <a:pt x="339" y="190"/>
                    <a:pt x="339" y="190"/>
                    <a:pt x="339" y="190"/>
                  </a:cubicBezTo>
                  <a:cubicBezTo>
                    <a:pt x="336" y="192"/>
                    <a:pt x="339" y="206"/>
                    <a:pt x="344" y="203"/>
                  </a:cubicBezTo>
                  <a:cubicBezTo>
                    <a:pt x="344" y="203"/>
                    <a:pt x="344" y="202"/>
                    <a:pt x="344" y="202"/>
                  </a:cubicBezTo>
                  <a:cubicBezTo>
                    <a:pt x="344" y="201"/>
                    <a:pt x="345" y="186"/>
                    <a:pt x="339" y="189"/>
                  </a:cubicBezTo>
                  <a:cubicBezTo>
                    <a:pt x="339" y="189"/>
                    <a:pt x="339" y="189"/>
                    <a:pt x="339" y="190"/>
                  </a:cubicBezTo>
                  <a:close/>
                  <a:moveTo>
                    <a:pt x="344" y="204"/>
                  </a:moveTo>
                  <a:cubicBezTo>
                    <a:pt x="344" y="205"/>
                    <a:pt x="344" y="204"/>
                    <a:pt x="344" y="204"/>
                  </a:cubicBezTo>
                  <a:cubicBezTo>
                    <a:pt x="344" y="204"/>
                    <a:pt x="344" y="204"/>
                    <a:pt x="344" y="204"/>
                  </a:cubicBezTo>
                  <a:close/>
                  <a:moveTo>
                    <a:pt x="345" y="202"/>
                  </a:moveTo>
                  <a:cubicBezTo>
                    <a:pt x="345" y="201"/>
                    <a:pt x="344" y="201"/>
                    <a:pt x="344" y="202"/>
                  </a:cubicBezTo>
                  <a:cubicBezTo>
                    <a:pt x="344" y="202"/>
                    <a:pt x="344" y="202"/>
                    <a:pt x="344" y="202"/>
                  </a:cubicBezTo>
                  <a:cubicBezTo>
                    <a:pt x="344" y="202"/>
                    <a:pt x="344" y="202"/>
                    <a:pt x="345" y="202"/>
                  </a:cubicBezTo>
                  <a:close/>
                  <a:moveTo>
                    <a:pt x="338" y="196"/>
                  </a:moveTo>
                  <a:cubicBezTo>
                    <a:pt x="338" y="196"/>
                    <a:pt x="338" y="196"/>
                    <a:pt x="338" y="196"/>
                  </a:cubicBezTo>
                  <a:close/>
                  <a:moveTo>
                    <a:pt x="247" y="220"/>
                  </a:moveTo>
                  <a:cubicBezTo>
                    <a:pt x="247" y="220"/>
                    <a:pt x="247" y="220"/>
                    <a:pt x="247" y="220"/>
                  </a:cubicBezTo>
                  <a:close/>
                  <a:moveTo>
                    <a:pt x="242" y="214"/>
                  </a:moveTo>
                  <a:cubicBezTo>
                    <a:pt x="241" y="215"/>
                    <a:pt x="241" y="224"/>
                    <a:pt x="243" y="225"/>
                  </a:cubicBezTo>
                  <a:cubicBezTo>
                    <a:pt x="245" y="226"/>
                    <a:pt x="249" y="222"/>
                    <a:pt x="247" y="220"/>
                  </a:cubicBezTo>
                  <a:cubicBezTo>
                    <a:pt x="246" y="218"/>
                    <a:pt x="244" y="214"/>
                    <a:pt x="242" y="214"/>
                  </a:cubicBezTo>
                  <a:close/>
                  <a:moveTo>
                    <a:pt x="355" y="237"/>
                  </a:moveTo>
                  <a:cubicBezTo>
                    <a:pt x="355" y="238"/>
                    <a:pt x="343" y="239"/>
                    <a:pt x="345" y="238"/>
                  </a:cubicBezTo>
                  <a:cubicBezTo>
                    <a:pt x="344" y="238"/>
                    <a:pt x="341" y="239"/>
                    <a:pt x="341" y="242"/>
                  </a:cubicBezTo>
                  <a:cubicBezTo>
                    <a:pt x="341" y="244"/>
                    <a:pt x="339" y="247"/>
                    <a:pt x="339" y="249"/>
                  </a:cubicBezTo>
                  <a:cubicBezTo>
                    <a:pt x="339" y="249"/>
                    <a:pt x="340" y="258"/>
                    <a:pt x="340" y="258"/>
                  </a:cubicBezTo>
                  <a:cubicBezTo>
                    <a:pt x="344" y="257"/>
                    <a:pt x="341" y="252"/>
                    <a:pt x="343" y="249"/>
                  </a:cubicBezTo>
                  <a:cubicBezTo>
                    <a:pt x="344" y="249"/>
                    <a:pt x="347" y="257"/>
                    <a:pt x="348" y="258"/>
                  </a:cubicBezTo>
                  <a:cubicBezTo>
                    <a:pt x="349" y="258"/>
                    <a:pt x="349" y="251"/>
                    <a:pt x="347" y="249"/>
                  </a:cubicBezTo>
                  <a:cubicBezTo>
                    <a:pt x="347" y="247"/>
                    <a:pt x="346" y="245"/>
                    <a:pt x="350" y="247"/>
                  </a:cubicBezTo>
                  <a:cubicBezTo>
                    <a:pt x="350" y="245"/>
                    <a:pt x="350" y="245"/>
                    <a:pt x="350" y="243"/>
                  </a:cubicBezTo>
                  <a:cubicBezTo>
                    <a:pt x="346" y="242"/>
                    <a:pt x="345" y="246"/>
                    <a:pt x="343" y="244"/>
                  </a:cubicBezTo>
                  <a:cubicBezTo>
                    <a:pt x="341" y="241"/>
                    <a:pt x="346" y="239"/>
                    <a:pt x="349" y="241"/>
                  </a:cubicBezTo>
                  <a:cubicBezTo>
                    <a:pt x="351" y="241"/>
                    <a:pt x="356" y="238"/>
                    <a:pt x="355" y="237"/>
                  </a:cubicBezTo>
                  <a:close/>
                  <a:moveTo>
                    <a:pt x="336" y="178"/>
                  </a:moveTo>
                  <a:cubicBezTo>
                    <a:pt x="336" y="178"/>
                    <a:pt x="337" y="180"/>
                    <a:pt x="338" y="180"/>
                  </a:cubicBezTo>
                  <a:cubicBezTo>
                    <a:pt x="338" y="180"/>
                    <a:pt x="338" y="180"/>
                    <a:pt x="338" y="180"/>
                  </a:cubicBezTo>
                  <a:cubicBezTo>
                    <a:pt x="339" y="179"/>
                    <a:pt x="340" y="172"/>
                    <a:pt x="339" y="171"/>
                  </a:cubicBezTo>
                  <a:cubicBezTo>
                    <a:pt x="336" y="169"/>
                    <a:pt x="335" y="177"/>
                    <a:pt x="336" y="178"/>
                  </a:cubicBezTo>
                  <a:close/>
                  <a:moveTo>
                    <a:pt x="315" y="188"/>
                  </a:moveTo>
                  <a:cubicBezTo>
                    <a:pt x="314" y="188"/>
                    <a:pt x="315" y="188"/>
                    <a:pt x="315" y="188"/>
                  </a:cubicBezTo>
                  <a:close/>
                  <a:moveTo>
                    <a:pt x="309" y="188"/>
                  </a:moveTo>
                  <a:cubicBezTo>
                    <a:pt x="312" y="191"/>
                    <a:pt x="313" y="191"/>
                    <a:pt x="315" y="188"/>
                  </a:cubicBezTo>
                  <a:cubicBezTo>
                    <a:pt x="318" y="185"/>
                    <a:pt x="309" y="184"/>
                    <a:pt x="309" y="188"/>
                  </a:cubicBezTo>
                  <a:close/>
                  <a:moveTo>
                    <a:pt x="421" y="256"/>
                  </a:moveTo>
                  <a:cubicBezTo>
                    <a:pt x="421" y="256"/>
                    <a:pt x="422" y="255"/>
                    <a:pt x="422" y="254"/>
                  </a:cubicBezTo>
                  <a:cubicBezTo>
                    <a:pt x="423" y="257"/>
                    <a:pt x="422" y="252"/>
                    <a:pt x="421" y="250"/>
                  </a:cubicBezTo>
                  <a:cubicBezTo>
                    <a:pt x="421" y="249"/>
                    <a:pt x="420" y="248"/>
                    <a:pt x="420" y="249"/>
                  </a:cubicBezTo>
                  <a:cubicBezTo>
                    <a:pt x="420" y="248"/>
                    <a:pt x="419" y="248"/>
                    <a:pt x="418" y="249"/>
                  </a:cubicBezTo>
                  <a:cubicBezTo>
                    <a:pt x="418" y="250"/>
                    <a:pt x="422" y="252"/>
                    <a:pt x="422" y="254"/>
                  </a:cubicBezTo>
                  <a:cubicBezTo>
                    <a:pt x="421" y="253"/>
                    <a:pt x="415" y="258"/>
                    <a:pt x="411" y="257"/>
                  </a:cubicBezTo>
                  <a:cubicBezTo>
                    <a:pt x="412" y="258"/>
                    <a:pt x="412" y="258"/>
                    <a:pt x="411" y="258"/>
                  </a:cubicBezTo>
                  <a:cubicBezTo>
                    <a:pt x="416" y="265"/>
                    <a:pt x="412" y="258"/>
                    <a:pt x="412" y="258"/>
                  </a:cubicBezTo>
                  <a:cubicBezTo>
                    <a:pt x="411" y="258"/>
                    <a:pt x="412" y="258"/>
                    <a:pt x="414" y="259"/>
                  </a:cubicBezTo>
                  <a:cubicBezTo>
                    <a:pt x="415" y="259"/>
                    <a:pt x="417" y="259"/>
                    <a:pt x="418" y="258"/>
                  </a:cubicBezTo>
                  <a:cubicBezTo>
                    <a:pt x="417" y="259"/>
                    <a:pt x="421" y="257"/>
                    <a:pt x="421" y="256"/>
                  </a:cubicBezTo>
                  <a:close/>
                  <a:moveTo>
                    <a:pt x="351" y="208"/>
                  </a:moveTo>
                  <a:cubicBezTo>
                    <a:pt x="351" y="208"/>
                    <a:pt x="352" y="209"/>
                    <a:pt x="351" y="208"/>
                  </a:cubicBezTo>
                  <a:close/>
                  <a:moveTo>
                    <a:pt x="351" y="208"/>
                  </a:moveTo>
                  <a:cubicBezTo>
                    <a:pt x="352" y="209"/>
                    <a:pt x="352" y="209"/>
                    <a:pt x="352" y="210"/>
                  </a:cubicBezTo>
                  <a:cubicBezTo>
                    <a:pt x="352" y="209"/>
                    <a:pt x="351" y="209"/>
                    <a:pt x="351" y="209"/>
                  </a:cubicBezTo>
                  <a:cubicBezTo>
                    <a:pt x="351" y="211"/>
                    <a:pt x="352" y="212"/>
                    <a:pt x="353" y="214"/>
                  </a:cubicBezTo>
                  <a:cubicBezTo>
                    <a:pt x="354" y="212"/>
                    <a:pt x="355" y="208"/>
                    <a:pt x="353" y="207"/>
                  </a:cubicBezTo>
                  <a:cubicBezTo>
                    <a:pt x="353" y="207"/>
                    <a:pt x="352" y="207"/>
                    <a:pt x="351" y="207"/>
                  </a:cubicBezTo>
                  <a:cubicBezTo>
                    <a:pt x="351" y="207"/>
                    <a:pt x="351" y="208"/>
                    <a:pt x="351" y="208"/>
                  </a:cubicBezTo>
                  <a:close/>
                  <a:moveTo>
                    <a:pt x="361" y="252"/>
                  </a:moveTo>
                  <a:cubicBezTo>
                    <a:pt x="361" y="252"/>
                    <a:pt x="361" y="252"/>
                    <a:pt x="361" y="252"/>
                  </a:cubicBezTo>
                  <a:cubicBezTo>
                    <a:pt x="361" y="252"/>
                    <a:pt x="361" y="252"/>
                    <a:pt x="361" y="252"/>
                  </a:cubicBezTo>
                  <a:close/>
                  <a:moveTo>
                    <a:pt x="366" y="250"/>
                  </a:moveTo>
                  <a:cubicBezTo>
                    <a:pt x="366" y="250"/>
                    <a:pt x="366" y="250"/>
                    <a:pt x="366" y="250"/>
                  </a:cubicBezTo>
                  <a:cubicBezTo>
                    <a:pt x="363" y="247"/>
                    <a:pt x="361" y="251"/>
                    <a:pt x="361" y="252"/>
                  </a:cubicBezTo>
                  <a:cubicBezTo>
                    <a:pt x="362" y="251"/>
                    <a:pt x="368" y="252"/>
                    <a:pt x="368" y="252"/>
                  </a:cubicBezTo>
                  <a:cubicBezTo>
                    <a:pt x="368" y="250"/>
                    <a:pt x="367" y="251"/>
                    <a:pt x="366" y="250"/>
                  </a:cubicBezTo>
                  <a:close/>
                  <a:moveTo>
                    <a:pt x="337" y="267"/>
                  </a:moveTo>
                  <a:cubicBezTo>
                    <a:pt x="339" y="265"/>
                    <a:pt x="338" y="266"/>
                    <a:pt x="339" y="264"/>
                  </a:cubicBezTo>
                  <a:cubicBezTo>
                    <a:pt x="338" y="265"/>
                    <a:pt x="329" y="265"/>
                    <a:pt x="331" y="267"/>
                  </a:cubicBezTo>
                  <a:cubicBezTo>
                    <a:pt x="333" y="267"/>
                    <a:pt x="335" y="266"/>
                    <a:pt x="337" y="267"/>
                  </a:cubicBezTo>
                  <a:close/>
                  <a:moveTo>
                    <a:pt x="359" y="265"/>
                  </a:moveTo>
                  <a:cubicBezTo>
                    <a:pt x="359" y="265"/>
                    <a:pt x="346" y="268"/>
                    <a:pt x="349" y="271"/>
                  </a:cubicBezTo>
                  <a:cubicBezTo>
                    <a:pt x="349" y="271"/>
                    <a:pt x="359" y="266"/>
                    <a:pt x="359" y="265"/>
                  </a:cubicBezTo>
                  <a:close/>
                  <a:moveTo>
                    <a:pt x="345" y="209"/>
                  </a:moveTo>
                  <a:cubicBezTo>
                    <a:pt x="345" y="210"/>
                    <a:pt x="345" y="211"/>
                    <a:pt x="345" y="212"/>
                  </a:cubicBezTo>
                  <a:cubicBezTo>
                    <a:pt x="347" y="211"/>
                    <a:pt x="346" y="213"/>
                    <a:pt x="347" y="213"/>
                  </a:cubicBezTo>
                  <a:cubicBezTo>
                    <a:pt x="347" y="214"/>
                    <a:pt x="346" y="215"/>
                    <a:pt x="348" y="216"/>
                  </a:cubicBezTo>
                  <a:cubicBezTo>
                    <a:pt x="349" y="215"/>
                    <a:pt x="351" y="212"/>
                    <a:pt x="350" y="210"/>
                  </a:cubicBezTo>
                  <a:cubicBezTo>
                    <a:pt x="350" y="212"/>
                    <a:pt x="344" y="208"/>
                    <a:pt x="345" y="209"/>
                  </a:cubicBezTo>
                  <a:close/>
                  <a:moveTo>
                    <a:pt x="353" y="264"/>
                  </a:moveTo>
                  <a:cubicBezTo>
                    <a:pt x="353" y="264"/>
                    <a:pt x="344" y="266"/>
                    <a:pt x="344" y="265"/>
                  </a:cubicBezTo>
                  <a:cubicBezTo>
                    <a:pt x="344" y="265"/>
                    <a:pt x="339" y="264"/>
                    <a:pt x="340" y="266"/>
                  </a:cubicBezTo>
                  <a:cubicBezTo>
                    <a:pt x="340" y="267"/>
                    <a:pt x="345" y="267"/>
                    <a:pt x="346" y="266"/>
                  </a:cubicBezTo>
                  <a:cubicBezTo>
                    <a:pt x="346" y="267"/>
                    <a:pt x="353" y="265"/>
                    <a:pt x="353" y="264"/>
                  </a:cubicBezTo>
                  <a:close/>
                  <a:moveTo>
                    <a:pt x="346" y="266"/>
                  </a:moveTo>
                  <a:cubicBezTo>
                    <a:pt x="346" y="267"/>
                    <a:pt x="346" y="266"/>
                    <a:pt x="346" y="266"/>
                  </a:cubicBezTo>
                  <a:close/>
                  <a:moveTo>
                    <a:pt x="339" y="210"/>
                  </a:moveTo>
                  <a:cubicBezTo>
                    <a:pt x="339" y="211"/>
                    <a:pt x="334" y="218"/>
                    <a:pt x="334" y="218"/>
                  </a:cubicBezTo>
                  <a:cubicBezTo>
                    <a:pt x="336" y="220"/>
                    <a:pt x="339" y="211"/>
                    <a:pt x="339" y="210"/>
                  </a:cubicBezTo>
                  <a:close/>
                  <a:moveTo>
                    <a:pt x="339" y="210"/>
                  </a:moveTo>
                  <a:cubicBezTo>
                    <a:pt x="339" y="210"/>
                    <a:pt x="339" y="210"/>
                    <a:pt x="339" y="210"/>
                  </a:cubicBezTo>
                  <a:cubicBezTo>
                    <a:pt x="339" y="210"/>
                    <a:pt x="339" y="210"/>
                    <a:pt x="339" y="210"/>
                  </a:cubicBezTo>
                  <a:close/>
                  <a:moveTo>
                    <a:pt x="341" y="205"/>
                  </a:moveTo>
                  <a:cubicBezTo>
                    <a:pt x="341" y="205"/>
                    <a:pt x="342" y="207"/>
                    <a:pt x="342" y="207"/>
                  </a:cubicBezTo>
                  <a:cubicBezTo>
                    <a:pt x="342" y="207"/>
                    <a:pt x="342" y="207"/>
                    <a:pt x="343" y="207"/>
                  </a:cubicBezTo>
                  <a:cubicBezTo>
                    <a:pt x="346" y="205"/>
                    <a:pt x="339" y="202"/>
                    <a:pt x="341" y="205"/>
                  </a:cubicBezTo>
                  <a:close/>
                  <a:moveTo>
                    <a:pt x="338" y="269"/>
                  </a:moveTo>
                  <a:cubicBezTo>
                    <a:pt x="340" y="270"/>
                    <a:pt x="342" y="271"/>
                    <a:pt x="343" y="270"/>
                  </a:cubicBezTo>
                  <a:cubicBezTo>
                    <a:pt x="341" y="268"/>
                    <a:pt x="336" y="268"/>
                    <a:pt x="338" y="269"/>
                  </a:cubicBezTo>
                  <a:close/>
                  <a:moveTo>
                    <a:pt x="359" y="251"/>
                  </a:moveTo>
                  <a:cubicBezTo>
                    <a:pt x="352" y="252"/>
                    <a:pt x="360" y="253"/>
                    <a:pt x="359" y="251"/>
                  </a:cubicBezTo>
                  <a:close/>
                  <a:moveTo>
                    <a:pt x="368" y="273"/>
                  </a:moveTo>
                  <a:cubicBezTo>
                    <a:pt x="367" y="273"/>
                    <a:pt x="366" y="273"/>
                    <a:pt x="365" y="274"/>
                  </a:cubicBezTo>
                  <a:cubicBezTo>
                    <a:pt x="365" y="276"/>
                    <a:pt x="369" y="275"/>
                    <a:pt x="368" y="273"/>
                  </a:cubicBezTo>
                  <a:close/>
                  <a:moveTo>
                    <a:pt x="416" y="268"/>
                  </a:moveTo>
                  <a:cubicBezTo>
                    <a:pt x="416" y="268"/>
                    <a:pt x="416" y="268"/>
                    <a:pt x="416" y="268"/>
                  </a:cubicBezTo>
                  <a:cubicBezTo>
                    <a:pt x="416" y="268"/>
                    <a:pt x="415" y="267"/>
                    <a:pt x="415" y="268"/>
                  </a:cubicBezTo>
                  <a:cubicBezTo>
                    <a:pt x="415" y="268"/>
                    <a:pt x="417" y="271"/>
                    <a:pt x="418" y="270"/>
                  </a:cubicBezTo>
                  <a:cubicBezTo>
                    <a:pt x="417" y="269"/>
                    <a:pt x="417" y="268"/>
                    <a:pt x="416" y="268"/>
                  </a:cubicBezTo>
                  <a:close/>
                  <a:moveTo>
                    <a:pt x="287" y="238"/>
                  </a:moveTo>
                  <a:cubicBezTo>
                    <a:pt x="287" y="238"/>
                    <a:pt x="287" y="238"/>
                    <a:pt x="287" y="238"/>
                  </a:cubicBezTo>
                  <a:close/>
                  <a:moveTo>
                    <a:pt x="285" y="237"/>
                  </a:moveTo>
                  <a:cubicBezTo>
                    <a:pt x="285" y="238"/>
                    <a:pt x="286" y="240"/>
                    <a:pt x="286" y="240"/>
                  </a:cubicBezTo>
                  <a:cubicBezTo>
                    <a:pt x="286" y="240"/>
                    <a:pt x="286" y="240"/>
                    <a:pt x="287" y="240"/>
                  </a:cubicBezTo>
                  <a:cubicBezTo>
                    <a:pt x="287" y="240"/>
                    <a:pt x="287" y="239"/>
                    <a:pt x="287" y="238"/>
                  </a:cubicBezTo>
                  <a:cubicBezTo>
                    <a:pt x="287" y="238"/>
                    <a:pt x="286" y="237"/>
                    <a:pt x="285" y="237"/>
                  </a:cubicBezTo>
                  <a:close/>
                  <a:moveTo>
                    <a:pt x="311" y="250"/>
                  </a:moveTo>
                  <a:cubicBezTo>
                    <a:pt x="311" y="251"/>
                    <a:pt x="311" y="251"/>
                    <a:pt x="312" y="251"/>
                  </a:cubicBezTo>
                  <a:cubicBezTo>
                    <a:pt x="313" y="251"/>
                    <a:pt x="313" y="249"/>
                    <a:pt x="312" y="249"/>
                  </a:cubicBezTo>
                  <a:cubicBezTo>
                    <a:pt x="312" y="249"/>
                    <a:pt x="312" y="249"/>
                    <a:pt x="312" y="249"/>
                  </a:cubicBezTo>
                  <a:cubicBezTo>
                    <a:pt x="311" y="249"/>
                    <a:pt x="311" y="249"/>
                    <a:pt x="312" y="249"/>
                  </a:cubicBezTo>
                  <a:cubicBezTo>
                    <a:pt x="311" y="249"/>
                    <a:pt x="310" y="249"/>
                    <a:pt x="311" y="250"/>
                  </a:cubicBezTo>
                  <a:close/>
                  <a:moveTo>
                    <a:pt x="368" y="243"/>
                  </a:moveTo>
                  <a:cubicBezTo>
                    <a:pt x="368" y="243"/>
                    <a:pt x="371" y="243"/>
                    <a:pt x="370" y="242"/>
                  </a:cubicBezTo>
                  <a:cubicBezTo>
                    <a:pt x="369" y="242"/>
                    <a:pt x="368" y="242"/>
                    <a:pt x="367" y="242"/>
                  </a:cubicBezTo>
                  <a:cubicBezTo>
                    <a:pt x="367" y="242"/>
                    <a:pt x="368" y="244"/>
                    <a:pt x="368" y="243"/>
                  </a:cubicBezTo>
                  <a:close/>
                  <a:moveTo>
                    <a:pt x="289" y="244"/>
                  </a:moveTo>
                  <a:cubicBezTo>
                    <a:pt x="286" y="247"/>
                    <a:pt x="292" y="246"/>
                    <a:pt x="290" y="246"/>
                  </a:cubicBezTo>
                  <a:cubicBezTo>
                    <a:pt x="290" y="245"/>
                    <a:pt x="290" y="244"/>
                    <a:pt x="289" y="244"/>
                  </a:cubicBezTo>
                  <a:close/>
                  <a:moveTo>
                    <a:pt x="377" y="257"/>
                  </a:moveTo>
                  <a:cubicBezTo>
                    <a:pt x="376" y="258"/>
                    <a:pt x="377" y="259"/>
                    <a:pt x="376" y="261"/>
                  </a:cubicBezTo>
                  <a:cubicBezTo>
                    <a:pt x="376" y="263"/>
                    <a:pt x="378" y="257"/>
                    <a:pt x="377" y="257"/>
                  </a:cubicBezTo>
                  <a:close/>
                  <a:moveTo>
                    <a:pt x="176" y="207"/>
                  </a:moveTo>
                  <a:cubicBezTo>
                    <a:pt x="178" y="208"/>
                    <a:pt x="178" y="206"/>
                    <a:pt x="179" y="206"/>
                  </a:cubicBezTo>
                  <a:cubicBezTo>
                    <a:pt x="178" y="206"/>
                    <a:pt x="176" y="206"/>
                    <a:pt x="176" y="207"/>
                  </a:cubicBezTo>
                  <a:close/>
                  <a:moveTo>
                    <a:pt x="304" y="241"/>
                  </a:moveTo>
                  <a:cubicBezTo>
                    <a:pt x="304" y="241"/>
                    <a:pt x="303" y="243"/>
                    <a:pt x="303" y="243"/>
                  </a:cubicBezTo>
                  <a:cubicBezTo>
                    <a:pt x="305" y="244"/>
                    <a:pt x="305" y="242"/>
                    <a:pt x="304" y="241"/>
                  </a:cubicBezTo>
                  <a:close/>
                  <a:moveTo>
                    <a:pt x="361" y="247"/>
                  </a:moveTo>
                  <a:cubicBezTo>
                    <a:pt x="360" y="247"/>
                    <a:pt x="361" y="247"/>
                    <a:pt x="361" y="247"/>
                  </a:cubicBezTo>
                  <a:close/>
                  <a:moveTo>
                    <a:pt x="361" y="247"/>
                  </a:moveTo>
                  <a:cubicBezTo>
                    <a:pt x="363" y="247"/>
                    <a:pt x="361" y="245"/>
                    <a:pt x="360" y="245"/>
                  </a:cubicBezTo>
                  <a:cubicBezTo>
                    <a:pt x="360" y="245"/>
                    <a:pt x="359" y="247"/>
                    <a:pt x="361" y="247"/>
                  </a:cubicBezTo>
                  <a:close/>
                  <a:moveTo>
                    <a:pt x="357" y="247"/>
                  </a:moveTo>
                  <a:cubicBezTo>
                    <a:pt x="356" y="247"/>
                    <a:pt x="352" y="245"/>
                    <a:pt x="352" y="247"/>
                  </a:cubicBezTo>
                  <a:cubicBezTo>
                    <a:pt x="353" y="249"/>
                    <a:pt x="356" y="245"/>
                    <a:pt x="356" y="248"/>
                  </a:cubicBezTo>
                  <a:cubicBezTo>
                    <a:pt x="357" y="248"/>
                    <a:pt x="357" y="247"/>
                    <a:pt x="357" y="247"/>
                  </a:cubicBezTo>
                  <a:close/>
                  <a:moveTo>
                    <a:pt x="369" y="262"/>
                  </a:moveTo>
                  <a:cubicBezTo>
                    <a:pt x="369" y="262"/>
                    <a:pt x="369" y="262"/>
                    <a:pt x="369" y="262"/>
                  </a:cubicBezTo>
                  <a:close/>
                  <a:moveTo>
                    <a:pt x="369" y="262"/>
                  </a:moveTo>
                  <a:cubicBezTo>
                    <a:pt x="368" y="263"/>
                    <a:pt x="367" y="264"/>
                    <a:pt x="367" y="265"/>
                  </a:cubicBezTo>
                  <a:cubicBezTo>
                    <a:pt x="368" y="266"/>
                    <a:pt x="371" y="262"/>
                    <a:pt x="370" y="262"/>
                  </a:cubicBezTo>
                  <a:cubicBezTo>
                    <a:pt x="370" y="261"/>
                    <a:pt x="369" y="262"/>
                    <a:pt x="369" y="262"/>
                  </a:cubicBezTo>
                  <a:close/>
                  <a:moveTo>
                    <a:pt x="383" y="247"/>
                  </a:moveTo>
                  <a:cubicBezTo>
                    <a:pt x="383" y="246"/>
                    <a:pt x="379" y="246"/>
                    <a:pt x="380" y="247"/>
                  </a:cubicBezTo>
                  <a:cubicBezTo>
                    <a:pt x="381" y="247"/>
                    <a:pt x="382" y="247"/>
                    <a:pt x="383" y="247"/>
                  </a:cubicBezTo>
                  <a:close/>
                  <a:moveTo>
                    <a:pt x="380" y="247"/>
                  </a:moveTo>
                  <a:cubicBezTo>
                    <a:pt x="380" y="247"/>
                    <a:pt x="381" y="247"/>
                    <a:pt x="380" y="247"/>
                  </a:cubicBezTo>
                  <a:close/>
                  <a:moveTo>
                    <a:pt x="273" y="204"/>
                  </a:moveTo>
                  <a:cubicBezTo>
                    <a:pt x="273" y="205"/>
                    <a:pt x="273" y="209"/>
                    <a:pt x="273" y="210"/>
                  </a:cubicBezTo>
                  <a:cubicBezTo>
                    <a:pt x="273" y="210"/>
                    <a:pt x="273" y="206"/>
                    <a:pt x="273" y="204"/>
                  </a:cubicBezTo>
                  <a:cubicBezTo>
                    <a:pt x="273" y="205"/>
                    <a:pt x="274" y="204"/>
                    <a:pt x="273" y="204"/>
                  </a:cubicBezTo>
                  <a:close/>
                  <a:moveTo>
                    <a:pt x="356" y="264"/>
                  </a:moveTo>
                  <a:cubicBezTo>
                    <a:pt x="356" y="264"/>
                    <a:pt x="358" y="264"/>
                    <a:pt x="358" y="263"/>
                  </a:cubicBezTo>
                  <a:cubicBezTo>
                    <a:pt x="357" y="262"/>
                    <a:pt x="355" y="264"/>
                    <a:pt x="356" y="264"/>
                  </a:cubicBezTo>
                  <a:cubicBezTo>
                    <a:pt x="356" y="264"/>
                    <a:pt x="355" y="264"/>
                    <a:pt x="356" y="264"/>
                  </a:cubicBezTo>
                  <a:close/>
                  <a:moveTo>
                    <a:pt x="293" y="250"/>
                  </a:moveTo>
                  <a:cubicBezTo>
                    <a:pt x="293" y="249"/>
                    <a:pt x="293" y="248"/>
                    <a:pt x="292" y="249"/>
                  </a:cubicBezTo>
                  <a:cubicBezTo>
                    <a:pt x="292" y="250"/>
                    <a:pt x="293" y="250"/>
                    <a:pt x="293" y="251"/>
                  </a:cubicBezTo>
                  <a:cubicBezTo>
                    <a:pt x="294" y="251"/>
                    <a:pt x="294" y="250"/>
                    <a:pt x="293" y="250"/>
                  </a:cubicBezTo>
                  <a:close/>
                  <a:moveTo>
                    <a:pt x="373" y="258"/>
                  </a:moveTo>
                  <a:cubicBezTo>
                    <a:pt x="373" y="258"/>
                    <a:pt x="374" y="257"/>
                    <a:pt x="374" y="256"/>
                  </a:cubicBezTo>
                  <a:cubicBezTo>
                    <a:pt x="373" y="256"/>
                    <a:pt x="371" y="260"/>
                    <a:pt x="373" y="258"/>
                  </a:cubicBezTo>
                  <a:close/>
                  <a:moveTo>
                    <a:pt x="381" y="245"/>
                  </a:moveTo>
                  <a:cubicBezTo>
                    <a:pt x="383" y="246"/>
                    <a:pt x="381" y="244"/>
                    <a:pt x="380" y="243"/>
                  </a:cubicBezTo>
                  <a:cubicBezTo>
                    <a:pt x="380" y="244"/>
                    <a:pt x="380" y="245"/>
                    <a:pt x="381" y="245"/>
                  </a:cubicBezTo>
                  <a:close/>
                  <a:moveTo>
                    <a:pt x="351" y="169"/>
                  </a:moveTo>
                  <a:cubicBezTo>
                    <a:pt x="352" y="169"/>
                    <a:pt x="353" y="168"/>
                    <a:pt x="353" y="167"/>
                  </a:cubicBezTo>
                  <a:cubicBezTo>
                    <a:pt x="351" y="167"/>
                    <a:pt x="351" y="168"/>
                    <a:pt x="351" y="169"/>
                  </a:cubicBezTo>
                  <a:close/>
                  <a:moveTo>
                    <a:pt x="417" y="248"/>
                  </a:moveTo>
                  <a:cubicBezTo>
                    <a:pt x="416" y="248"/>
                    <a:pt x="415" y="249"/>
                    <a:pt x="416" y="249"/>
                  </a:cubicBezTo>
                  <a:cubicBezTo>
                    <a:pt x="417" y="249"/>
                    <a:pt x="418" y="249"/>
                    <a:pt x="417" y="248"/>
                  </a:cubicBezTo>
                  <a:close/>
                  <a:moveTo>
                    <a:pt x="289" y="242"/>
                  </a:moveTo>
                  <a:cubicBezTo>
                    <a:pt x="288" y="240"/>
                    <a:pt x="288" y="243"/>
                    <a:pt x="288" y="243"/>
                  </a:cubicBezTo>
                  <a:cubicBezTo>
                    <a:pt x="289" y="244"/>
                    <a:pt x="289" y="243"/>
                    <a:pt x="289" y="242"/>
                  </a:cubicBezTo>
                  <a:close/>
                  <a:moveTo>
                    <a:pt x="363" y="234"/>
                  </a:moveTo>
                  <a:cubicBezTo>
                    <a:pt x="363" y="234"/>
                    <a:pt x="362" y="234"/>
                    <a:pt x="363" y="234"/>
                  </a:cubicBezTo>
                  <a:cubicBezTo>
                    <a:pt x="362" y="235"/>
                    <a:pt x="362" y="235"/>
                    <a:pt x="362" y="236"/>
                  </a:cubicBezTo>
                  <a:cubicBezTo>
                    <a:pt x="362" y="236"/>
                    <a:pt x="364" y="235"/>
                    <a:pt x="363" y="234"/>
                  </a:cubicBezTo>
                  <a:close/>
                  <a:moveTo>
                    <a:pt x="339" y="208"/>
                  </a:moveTo>
                  <a:cubicBezTo>
                    <a:pt x="339" y="208"/>
                    <a:pt x="340" y="209"/>
                    <a:pt x="340" y="209"/>
                  </a:cubicBezTo>
                  <a:cubicBezTo>
                    <a:pt x="340" y="208"/>
                    <a:pt x="340" y="208"/>
                    <a:pt x="341" y="208"/>
                  </a:cubicBezTo>
                  <a:cubicBezTo>
                    <a:pt x="341" y="207"/>
                    <a:pt x="340" y="207"/>
                    <a:pt x="339" y="208"/>
                  </a:cubicBezTo>
                  <a:cubicBezTo>
                    <a:pt x="339" y="207"/>
                    <a:pt x="339" y="207"/>
                    <a:pt x="339" y="208"/>
                  </a:cubicBezTo>
                  <a:close/>
                  <a:moveTo>
                    <a:pt x="313" y="230"/>
                  </a:moveTo>
                  <a:cubicBezTo>
                    <a:pt x="312" y="229"/>
                    <a:pt x="312" y="230"/>
                    <a:pt x="312" y="231"/>
                  </a:cubicBezTo>
                  <a:cubicBezTo>
                    <a:pt x="313" y="231"/>
                    <a:pt x="313" y="231"/>
                    <a:pt x="313" y="230"/>
                  </a:cubicBezTo>
                  <a:close/>
                  <a:moveTo>
                    <a:pt x="366" y="247"/>
                  </a:moveTo>
                  <a:cubicBezTo>
                    <a:pt x="366" y="246"/>
                    <a:pt x="366" y="247"/>
                    <a:pt x="366" y="247"/>
                  </a:cubicBezTo>
                  <a:cubicBezTo>
                    <a:pt x="366" y="247"/>
                    <a:pt x="366" y="247"/>
                    <a:pt x="366" y="247"/>
                  </a:cubicBezTo>
                  <a:cubicBezTo>
                    <a:pt x="366" y="248"/>
                    <a:pt x="366" y="249"/>
                    <a:pt x="368" y="247"/>
                  </a:cubicBezTo>
                  <a:cubicBezTo>
                    <a:pt x="368" y="246"/>
                    <a:pt x="367" y="246"/>
                    <a:pt x="366" y="247"/>
                  </a:cubicBezTo>
                  <a:close/>
                  <a:moveTo>
                    <a:pt x="283" y="234"/>
                  </a:moveTo>
                  <a:cubicBezTo>
                    <a:pt x="283" y="234"/>
                    <a:pt x="283" y="234"/>
                    <a:pt x="283" y="234"/>
                  </a:cubicBezTo>
                  <a:cubicBezTo>
                    <a:pt x="283" y="234"/>
                    <a:pt x="281" y="233"/>
                    <a:pt x="281" y="234"/>
                  </a:cubicBezTo>
                  <a:cubicBezTo>
                    <a:pt x="281" y="236"/>
                    <a:pt x="285" y="235"/>
                    <a:pt x="283" y="234"/>
                  </a:cubicBezTo>
                  <a:close/>
                  <a:moveTo>
                    <a:pt x="343" y="149"/>
                  </a:moveTo>
                  <a:cubicBezTo>
                    <a:pt x="341" y="149"/>
                    <a:pt x="341" y="149"/>
                    <a:pt x="341" y="150"/>
                  </a:cubicBezTo>
                  <a:cubicBezTo>
                    <a:pt x="343" y="149"/>
                    <a:pt x="343" y="151"/>
                    <a:pt x="343" y="149"/>
                  </a:cubicBezTo>
                  <a:close/>
                  <a:moveTo>
                    <a:pt x="348" y="271"/>
                  </a:moveTo>
                  <a:cubicBezTo>
                    <a:pt x="348" y="272"/>
                    <a:pt x="347" y="271"/>
                    <a:pt x="347" y="272"/>
                  </a:cubicBezTo>
                  <a:cubicBezTo>
                    <a:pt x="348" y="273"/>
                    <a:pt x="350" y="271"/>
                    <a:pt x="348" y="271"/>
                  </a:cubicBezTo>
                  <a:close/>
                  <a:moveTo>
                    <a:pt x="344" y="173"/>
                  </a:moveTo>
                  <a:cubicBezTo>
                    <a:pt x="344" y="173"/>
                    <a:pt x="344" y="173"/>
                    <a:pt x="344" y="173"/>
                  </a:cubicBezTo>
                  <a:close/>
                  <a:moveTo>
                    <a:pt x="345" y="174"/>
                  </a:moveTo>
                  <a:cubicBezTo>
                    <a:pt x="346" y="172"/>
                    <a:pt x="344" y="173"/>
                    <a:pt x="344" y="173"/>
                  </a:cubicBezTo>
                  <a:cubicBezTo>
                    <a:pt x="343" y="174"/>
                    <a:pt x="344" y="174"/>
                    <a:pt x="345" y="174"/>
                  </a:cubicBezTo>
                  <a:close/>
                  <a:moveTo>
                    <a:pt x="34" y="84"/>
                  </a:moveTo>
                  <a:cubicBezTo>
                    <a:pt x="35" y="83"/>
                    <a:pt x="37" y="80"/>
                    <a:pt x="37" y="80"/>
                  </a:cubicBezTo>
                  <a:cubicBezTo>
                    <a:pt x="35" y="78"/>
                    <a:pt x="34" y="84"/>
                    <a:pt x="34" y="84"/>
                  </a:cubicBezTo>
                  <a:close/>
                  <a:moveTo>
                    <a:pt x="347" y="223"/>
                  </a:moveTo>
                  <a:cubicBezTo>
                    <a:pt x="346" y="222"/>
                    <a:pt x="345" y="223"/>
                    <a:pt x="346" y="224"/>
                  </a:cubicBezTo>
                  <a:cubicBezTo>
                    <a:pt x="346" y="223"/>
                    <a:pt x="347" y="224"/>
                    <a:pt x="347" y="223"/>
                  </a:cubicBezTo>
                  <a:close/>
                  <a:moveTo>
                    <a:pt x="361" y="137"/>
                  </a:moveTo>
                  <a:cubicBezTo>
                    <a:pt x="361" y="137"/>
                    <a:pt x="361" y="137"/>
                    <a:pt x="361" y="137"/>
                  </a:cubicBezTo>
                  <a:cubicBezTo>
                    <a:pt x="360" y="138"/>
                    <a:pt x="360" y="139"/>
                    <a:pt x="361" y="139"/>
                  </a:cubicBezTo>
                  <a:cubicBezTo>
                    <a:pt x="361" y="138"/>
                    <a:pt x="362" y="137"/>
                    <a:pt x="361" y="137"/>
                  </a:cubicBezTo>
                  <a:close/>
                  <a:moveTo>
                    <a:pt x="361" y="139"/>
                  </a:moveTo>
                  <a:cubicBezTo>
                    <a:pt x="361" y="139"/>
                    <a:pt x="361" y="139"/>
                    <a:pt x="361" y="139"/>
                  </a:cubicBezTo>
                  <a:cubicBezTo>
                    <a:pt x="361" y="139"/>
                    <a:pt x="361" y="139"/>
                    <a:pt x="361" y="139"/>
                  </a:cubicBezTo>
                  <a:close/>
                  <a:moveTo>
                    <a:pt x="422" y="274"/>
                  </a:moveTo>
                  <a:cubicBezTo>
                    <a:pt x="423" y="274"/>
                    <a:pt x="422" y="274"/>
                    <a:pt x="422" y="274"/>
                  </a:cubicBezTo>
                  <a:cubicBezTo>
                    <a:pt x="424" y="275"/>
                    <a:pt x="423" y="274"/>
                    <a:pt x="422" y="273"/>
                  </a:cubicBezTo>
                  <a:cubicBezTo>
                    <a:pt x="421" y="273"/>
                    <a:pt x="422" y="274"/>
                    <a:pt x="422" y="274"/>
                  </a:cubicBezTo>
                  <a:cubicBezTo>
                    <a:pt x="422" y="274"/>
                    <a:pt x="422" y="274"/>
                    <a:pt x="422" y="274"/>
                  </a:cubicBezTo>
                  <a:close/>
                  <a:moveTo>
                    <a:pt x="347" y="148"/>
                  </a:moveTo>
                  <a:cubicBezTo>
                    <a:pt x="347" y="148"/>
                    <a:pt x="347" y="148"/>
                    <a:pt x="347" y="148"/>
                  </a:cubicBezTo>
                  <a:cubicBezTo>
                    <a:pt x="347" y="145"/>
                    <a:pt x="346" y="149"/>
                    <a:pt x="347" y="148"/>
                  </a:cubicBezTo>
                  <a:close/>
                  <a:moveTo>
                    <a:pt x="292" y="247"/>
                  </a:moveTo>
                  <a:cubicBezTo>
                    <a:pt x="292" y="248"/>
                    <a:pt x="291" y="247"/>
                    <a:pt x="292" y="248"/>
                  </a:cubicBezTo>
                  <a:cubicBezTo>
                    <a:pt x="292" y="249"/>
                    <a:pt x="292" y="248"/>
                    <a:pt x="292" y="247"/>
                  </a:cubicBezTo>
                  <a:close/>
                  <a:moveTo>
                    <a:pt x="408" y="247"/>
                  </a:moveTo>
                  <a:cubicBezTo>
                    <a:pt x="408" y="247"/>
                    <a:pt x="408" y="247"/>
                    <a:pt x="408" y="247"/>
                  </a:cubicBezTo>
                  <a:cubicBezTo>
                    <a:pt x="407" y="248"/>
                    <a:pt x="409" y="248"/>
                    <a:pt x="408" y="247"/>
                  </a:cubicBezTo>
                  <a:close/>
                  <a:moveTo>
                    <a:pt x="386" y="288"/>
                  </a:moveTo>
                  <a:cubicBezTo>
                    <a:pt x="386" y="288"/>
                    <a:pt x="385" y="289"/>
                    <a:pt x="386" y="288"/>
                  </a:cubicBezTo>
                  <a:close/>
                  <a:moveTo>
                    <a:pt x="386" y="288"/>
                  </a:moveTo>
                  <a:cubicBezTo>
                    <a:pt x="386" y="288"/>
                    <a:pt x="386" y="288"/>
                    <a:pt x="386" y="288"/>
                  </a:cubicBezTo>
                  <a:close/>
                  <a:moveTo>
                    <a:pt x="341" y="227"/>
                  </a:moveTo>
                  <a:cubicBezTo>
                    <a:pt x="342" y="226"/>
                    <a:pt x="339" y="227"/>
                    <a:pt x="341" y="227"/>
                  </a:cubicBezTo>
                  <a:close/>
                  <a:moveTo>
                    <a:pt x="333" y="220"/>
                  </a:moveTo>
                  <a:cubicBezTo>
                    <a:pt x="333" y="220"/>
                    <a:pt x="333" y="220"/>
                    <a:pt x="333" y="220"/>
                  </a:cubicBezTo>
                  <a:cubicBezTo>
                    <a:pt x="335" y="220"/>
                    <a:pt x="332" y="219"/>
                    <a:pt x="333" y="220"/>
                  </a:cubicBezTo>
                  <a:close/>
                  <a:moveTo>
                    <a:pt x="353" y="163"/>
                  </a:moveTo>
                  <a:cubicBezTo>
                    <a:pt x="353" y="164"/>
                    <a:pt x="355" y="163"/>
                    <a:pt x="353" y="163"/>
                  </a:cubicBezTo>
                  <a:close/>
                  <a:moveTo>
                    <a:pt x="375" y="114"/>
                  </a:moveTo>
                  <a:cubicBezTo>
                    <a:pt x="375" y="114"/>
                    <a:pt x="375" y="114"/>
                    <a:pt x="375" y="114"/>
                  </a:cubicBezTo>
                  <a:cubicBezTo>
                    <a:pt x="374" y="116"/>
                    <a:pt x="375" y="115"/>
                    <a:pt x="376" y="115"/>
                  </a:cubicBezTo>
                  <a:cubicBezTo>
                    <a:pt x="376" y="114"/>
                    <a:pt x="375" y="114"/>
                    <a:pt x="375" y="114"/>
                  </a:cubicBezTo>
                  <a:close/>
                  <a:moveTo>
                    <a:pt x="356" y="232"/>
                  </a:moveTo>
                  <a:cubicBezTo>
                    <a:pt x="356" y="229"/>
                    <a:pt x="354" y="234"/>
                    <a:pt x="356" y="232"/>
                  </a:cubicBezTo>
                  <a:close/>
                  <a:moveTo>
                    <a:pt x="345" y="271"/>
                  </a:moveTo>
                  <a:cubicBezTo>
                    <a:pt x="343" y="272"/>
                    <a:pt x="347" y="271"/>
                    <a:pt x="345" y="271"/>
                  </a:cubicBezTo>
                  <a:close/>
                  <a:moveTo>
                    <a:pt x="377" y="221"/>
                  </a:moveTo>
                  <a:cubicBezTo>
                    <a:pt x="378" y="218"/>
                    <a:pt x="376" y="223"/>
                    <a:pt x="377" y="221"/>
                  </a:cubicBezTo>
                  <a:close/>
                  <a:moveTo>
                    <a:pt x="347" y="207"/>
                  </a:moveTo>
                  <a:cubicBezTo>
                    <a:pt x="347" y="204"/>
                    <a:pt x="345" y="209"/>
                    <a:pt x="347" y="207"/>
                  </a:cubicBezTo>
                  <a:close/>
                  <a:moveTo>
                    <a:pt x="356" y="214"/>
                  </a:moveTo>
                  <a:cubicBezTo>
                    <a:pt x="356" y="214"/>
                    <a:pt x="355" y="213"/>
                    <a:pt x="356" y="214"/>
                  </a:cubicBezTo>
                  <a:close/>
                  <a:moveTo>
                    <a:pt x="291" y="224"/>
                  </a:moveTo>
                  <a:cubicBezTo>
                    <a:pt x="291" y="225"/>
                    <a:pt x="292" y="223"/>
                    <a:pt x="291" y="223"/>
                  </a:cubicBezTo>
                  <a:cubicBezTo>
                    <a:pt x="291" y="223"/>
                    <a:pt x="291" y="223"/>
                    <a:pt x="291" y="224"/>
                  </a:cubicBezTo>
                  <a:close/>
                  <a:moveTo>
                    <a:pt x="365" y="264"/>
                  </a:moveTo>
                  <a:cubicBezTo>
                    <a:pt x="364" y="265"/>
                    <a:pt x="366" y="264"/>
                    <a:pt x="365" y="264"/>
                  </a:cubicBezTo>
                  <a:close/>
                  <a:moveTo>
                    <a:pt x="365" y="264"/>
                  </a:moveTo>
                  <a:cubicBezTo>
                    <a:pt x="365" y="264"/>
                    <a:pt x="365" y="264"/>
                    <a:pt x="365" y="264"/>
                  </a:cubicBezTo>
                  <a:close/>
                  <a:moveTo>
                    <a:pt x="343" y="260"/>
                  </a:moveTo>
                  <a:cubicBezTo>
                    <a:pt x="343" y="259"/>
                    <a:pt x="343" y="259"/>
                    <a:pt x="343" y="258"/>
                  </a:cubicBezTo>
                  <a:cubicBezTo>
                    <a:pt x="342" y="259"/>
                    <a:pt x="342" y="259"/>
                    <a:pt x="343" y="260"/>
                  </a:cubicBezTo>
                  <a:close/>
                  <a:moveTo>
                    <a:pt x="276" y="218"/>
                  </a:moveTo>
                  <a:cubicBezTo>
                    <a:pt x="274" y="218"/>
                    <a:pt x="276" y="221"/>
                    <a:pt x="276" y="218"/>
                  </a:cubicBezTo>
                  <a:close/>
                  <a:moveTo>
                    <a:pt x="297" y="256"/>
                  </a:moveTo>
                  <a:cubicBezTo>
                    <a:pt x="296" y="256"/>
                    <a:pt x="299" y="258"/>
                    <a:pt x="297" y="256"/>
                  </a:cubicBezTo>
                  <a:close/>
                  <a:moveTo>
                    <a:pt x="364" y="241"/>
                  </a:moveTo>
                  <a:cubicBezTo>
                    <a:pt x="362" y="240"/>
                    <a:pt x="364" y="238"/>
                    <a:pt x="363" y="237"/>
                  </a:cubicBezTo>
                  <a:cubicBezTo>
                    <a:pt x="363" y="237"/>
                    <a:pt x="362" y="237"/>
                    <a:pt x="362" y="238"/>
                  </a:cubicBezTo>
                  <a:cubicBezTo>
                    <a:pt x="361" y="237"/>
                    <a:pt x="362" y="236"/>
                    <a:pt x="361" y="235"/>
                  </a:cubicBezTo>
                  <a:cubicBezTo>
                    <a:pt x="360" y="236"/>
                    <a:pt x="360" y="238"/>
                    <a:pt x="360" y="240"/>
                  </a:cubicBezTo>
                  <a:cubicBezTo>
                    <a:pt x="361" y="241"/>
                    <a:pt x="360" y="244"/>
                    <a:pt x="360" y="244"/>
                  </a:cubicBezTo>
                  <a:cubicBezTo>
                    <a:pt x="360" y="245"/>
                    <a:pt x="362" y="244"/>
                    <a:pt x="362" y="244"/>
                  </a:cubicBezTo>
                  <a:cubicBezTo>
                    <a:pt x="362" y="240"/>
                    <a:pt x="363" y="243"/>
                    <a:pt x="364" y="241"/>
                  </a:cubicBezTo>
                  <a:close/>
                  <a:moveTo>
                    <a:pt x="213" y="9"/>
                  </a:moveTo>
                  <a:cubicBezTo>
                    <a:pt x="213" y="9"/>
                    <a:pt x="213" y="9"/>
                    <a:pt x="213" y="10"/>
                  </a:cubicBezTo>
                  <a:cubicBezTo>
                    <a:pt x="213" y="9"/>
                    <a:pt x="213" y="9"/>
                    <a:pt x="213" y="9"/>
                  </a:cubicBezTo>
                  <a:close/>
                  <a:moveTo>
                    <a:pt x="358" y="229"/>
                  </a:moveTo>
                  <a:cubicBezTo>
                    <a:pt x="358" y="229"/>
                    <a:pt x="358" y="229"/>
                    <a:pt x="358" y="229"/>
                  </a:cubicBezTo>
                  <a:cubicBezTo>
                    <a:pt x="359" y="232"/>
                    <a:pt x="358" y="228"/>
                    <a:pt x="358" y="229"/>
                  </a:cubicBezTo>
                  <a:close/>
                  <a:moveTo>
                    <a:pt x="346" y="243"/>
                  </a:moveTo>
                  <a:cubicBezTo>
                    <a:pt x="346" y="243"/>
                    <a:pt x="346" y="242"/>
                    <a:pt x="346" y="243"/>
                  </a:cubicBezTo>
                  <a:close/>
                  <a:moveTo>
                    <a:pt x="346" y="243"/>
                  </a:moveTo>
                  <a:cubicBezTo>
                    <a:pt x="347" y="242"/>
                    <a:pt x="346" y="242"/>
                    <a:pt x="346" y="243"/>
                  </a:cubicBezTo>
                  <a:close/>
                  <a:moveTo>
                    <a:pt x="272" y="211"/>
                  </a:moveTo>
                  <a:cubicBezTo>
                    <a:pt x="272" y="211"/>
                    <a:pt x="272" y="211"/>
                    <a:pt x="272" y="211"/>
                  </a:cubicBezTo>
                  <a:cubicBezTo>
                    <a:pt x="272" y="211"/>
                    <a:pt x="272" y="211"/>
                    <a:pt x="272" y="211"/>
                  </a:cubicBezTo>
                  <a:close/>
                  <a:moveTo>
                    <a:pt x="272" y="211"/>
                  </a:moveTo>
                  <a:cubicBezTo>
                    <a:pt x="273" y="213"/>
                    <a:pt x="273" y="211"/>
                    <a:pt x="272" y="211"/>
                  </a:cubicBezTo>
                  <a:close/>
                  <a:moveTo>
                    <a:pt x="424" y="274"/>
                  </a:moveTo>
                  <a:cubicBezTo>
                    <a:pt x="424" y="271"/>
                    <a:pt x="422" y="275"/>
                    <a:pt x="424" y="274"/>
                  </a:cubicBezTo>
                  <a:close/>
                  <a:moveTo>
                    <a:pt x="341" y="187"/>
                  </a:moveTo>
                  <a:cubicBezTo>
                    <a:pt x="341" y="187"/>
                    <a:pt x="340" y="188"/>
                    <a:pt x="341" y="187"/>
                  </a:cubicBezTo>
                  <a:close/>
                  <a:moveTo>
                    <a:pt x="421" y="271"/>
                  </a:moveTo>
                  <a:cubicBezTo>
                    <a:pt x="421" y="270"/>
                    <a:pt x="420" y="273"/>
                    <a:pt x="421" y="271"/>
                  </a:cubicBezTo>
                  <a:close/>
                  <a:moveTo>
                    <a:pt x="314" y="246"/>
                  </a:moveTo>
                  <a:cubicBezTo>
                    <a:pt x="313" y="247"/>
                    <a:pt x="314" y="245"/>
                    <a:pt x="314" y="246"/>
                  </a:cubicBezTo>
                  <a:close/>
                  <a:moveTo>
                    <a:pt x="410" y="257"/>
                  </a:moveTo>
                  <a:cubicBezTo>
                    <a:pt x="411" y="259"/>
                    <a:pt x="410" y="256"/>
                    <a:pt x="410" y="257"/>
                  </a:cubicBezTo>
                  <a:close/>
                  <a:moveTo>
                    <a:pt x="417" y="265"/>
                  </a:moveTo>
                  <a:cubicBezTo>
                    <a:pt x="415" y="267"/>
                    <a:pt x="420" y="265"/>
                    <a:pt x="417" y="265"/>
                  </a:cubicBezTo>
                  <a:close/>
                  <a:moveTo>
                    <a:pt x="75" y="56"/>
                  </a:moveTo>
                  <a:cubicBezTo>
                    <a:pt x="75" y="57"/>
                    <a:pt x="77" y="55"/>
                    <a:pt x="75" y="56"/>
                  </a:cubicBezTo>
                  <a:close/>
                  <a:moveTo>
                    <a:pt x="292" y="215"/>
                  </a:moveTo>
                  <a:cubicBezTo>
                    <a:pt x="291" y="213"/>
                    <a:pt x="291" y="215"/>
                    <a:pt x="292" y="215"/>
                  </a:cubicBezTo>
                  <a:close/>
                  <a:moveTo>
                    <a:pt x="291" y="215"/>
                  </a:moveTo>
                  <a:cubicBezTo>
                    <a:pt x="291" y="215"/>
                    <a:pt x="291" y="215"/>
                    <a:pt x="291" y="215"/>
                  </a:cubicBezTo>
                  <a:close/>
                  <a:moveTo>
                    <a:pt x="276" y="222"/>
                  </a:moveTo>
                  <a:cubicBezTo>
                    <a:pt x="276" y="223"/>
                    <a:pt x="277" y="223"/>
                    <a:pt x="276" y="222"/>
                  </a:cubicBezTo>
                  <a:close/>
                  <a:moveTo>
                    <a:pt x="344" y="225"/>
                  </a:moveTo>
                  <a:cubicBezTo>
                    <a:pt x="346" y="226"/>
                    <a:pt x="344" y="223"/>
                    <a:pt x="344" y="225"/>
                  </a:cubicBezTo>
                  <a:close/>
                  <a:moveTo>
                    <a:pt x="286" y="235"/>
                  </a:moveTo>
                  <a:cubicBezTo>
                    <a:pt x="284" y="237"/>
                    <a:pt x="286" y="236"/>
                    <a:pt x="286" y="235"/>
                  </a:cubicBezTo>
                  <a:close/>
                  <a:moveTo>
                    <a:pt x="286" y="236"/>
                  </a:moveTo>
                  <a:cubicBezTo>
                    <a:pt x="286" y="236"/>
                    <a:pt x="286" y="235"/>
                    <a:pt x="286" y="235"/>
                  </a:cubicBezTo>
                  <a:cubicBezTo>
                    <a:pt x="286" y="236"/>
                    <a:pt x="286" y="236"/>
                    <a:pt x="286" y="236"/>
                  </a:cubicBezTo>
                  <a:close/>
                  <a:moveTo>
                    <a:pt x="361" y="264"/>
                  </a:moveTo>
                  <a:cubicBezTo>
                    <a:pt x="359" y="264"/>
                    <a:pt x="362" y="265"/>
                    <a:pt x="361" y="264"/>
                  </a:cubicBezTo>
                  <a:close/>
                  <a:moveTo>
                    <a:pt x="422" y="250"/>
                  </a:moveTo>
                  <a:cubicBezTo>
                    <a:pt x="421" y="251"/>
                    <a:pt x="424" y="250"/>
                    <a:pt x="422" y="250"/>
                  </a:cubicBezTo>
                  <a:close/>
                  <a:moveTo>
                    <a:pt x="334" y="221"/>
                  </a:moveTo>
                  <a:cubicBezTo>
                    <a:pt x="334" y="222"/>
                    <a:pt x="335" y="221"/>
                    <a:pt x="334" y="221"/>
                  </a:cubicBezTo>
                  <a:close/>
                  <a:moveTo>
                    <a:pt x="408" y="257"/>
                  </a:moveTo>
                  <a:cubicBezTo>
                    <a:pt x="409" y="256"/>
                    <a:pt x="407" y="256"/>
                    <a:pt x="408" y="257"/>
                  </a:cubicBezTo>
                  <a:close/>
                  <a:moveTo>
                    <a:pt x="378" y="244"/>
                  </a:moveTo>
                  <a:cubicBezTo>
                    <a:pt x="378" y="246"/>
                    <a:pt x="379" y="244"/>
                    <a:pt x="378" y="244"/>
                  </a:cubicBezTo>
                  <a:close/>
                  <a:moveTo>
                    <a:pt x="173" y="208"/>
                  </a:moveTo>
                  <a:cubicBezTo>
                    <a:pt x="174" y="208"/>
                    <a:pt x="174" y="207"/>
                    <a:pt x="173" y="208"/>
                  </a:cubicBezTo>
                  <a:close/>
                  <a:moveTo>
                    <a:pt x="415" y="245"/>
                  </a:moveTo>
                  <a:cubicBezTo>
                    <a:pt x="414" y="245"/>
                    <a:pt x="415" y="247"/>
                    <a:pt x="415" y="245"/>
                  </a:cubicBezTo>
                  <a:close/>
                  <a:moveTo>
                    <a:pt x="342" y="189"/>
                  </a:moveTo>
                  <a:cubicBezTo>
                    <a:pt x="342" y="189"/>
                    <a:pt x="342" y="189"/>
                    <a:pt x="342" y="189"/>
                  </a:cubicBezTo>
                  <a:cubicBezTo>
                    <a:pt x="343" y="188"/>
                    <a:pt x="342" y="188"/>
                    <a:pt x="342" y="189"/>
                  </a:cubicBezTo>
                  <a:close/>
                  <a:moveTo>
                    <a:pt x="308" y="233"/>
                  </a:moveTo>
                  <a:cubicBezTo>
                    <a:pt x="308" y="233"/>
                    <a:pt x="308" y="233"/>
                    <a:pt x="308" y="233"/>
                  </a:cubicBezTo>
                  <a:cubicBezTo>
                    <a:pt x="308" y="233"/>
                    <a:pt x="308" y="233"/>
                    <a:pt x="308" y="233"/>
                  </a:cubicBezTo>
                  <a:cubicBezTo>
                    <a:pt x="308" y="231"/>
                    <a:pt x="307" y="233"/>
                    <a:pt x="308" y="233"/>
                  </a:cubicBezTo>
                  <a:close/>
                  <a:moveTo>
                    <a:pt x="306" y="234"/>
                  </a:moveTo>
                  <a:cubicBezTo>
                    <a:pt x="307" y="233"/>
                    <a:pt x="306" y="233"/>
                    <a:pt x="306" y="234"/>
                  </a:cubicBezTo>
                  <a:close/>
                  <a:moveTo>
                    <a:pt x="314" y="234"/>
                  </a:moveTo>
                  <a:cubicBezTo>
                    <a:pt x="313" y="235"/>
                    <a:pt x="314" y="232"/>
                    <a:pt x="314" y="234"/>
                  </a:cubicBezTo>
                  <a:close/>
                  <a:moveTo>
                    <a:pt x="302" y="234"/>
                  </a:moveTo>
                  <a:cubicBezTo>
                    <a:pt x="302" y="234"/>
                    <a:pt x="302" y="233"/>
                    <a:pt x="302" y="234"/>
                  </a:cubicBezTo>
                  <a:close/>
                  <a:moveTo>
                    <a:pt x="362" y="261"/>
                  </a:moveTo>
                  <a:cubicBezTo>
                    <a:pt x="362" y="263"/>
                    <a:pt x="363" y="261"/>
                    <a:pt x="362" y="261"/>
                  </a:cubicBezTo>
                  <a:close/>
                  <a:moveTo>
                    <a:pt x="323" y="258"/>
                  </a:moveTo>
                  <a:cubicBezTo>
                    <a:pt x="323" y="258"/>
                    <a:pt x="323" y="258"/>
                    <a:pt x="323" y="258"/>
                  </a:cubicBezTo>
                  <a:cubicBezTo>
                    <a:pt x="323" y="258"/>
                    <a:pt x="323" y="258"/>
                    <a:pt x="323" y="258"/>
                  </a:cubicBezTo>
                  <a:close/>
                  <a:moveTo>
                    <a:pt x="359" y="263"/>
                  </a:moveTo>
                  <a:cubicBezTo>
                    <a:pt x="359" y="264"/>
                    <a:pt x="360" y="263"/>
                    <a:pt x="359" y="263"/>
                  </a:cubicBezTo>
                  <a:close/>
                  <a:moveTo>
                    <a:pt x="379" y="246"/>
                  </a:moveTo>
                  <a:cubicBezTo>
                    <a:pt x="379" y="246"/>
                    <a:pt x="379" y="246"/>
                    <a:pt x="380" y="246"/>
                  </a:cubicBezTo>
                  <a:cubicBezTo>
                    <a:pt x="379" y="246"/>
                    <a:pt x="379" y="246"/>
                    <a:pt x="379" y="246"/>
                  </a:cubicBezTo>
                  <a:close/>
                  <a:moveTo>
                    <a:pt x="350" y="215"/>
                  </a:moveTo>
                  <a:cubicBezTo>
                    <a:pt x="350" y="215"/>
                    <a:pt x="350" y="215"/>
                    <a:pt x="350" y="215"/>
                  </a:cubicBezTo>
                  <a:cubicBezTo>
                    <a:pt x="352" y="215"/>
                    <a:pt x="352" y="214"/>
                    <a:pt x="351" y="213"/>
                  </a:cubicBezTo>
                  <a:cubicBezTo>
                    <a:pt x="351" y="213"/>
                    <a:pt x="350" y="214"/>
                    <a:pt x="350" y="215"/>
                  </a:cubicBezTo>
                  <a:close/>
                  <a:moveTo>
                    <a:pt x="39" y="91"/>
                  </a:moveTo>
                  <a:cubicBezTo>
                    <a:pt x="39" y="91"/>
                    <a:pt x="39" y="91"/>
                    <a:pt x="40" y="91"/>
                  </a:cubicBezTo>
                  <a:cubicBezTo>
                    <a:pt x="39" y="91"/>
                    <a:pt x="39" y="91"/>
                    <a:pt x="39" y="91"/>
                  </a:cubicBezTo>
                  <a:close/>
                  <a:moveTo>
                    <a:pt x="39" y="91"/>
                  </a:moveTo>
                  <a:cubicBezTo>
                    <a:pt x="39" y="91"/>
                    <a:pt x="39" y="91"/>
                    <a:pt x="39" y="91"/>
                  </a:cubicBezTo>
                  <a:close/>
                  <a:moveTo>
                    <a:pt x="346" y="257"/>
                  </a:moveTo>
                  <a:cubicBezTo>
                    <a:pt x="346" y="256"/>
                    <a:pt x="346" y="256"/>
                    <a:pt x="346" y="257"/>
                  </a:cubicBezTo>
                  <a:close/>
                  <a:moveTo>
                    <a:pt x="5" y="210"/>
                  </a:moveTo>
                  <a:cubicBezTo>
                    <a:pt x="4" y="211"/>
                    <a:pt x="7" y="210"/>
                    <a:pt x="5" y="210"/>
                  </a:cubicBezTo>
                  <a:close/>
                  <a:moveTo>
                    <a:pt x="67" y="231"/>
                  </a:moveTo>
                  <a:cubicBezTo>
                    <a:pt x="65" y="231"/>
                    <a:pt x="67" y="233"/>
                    <a:pt x="67" y="233"/>
                  </a:cubicBezTo>
                  <a:cubicBezTo>
                    <a:pt x="67" y="232"/>
                    <a:pt x="67" y="232"/>
                    <a:pt x="67" y="231"/>
                  </a:cubicBezTo>
                  <a:close/>
                  <a:moveTo>
                    <a:pt x="354" y="158"/>
                  </a:moveTo>
                  <a:cubicBezTo>
                    <a:pt x="354" y="158"/>
                    <a:pt x="354" y="158"/>
                    <a:pt x="354" y="158"/>
                  </a:cubicBezTo>
                  <a:cubicBezTo>
                    <a:pt x="354" y="155"/>
                    <a:pt x="354" y="158"/>
                    <a:pt x="354" y="158"/>
                  </a:cubicBezTo>
                  <a:close/>
                  <a:moveTo>
                    <a:pt x="349" y="202"/>
                  </a:moveTo>
                  <a:cubicBezTo>
                    <a:pt x="349" y="203"/>
                    <a:pt x="349" y="203"/>
                    <a:pt x="350" y="204"/>
                  </a:cubicBezTo>
                  <a:cubicBezTo>
                    <a:pt x="350" y="203"/>
                    <a:pt x="350" y="202"/>
                    <a:pt x="349" y="202"/>
                  </a:cubicBezTo>
                  <a:close/>
                  <a:moveTo>
                    <a:pt x="188" y="184"/>
                  </a:moveTo>
                  <a:cubicBezTo>
                    <a:pt x="188" y="185"/>
                    <a:pt x="188" y="185"/>
                    <a:pt x="188" y="185"/>
                  </a:cubicBezTo>
                  <a:cubicBezTo>
                    <a:pt x="188" y="185"/>
                    <a:pt x="188" y="185"/>
                    <a:pt x="188" y="184"/>
                  </a:cubicBezTo>
                  <a:close/>
                  <a:moveTo>
                    <a:pt x="345" y="206"/>
                  </a:moveTo>
                  <a:cubicBezTo>
                    <a:pt x="344" y="207"/>
                    <a:pt x="344" y="208"/>
                    <a:pt x="345" y="208"/>
                  </a:cubicBezTo>
                  <a:cubicBezTo>
                    <a:pt x="345" y="207"/>
                    <a:pt x="345" y="207"/>
                    <a:pt x="345" y="206"/>
                  </a:cubicBezTo>
                  <a:cubicBezTo>
                    <a:pt x="345" y="206"/>
                    <a:pt x="345" y="206"/>
                    <a:pt x="345" y="206"/>
                  </a:cubicBezTo>
                  <a:close/>
                  <a:moveTo>
                    <a:pt x="330" y="261"/>
                  </a:moveTo>
                  <a:cubicBezTo>
                    <a:pt x="330" y="261"/>
                    <a:pt x="329" y="261"/>
                    <a:pt x="329" y="261"/>
                  </a:cubicBezTo>
                  <a:cubicBezTo>
                    <a:pt x="329" y="261"/>
                    <a:pt x="330" y="261"/>
                    <a:pt x="330" y="261"/>
                  </a:cubicBezTo>
                  <a:close/>
                  <a:moveTo>
                    <a:pt x="421" y="267"/>
                  </a:moveTo>
                  <a:cubicBezTo>
                    <a:pt x="423" y="269"/>
                    <a:pt x="420" y="265"/>
                    <a:pt x="421" y="267"/>
                  </a:cubicBezTo>
                  <a:close/>
                  <a:moveTo>
                    <a:pt x="365" y="242"/>
                  </a:moveTo>
                  <a:cubicBezTo>
                    <a:pt x="365" y="242"/>
                    <a:pt x="365" y="242"/>
                    <a:pt x="365" y="242"/>
                  </a:cubicBezTo>
                  <a:cubicBezTo>
                    <a:pt x="365" y="242"/>
                    <a:pt x="365" y="242"/>
                    <a:pt x="365" y="242"/>
                  </a:cubicBezTo>
                  <a:close/>
                  <a:moveTo>
                    <a:pt x="95" y="78"/>
                  </a:moveTo>
                  <a:cubicBezTo>
                    <a:pt x="95" y="78"/>
                    <a:pt x="95" y="78"/>
                    <a:pt x="95" y="78"/>
                  </a:cubicBezTo>
                  <a:cubicBezTo>
                    <a:pt x="95" y="78"/>
                    <a:pt x="95" y="78"/>
                    <a:pt x="95" y="78"/>
                  </a:cubicBezTo>
                  <a:cubicBezTo>
                    <a:pt x="94" y="78"/>
                    <a:pt x="93" y="80"/>
                    <a:pt x="94" y="81"/>
                  </a:cubicBezTo>
                  <a:cubicBezTo>
                    <a:pt x="95" y="81"/>
                    <a:pt x="96" y="80"/>
                    <a:pt x="96" y="79"/>
                  </a:cubicBezTo>
                  <a:cubicBezTo>
                    <a:pt x="95" y="80"/>
                    <a:pt x="96" y="78"/>
                    <a:pt x="95" y="78"/>
                  </a:cubicBezTo>
                  <a:close/>
                  <a:moveTo>
                    <a:pt x="88" y="81"/>
                  </a:moveTo>
                  <a:cubicBezTo>
                    <a:pt x="86" y="82"/>
                    <a:pt x="86" y="82"/>
                    <a:pt x="86" y="84"/>
                  </a:cubicBezTo>
                  <a:cubicBezTo>
                    <a:pt x="88" y="83"/>
                    <a:pt x="88" y="82"/>
                    <a:pt x="88" y="81"/>
                  </a:cubicBezTo>
                  <a:close/>
                  <a:moveTo>
                    <a:pt x="90" y="75"/>
                  </a:moveTo>
                  <a:cubicBezTo>
                    <a:pt x="90" y="75"/>
                    <a:pt x="89" y="74"/>
                    <a:pt x="88" y="75"/>
                  </a:cubicBezTo>
                  <a:cubicBezTo>
                    <a:pt x="89" y="75"/>
                    <a:pt x="89" y="76"/>
                    <a:pt x="90" y="75"/>
                  </a:cubicBezTo>
                  <a:close/>
                  <a:moveTo>
                    <a:pt x="80" y="89"/>
                  </a:moveTo>
                  <a:cubicBezTo>
                    <a:pt x="78" y="89"/>
                    <a:pt x="81" y="89"/>
                    <a:pt x="80" y="89"/>
                  </a:cubicBezTo>
                  <a:close/>
                  <a:moveTo>
                    <a:pt x="144" y="198"/>
                  </a:moveTo>
                  <a:cubicBezTo>
                    <a:pt x="143" y="196"/>
                    <a:pt x="142" y="199"/>
                    <a:pt x="144" y="198"/>
                  </a:cubicBezTo>
                  <a:close/>
                  <a:moveTo>
                    <a:pt x="147" y="195"/>
                  </a:moveTo>
                  <a:cubicBezTo>
                    <a:pt x="147" y="194"/>
                    <a:pt x="148" y="196"/>
                    <a:pt x="147" y="195"/>
                  </a:cubicBezTo>
                  <a:close/>
                  <a:moveTo>
                    <a:pt x="66" y="131"/>
                  </a:moveTo>
                  <a:cubicBezTo>
                    <a:pt x="66" y="132"/>
                    <a:pt x="66" y="132"/>
                    <a:pt x="66" y="131"/>
                  </a:cubicBezTo>
                  <a:cubicBezTo>
                    <a:pt x="65" y="133"/>
                    <a:pt x="69" y="132"/>
                    <a:pt x="69" y="130"/>
                  </a:cubicBezTo>
                  <a:cubicBezTo>
                    <a:pt x="69" y="129"/>
                    <a:pt x="69" y="122"/>
                    <a:pt x="68" y="122"/>
                  </a:cubicBezTo>
                  <a:cubicBezTo>
                    <a:pt x="65" y="124"/>
                    <a:pt x="67" y="129"/>
                    <a:pt x="66" y="131"/>
                  </a:cubicBezTo>
                  <a:close/>
                  <a:moveTo>
                    <a:pt x="101" y="143"/>
                  </a:moveTo>
                  <a:cubicBezTo>
                    <a:pt x="102" y="143"/>
                    <a:pt x="102" y="143"/>
                    <a:pt x="103" y="143"/>
                  </a:cubicBezTo>
                  <a:cubicBezTo>
                    <a:pt x="103" y="143"/>
                    <a:pt x="103" y="143"/>
                    <a:pt x="103" y="143"/>
                  </a:cubicBezTo>
                  <a:cubicBezTo>
                    <a:pt x="105" y="144"/>
                    <a:pt x="106" y="144"/>
                    <a:pt x="108" y="143"/>
                  </a:cubicBezTo>
                  <a:cubicBezTo>
                    <a:pt x="107" y="143"/>
                    <a:pt x="101" y="141"/>
                    <a:pt x="101" y="143"/>
                  </a:cubicBezTo>
                  <a:close/>
                  <a:moveTo>
                    <a:pt x="103" y="143"/>
                  </a:moveTo>
                  <a:cubicBezTo>
                    <a:pt x="103" y="143"/>
                    <a:pt x="103" y="143"/>
                    <a:pt x="103" y="143"/>
                  </a:cubicBezTo>
                  <a:cubicBezTo>
                    <a:pt x="103" y="143"/>
                    <a:pt x="104" y="144"/>
                    <a:pt x="103" y="143"/>
                  </a:cubicBezTo>
                  <a:close/>
                  <a:moveTo>
                    <a:pt x="124" y="145"/>
                  </a:moveTo>
                  <a:cubicBezTo>
                    <a:pt x="125" y="144"/>
                    <a:pt x="126" y="144"/>
                    <a:pt x="126" y="142"/>
                  </a:cubicBezTo>
                  <a:cubicBezTo>
                    <a:pt x="124" y="142"/>
                    <a:pt x="123" y="143"/>
                    <a:pt x="122" y="144"/>
                  </a:cubicBezTo>
                  <a:cubicBezTo>
                    <a:pt x="122" y="144"/>
                    <a:pt x="123" y="144"/>
                    <a:pt x="124" y="145"/>
                  </a:cubicBezTo>
                  <a:close/>
                  <a:moveTo>
                    <a:pt x="124" y="145"/>
                  </a:moveTo>
                  <a:cubicBezTo>
                    <a:pt x="123" y="145"/>
                    <a:pt x="125" y="144"/>
                    <a:pt x="124" y="145"/>
                  </a:cubicBezTo>
                  <a:close/>
                  <a:moveTo>
                    <a:pt x="54" y="131"/>
                  </a:moveTo>
                  <a:cubicBezTo>
                    <a:pt x="54" y="132"/>
                    <a:pt x="54" y="131"/>
                    <a:pt x="54" y="131"/>
                  </a:cubicBezTo>
                  <a:close/>
                  <a:moveTo>
                    <a:pt x="52" y="131"/>
                  </a:moveTo>
                  <a:cubicBezTo>
                    <a:pt x="53" y="132"/>
                    <a:pt x="54" y="132"/>
                    <a:pt x="54" y="131"/>
                  </a:cubicBezTo>
                  <a:cubicBezTo>
                    <a:pt x="54" y="131"/>
                    <a:pt x="54" y="131"/>
                    <a:pt x="54" y="131"/>
                  </a:cubicBezTo>
                  <a:cubicBezTo>
                    <a:pt x="55" y="130"/>
                    <a:pt x="54" y="130"/>
                    <a:pt x="52" y="131"/>
                  </a:cubicBezTo>
                  <a:close/>
                  <a:moveTo>
                    <a:pt x="105" y="138"/>
                  </a:moveTo>
                  <a:cubicBezTo>
                    <a:pt x="105" y="138"/>
                    <a:pt x="105" y="138"/>
                    <a:pt x="105" y="138"/>
                  </a:cubicBezTo>
                  <a:cubicBezTo>
                    <a:pt x="104" y="138"/>
                    <a:pt x="107" y="138"/>
                    <a:pt x="105" y="138"/>
                  </a:cubicBezTo>
                  <a:close/>
                  <a:moveTo>
                    <a:pt x="56" y="130"/>
                  </a:moveTo>
                  <a:cubicBezTo>
                    <a:pt x="56" y="130"/>
                    <a:pt x="56" y="130"/>
                    <a:pt x="56" y="130"/>
                  </a:cubicBezTo>
                  <a:cubicBezTo>
                    <a:pt x="56" y="130"/>
                    <a:pt x="56" y="130"/>
                    <a:pt x="56" y="130"/>
                  </a:cubicBezTo>
                  <a:close/>
                  <a:moveTo>
                    <a:pt x="105" y="128"/>
                  </a:moveTo>
                  <a:cubicBezTo>
                    <a:pt x="104" y="129"/>
                    <a:pt x="106" y="129"/>
                    <a:pt x="105" y="128"/>
                  </a:cubicBezTo>
                  <a:close/>
                  <a:moveTo>
                    <a:pt x="104" y="130"/>
                  </a:moveTo>
                  <a:cubicBezTo>
                    <a:pt x="103" y="130"/>
                    <a:pt x="106" y="130"/>
                    <a:pt x="104" y="130"/>
                  </a:cubicBezTo>
                  <a:close/>
                  <a:moveTo>
                    <a:pt x="107" y="136"/>
                  </a:moveTo>
                  <a:cubicBezTo>
                    <a:pt x="107" y="136"/>
                    <a:pt x="106" y="137"/>
                    <a:pt x="107" y="136"/>
                  </a:cubicBezTo>
                  <a:close/>
                  <a:moveTo>
                    <a:pt x="110" y="142"/>
                  </a:moveTo>
                  <a:cubicBezTo>
                    <a:pt x="109" y="140"/>
                    <a:pt x="110" y="143"/>
                    <a:pt x="110" y="142"/>
                  </a:cubicBezTo>
                  <a:close/>
                  <a:moveTo>
                    <a:pt x="50" y="132"/>
                  </a:moveTo>
                  <a:cubicBezTo>
                    <a:pt x="50" y="132"/>
                    <a:pt x="50" y="132"/>
                    <a:pt x="50" y="132"/>
                  </a:cubicBezTo>
                  <a:cubicBezTo>
                    <a:pt x="50" y="132"/>
                    <a:pt x="50" y="133"/>
                    <a:pt x="50" y="132"/>
                  </a:cubicBezTo>
                  <a:close/>
                  <a:moveTo>
                    <a:pt x="103" y="133"/>
                  </a:moveTo>
                  <a:cubicBezTo>
                    <a:pt x="103" y="134"/>
                    <a:pt x="103" y="132"/>
                    <a:pt x="103" y="133"/>
                  </a:cubicBezTo>
                  <a:close/>
                  <a:moveTo>
                    <a:pt x="103" y="137"/>
                  </a:moveTo>
                  <a:cubicBezTo>
                    <a:pt x="103" y="138"/>
                    <a:pt x="103" y="136"/>
                    <a:pt x="103" y="137"/>
                  </a:cubicBezTo>
                  <a:close/>
                  <a:moveTo>
                    <a:pt x="80" y="141"/>
                  </a:moveTo>
                  <a:cubicBezTo>
                    <a:pt x="80" y="141"/>
                    <a:pt x="80" y="141"/>
                    <a:pt x="80" y="141"/>
                  </a:cubicBezTo>
                  <a:cubicBezTo>
                    <a:pt x="80" y="141"/>
                    <a:pt x="79" y="140"/>
                    <a:pt x="80" y="141"/>
                  </a:cubicBezTo>
                  <a:close/>
                  <a:moveTo>
                    <a:pt x="103" y="139"/>
                  </a:moveTo>
                  <a:cubicBezTo>
                    <a:pt x="103" y="139"/>
                    <a:pt x="103" y="139"/>
                    <a:pt x="103" y="139"/>
                  </a:cubicBezTo>
                  <a:cubicBezTo>
                    <a:pt x="103" y="139"/>
                    <a:pt x="103" y="139"/>
                    <a:pt x="103" y="139"/>
                  </a:cubicBezTo>
                  <a:close/>
                  <a:moveTo>
                    <a:pt x="126" y="142"/>
                  </a:moveTo>
                  <a:cubicBezTo>
                    <a:pt x="126" y="142"/>
                    <a:pt x="126" y="142"/>
                    <a:pt x="126" y="142"/>
                  </a:cubicBezTo>
                  <a:close/>
                  <a:moveTo>
                    <a:pt x="331" y="92"/>
                  </a:moveTo>
                  <a:cubicBezTo>
                    <a:pt x="331" y="92"/>
                    <a:pt x="331" y="92"/>
                    <a:pt x="331" y="92"/>
                  </a:cubicBezTo>
                  <a:cubicBezTo>
                    <a:pt x="330" y="93"/>
                    <a:pt x="331" y="91"/>
                    <a:pt x="331" y="92"/>
                  </a:cubicBezTo>
                  <a:close/>
                  <a:moveTo>
                    <a:pt x="334" y="93"/>
                  </a:moveTo>
                  <a:cubicBezTo>
                    <a:pt x="334" y="92"/>
                    <a:pt x="334" y="92"/>
                    <a:pt x="332" y="92"/>
                  </a:cubicBezTo>
                  <a:cubicBezTo>
                    <a:pt x="332" y="93"/>
                    <a:pt x="332" y="93"/>
                    <a:pt x="334" y="93"/>
                  </a:cubicBezTo>
                  <a:close/>
                  <a:moveTo>
                    <a:pt x="347" y="123"/>
                  </a:moveTo>
                  <a:cubicBezTo>
                    <a:pt x="347" y="123"/>
                    <a:pt x="347" y="123"/>
                    <a:pt x="347" y="123"/>
                  </a:cubicBezTo>
                  <a:close/>
                  <a:moveTo>
                    <a:pt x="376" y="107"/>
                  </a:moveTo>
                  <a:cubicBezTo>
                    <a:pt x="374" y="109"/>
                    <a:pt x="378" y="107"/>
                    <a:pt x="376" y="107"/>
                  </a:cubicBezTo>
                  <a:close/>
                  <a:moveTo>
                    <a:pt x="376" y="104"/>
                  </a:moveTo>
                  <a:cubicBezTo>
                    <a:pt x="376" y="104"/>
                    <a:pt x="374" y="108"/>
                    <a:pt x="377" y="105"/>
                  </a:cubicBezTo>
                  <a:cubicBezTo>
                    <a:pt x="376" y="105"/>
                    <a:pt x="378" y="103"/>
                    <a:pt x="376" y="104"/>
                  </a:cubicBezTo>
                  <a:close/>
                  <a:moveTo>
                    <a:pt x="190" y="32"/>
                  </a:moveTo>
                  <a:cubicBezTo>
                    <a:pt x="190" y="32"/>
                    <a:pt x="190" y="32"/>
                    <a:pt x="190" y="32"/>
                  </a:cubicBezTo>
                  <a:close/>
                  <a:moveTo>
                    <a:pt x="372" y="80"/>
                  </a:moveTo>
                  <a:cubicBezTo>
                    <a:pt x="374" y="79"/>
                    <a:pt x="373" y="79"/>
                    <a:pt x="373" y="78"/>
                  </a:cubicBezTo>
                  <a:cubicBezTo>
                    <a:pt x="372" y="78"/>
                    <a:pt x="371" y="78"/>
                    <a:pt x="372" y="80"/>
                  </a:cubicBezTo>
                  <a:close/>
                  <a:moveTo>
                    <a:pt x="373" y="116"/>
                  </a:moveTo>
                  <a:cubicBezTo>
                    <a:pt x="372" y="117"/>
                    <a:pt x="373" y="119"/>
                    <a:pt x="373" y="118"/>
                  </a:cubicBezTo>
                  <a:cubicBezTo>
                    <a:pt x="374" y="117"/>
                    <a:pt x="374" y="116"/>
                    <a:pt x="373" y="116"/>
                  </a:cubicBezTo>
                  <a:close/>
                  <a:moveTo>
                    <a:pt x="373" y="118"/>
                  </a:moveTo>
                  <a:cubicBezTo>
                    <a:pt x="373" y="118"/>
                    <a:pt x="373" y="118"/>
                    <a:pt x="373" y="118"/>
                  </a:cubicBezTo>
                  <a:close/>
                  <a:moveTo>
                    <a:pt x="141" y="52"/>
                  </a:moveTo>
                  <a:cubicBezTo>
                    <a:pt x="132" y="48"/>
                    <a:pt x="143" y="56"/>
                    <a:pt x="141" y="52"/>
                  </a:cubicBezTo>
                  <a:close/>
                  <a:moveTo>
                    <a:pt x="162" y="24"/>
                  </a:moveTo>
                  <a:cubicBezTo>
                    <a:pt x="161" y="25"/>
                    <a:pt x="156" y="27"/>
                    <a:pt x="155" y="28"/>
                  </a:cubicBezTo>
                  <a:cubicBezTo>
                    <a:pt x="154" y="29"/>
                    <a:pt x="151" y="29"/>
                    <a:pt x="150" y="30"/>
                  </a:cubicBezTo>
                  <a:cubicBezTo>
                    <a:pt x="150" y="30"/>
                    <a:pt x="150" y="30"/>
                    <a:pt x="150" y="30"/>
                  </a:cubicBezTo>
                  <a:cubicBezTo>
                    <a:pt x="150" y="30"/>
                    <a:pt x="150" y="30"/>
                    <a:pt x="150" y="30"/>
                  </a:cubicBezTo>
                  <a:cubicBezTo>
                    <a:pt x="148" y="32"/>
                    <a:pt x="145" y="34"/>
                    <a:pt x="143" y="35"/>
                  </a:cubicBezTo>
                  <a:cubicBezTo>
                    <a:pt x="144" y="35"/>
                    <a:pt x="142" y="41"/>
                    <a:pt x="141" y="41"/>
                  </a:cubicBezTo>
                  <a:cubicBezTo>
                    <a:pt x="140" y="42"/>
                    <a:pt x="140" y="44"/>
                    <a:pt x="140" y="45"/>
                  </a:cubicBezTo>
                  <a:cubicBezTo>
                    <a:pt x="140" y="45"/>
                    <a:pt x="140" y="45"/>
                    <a:pt x="140" y="45"/>
                  </a:cubicBezTo>
                  <a:cubicBezTo>
                    <a:pt x="141" y="45"/>
                    <a:pt x="141" y="46"/>
                    <a:pt x="142" y="47"/>
                  </a:cubicBezTo>
                  <a:cubicBezTo>
                    <a:pt x="146" y="49"/>
                    <a:pt x="151" y="49"/>
                    <a:pt x="152" y="47"/>
                  </a:cubicBezTo>
                  <a:cubicBezTo>
                    <a:pt x="152" y="46"/>
                    <a:pt x="146" y="45"/>
                    <a:pt x="147" y="42"/>
                  </a:cubicBezTo>
                  <a:cubicBezTo>
                    <a:pt x="148" y="39"/>
                    <a:pt x="150" y="37"/>
                    <a:pt x="152" y="34"/>
                  </a:cubicBezTo>
                  <a:cubicBezTo>
                    <a:pt x="154" y="31"/>
                    <a:pt x="159" y="29"/>
                    <a:pt x="162" y="27"/>
                  </a:cubicBezTo>
                  <a:cubicBezTo>
                    <a:pt x="163" y="26"/>
                    <a:pt x="163" y="25"/>
                    <a:pt x="163" y="25"/>
                  </a:cubicBezTo>
                  <a:cubicBezTo>
                    <a:pt x="163" y="24"/>
                    <a:pt x="163" y="24"/>
                    <a:pt x="162" y="24"/>
                  </a:cubicBezTo>
                  <a:close/>
                  <a:moveTo>
                    <a:pt x="150" y="30"/>
                  </a:moveTo>
                  <a:cubicBezTo>
                    <a:pt x="150" y="30"/>
                    <a:pt x="150" y="30"/>
                    <a:pt x="150" y="30"/>
                  </a:cubicBezTo>
                  <a:cubicBezTo>
                    <a:pt x="150" y="30"/>
                    <a:pt x="150" y="30"/>
                    <a:pt x="150" y="30"/>
                  </a:cubicBezTo>
                  <a:cubicBezTo>
                    <a:pt x="150" y="30"/>
                    <a:pt x="150" y="30"/>
                    <a:pt x="150" y="30"/>
                  </a:cubicBezTo>
                  <a:close/>
                  <a:moveTo>
                    <a:pt x="370" y="123"/>
                  </a:moveTo>
                  <a:cubicBezTo>
                    <a:pt x="370" y="123"/>
                    <a:pt x="370" y="123"/>
                    <a:pt x="370" y="123"/>
                  </a:cubicBezTo>
                  <a:cubicBezTo>
                    <a:pt x="369" y="122"/>
                    <a:pt x="371" y="123"/>
                    <a:pt x="370" y="123"/>
                  </a:cubicBezTo>
                  <a:close/>
                  <a:moveTo>
                    <a:pt x="371" y="118"/>
                  </a:moveTo>
                  <a:cubicBezTo>
                    <a:pt x="371" y="119"/>
                    <a:pt x="367" y="119"/>
                    <a:pt x="369" y="121"/>
                  </a:cubicBezTo>
                  <a:cubicBezTo>
                    <a:pt x="370" y="120"/>
                    <a:pt x="371" y="119"/>
                    <a:pt x="371" y="119"/>
                  </a:cubicBezTo>
                  <a:cubicBezTo>
                    <a:pt x="371" y="119"/>
                    <a:pt x="371" y="118"/>
                    <a:pt x="371" y="11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7" name="Rectangle 82"/>
            <p:cNvSpPr>
              <a:spLocks noChangeArrowheads="1"/>
            </p:cNvSpPr>
            <p:nvPr/>
          </p:nvSpPr>
          <p:spPr bwMode="auto">
            <a:xfrm>
              <a:off x="2924175" y="482600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8" name="Rectangle 83"/>
            <p:cNvSpPr>
              <a:spLocks noChangeArrowheads="1"/>
            </p:cNvSpPr>
            <p:nvPr/>
          </p:nvSpPr>
          <p:spPr bwMode="auto">
            <a:xfrm>
              <a:off x="2951163" y="484505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9" name="Freeform 84"/>
            <p:cNvSpPr/>
            <p:nvPr/>
          </p:nvSpPr>
          <p:spPr bwMode="auto">
            <a:xfrm>
              <a:off x="3030538" y="4737100"/>
              <a:ext cx="15875" cy="9525"/>
            </a:xfrm>
            <a:custGeom>
              <a:avLst/>
              <a:gdLst>
                <a:gd name="T0" fmla="*/ 19 w 20"/>
                <a:gd name="T1" fmla="*/ 3 h 11"/>
                <a:gd name="T2" fmla="*/ 9 w 20"/>
                <a:gd name="T3" fmla="*/ 2 h 11"/>
                <a:gd name="T4" fmla="*/ 0 w 20"/>
                <a:gd name="T5" fmla="*/ 5 h 11"/>
                <a:gd name="T6" fmla="*/ 3 w 20"/>
                <a:gd name="T7" fmla="*/ 5 h 11"/>
                <a:gd name="T8" fmla="*/ 1 w 20"/>
                <a:gd name="T9" fmla="*/ 7 h 11"/>
                <a:gd name="T10" fmla="*/ 4 w 20"/>
                <a:gd name="T11" fmla="*/ 8 h 11"/>
                <a:gd name="T12" fmla="*/ 4 w 20"/>
                <a:gd name="T13" fmla="*/ 10 h 11"/>
                <a:gd name="T14" fmla="*/ 8 w 20"/>
                <a:gd name="T15" fmla="*/ 10 h 11"/>
                <a:gd name="T16" fmla="*/ 19 w 20"/>
                <a:gd name="T17" fmla="*/ 7 h 11"/>
                <a:gd name="T18" fmla="*/ 20 w 20"/>
                <a:gd name="T19" fmla="*/ 5 h 11"/>
                <a:gd name="T20" fmla="*/ 19 w 20"/>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1">
                  <a:moveTo>
                    <a:pt x="19" y="3"/>
                  </a:moveTo>
                  <a:cubicBezTo>
                    <a:pt x="14" y="1"/>
                    <a:pt x="15" y="0"/>
                    <a:pt x="9" y="2"/>
                  </a:cubicBezTo>
                  <a:cubicBezTo>
                    <a:pt x="6" y="4"/>
                    <a:pt x="1" y="0"/>
                    <a:pt x="0" y="5"/>
                  </a:cubicBezTo>
                  <a:cubicBezTo>
                    <a:pt x="0" y="5"/>
                    <a:pt x="3" y="5"/>
                    <a:pt x="3" y="5"/>
                  </a:cubicBezTo>
                  <a:cubicBezTo>
                    <a:pt x="4" y="6"/>
                    <a:pt x="1" y="7"/>
                    <a:pt x="1" y="7"/>
                  </a:cubicBezTo>
                  <a:cubicBezTo>
                    <a:pt x="4" y="8"/>
                    <a:pt x="1" y="6"/>
                    <a:pt x="4" y="8"/>
                  </a:cubicBezTo>
                  <a:cubicBezTo>
                    <a:pt x="4" y="8"/>
                    <a:pt x="4" y="9"/>
                    <a:pt x="4" y="10"/>
                  </a:cubicBezTo>
                  <a:cubicBezTo>
                    <a:pt x="5" y="10"/>
                    <a:pt x="7" y="10"/>
                    <a:pt x="8" y="10"/>
                  </a:cubicBezTo>
                  <a:cubicBezTo>
                    <a:pt x="9" y="11"/>
                    <a:pt x="17" y="9"/>
                    <a:pt x="19" y="7"/>
                  </a:cubicBezTo>
                  <a:cubicBezTo>
                    <a:pt x="18" y="7"/>
                    <a:pt x="19" y="6"/>
                    <a:pt x="20" y="5"/>
                  </a:cubicBezTo>
                  <a:cubicBezTo>
                    <a:pt x="20" y="4"/>
                    <a:pt x="20" y="4"/>
                    <a:pt x="19"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0" name="Freeform 85"/>
            <p:cNvSpPr/>
            <p:nvPr/>
          </p:nvSpPr>
          <p:spPr bwMode="auto">
            <a:xfrm>
              <a:off x="2928938" y="4819650"/>
              <a:ext cx="19050" cy="9525"/>
            </a:xfrm>
            <a:custGeom>
              <a:avLst/>
              <a:gdLst>
                <a:gd name="T0" fmla="*/ 25 w 25"/>
                <a:gd name="T1" fmla="*/ 12 h 13"/>
                <a:gd name="T2" fmla="*/ 14 w 25"/>
                <a:gd name="T3" fmla="*/ 6 h 13"/>
                <a:gd name="T4" fmla="*/ 0 w 25"/>
                <a:gd name="T5" fmla="*/ 7 h 13"/>
                <a:gd name="T6" fmla="*/ 1 w 25"/>
                <a:gd name="T7" fmla="*/ 8 h 13"/>
                <a:gd name="T8" fmla="*/ 8 w 25"/>
                <a:gd name="T9" fmla="*/ 5 h 13"/>
                <a:gd name="T10" fmla="*/ 14 w 25"/>
                <a:gd name="T11" fmla="*/ 9 h 13"/>
                <a:gd name="T12" fmla="*/ 18 w 25"/>
                <a:gd name="T13" fmla="*/ 12 h 13"/>
                <a:gd name="T14" fmla="*/ 16 w 25"/>
                <a:gd name="T15" fmla="*/ 13 h 13"/>
                <a:gd name="T16" fmla="*/ 17 w 25"/>
                <a:gd name="T17" fmla="*/ 13 h 13"/>
                <a:gd name="T18" fmla="*/ 21 w 25"/>
                <a:gd name="T19" fmla="*/ 13 h 13"/>
                <a:gd name="T20" fmla="*/ 25 w 25"/>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3">
                  <a:moveTo>
                    <a:pt x="25" y="12"/>
                  </a:moveTo>
                  <a:cubicBezTo>
                    <a:pt x="24" y="10"/>
                    <a:pt x="16" y="6"/>
                    <a:pt x="14" y="6"/>
                  </a:cubicBezTo>
                  <a:cubicBezTo>
                    <a:pt x="11" y="0"/>
                    <a:pt x="3" y="6"/>
                    <a:pt x="0" y="7"/>
                  </a:cubicBezTo>
                  <a:cubicBezTo>
                    <a:pt x="1" y="7"/>
                    <a:pt x="1" y="8"/>
                    <a:pt x="1" y="8"/>
                  </a:cubicBezTo>
                  <a:cubicBezTo>
                    <a:pt x="3" y="7"/>
                    <a:pt x="6" y="6"/>
                    <a:pt x="8" y="5"/>
                  </a:cubicBezTo>
                  <a:cubicBezTo>
                    <a:pt x="6" y="7"/>
                    <a:pt x="12" y="8"/>
                    <a:pt x="14" y="9"/>
                  </a:cubicBezTo>
                  <a:cubicBezTo>
                    <a:pt x="15" y="9"/>
                    <a:pt x="18" y="12"/>
                    <a:pt x="18" y="12"/>
                  </a:cubicBezTo>
                  <a:cubicBezTo>
                    <a:pt x="18" y="12"/>
                    <a:pt x="17" y="12"/>
                    <a:pt x="16" y="13"/>
                  </a:cubicBezTo>
                  <a:cubicBezTo>
                    <a:pt x="17" y="12"/>
                    <a:pt x="17" y="13"/>
                    <a:pt x="17" y="13"/>
                  </a:cubicBezTo>
                  <a:cubicBezTo>
                    <a:pt x="18" y="13"/>
                    <a:pt x="20" y="13"/>
                    <a:pt x="21" y="13"/>
                  </a:cubicBezTo>
                  <a:cubicBezTo>
                    <a:pt x="23" y="13"/>
                    <a:pt x="24" y="13"/>
                    <a:pt x="25"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1" name="Freeform 86"/>
            <p:cNvSpPr/>
            <p:nvPr/>
          </p:nvSpPr>
          <p:spPr bwMode="auto">
            <a:xfrm>
              <a:off x="2944813" y="4829175"/>
              <a:ext cx="0" cy="0"/>
            </a:xfrm>
            <a:custGeom>
              <a:avLst/>
              <a:gdLst>
                <a:gd name="T0" fmla="*/ 0 w 1"/>
                <a:gd name="T1" fmla="*/ 0 w 1"/>
              </a:gdLst>
              <a:ahLst/>
              <a:cxnLst>
                <a:cxn ang="0">
                  <a:pos x="T0" y="0"/>
                </a:cxn>
                <a:cxn ang="0">
                  <a:pos x="T1" y="0"/>
                </a:cxn>
              </a:cxnLst>
              <a:rect l="0" t="0" r="r" b="b"/>
              <a:pathLst>
                <a:path w="1">
                  <a:moveTo>
                    <a:pt x="0" y="0"/>
                  </a:moveTo>
                  <a:cubicBezTo>
                    <a:pt x="0" y="0"/>
                    <a:pt x="1"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2" name="Freeform 87"/>
            <p:cNvSpPr/>
            <p:nvPr/>
          </p:nvSpPr>
          <p:spPr bwMode="auto">
            <a:xfrm>
              <a:off x="2946400" y="4829175"/>
              <a:ext cx="11113" cy="4763"/>
            </a:xfrm>
            <a:custGeom>
              <a:avLst/>
              <a:gdLst>
                <a:gd name="T0" fmla="*/ 15 w 15"/>
                <a:gd name="T1" fmla="*/ 3 h 6"/>
                <a:gd name="T2" fmla="*/ 3 w 15"/>
                <a:gd name="T3" fmla="*/ 0 h 6"/>
                <a:gd name="T4" fmla="*/ 4 w 15"/>
                <a:gd name="T5" fmla="*/ 3 h 6"/>
                <a:gd name="T6" fmla="*/ 0 w 15"/>
                <a:gd name="T7" fmla="*/ 4 h 6"/>
                <a:gd name="T8" fmla="*/ 7 w 15"/>
                <a:gd name="T9" fmla="*/ 6 h 6"/>
                <a:gd name="T10" fmla="*/ 15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15" y="3"/>
                  </a:moveTo>
                  <a:cubicBezTo>
                    <a:pt x="11" y="0"/>
                    <a:pt x="7" y="1"/>
                    <a:pt x="3" y="0"/>
                  </a:cubicBezTo>
                  <a:cubicBezTo>
                    <a:pt x="3" y="0"/>
                    <a:pt x="5" y="3"/>
                    <a:pt x="4" y="3"/>
                  </a:cubicBezTo>
                  <a:cubicBezTo>
                    <a:pt x="3" y="5"/>
                    <a:pt x="1" y="2"/>
                    <a:pt x="0" y="4"/>
                  </a:cubicBezTo>
                  <a:cubicBezTo>
                    <a:pt x="1" y="6"/>
                    <a:pt x="5" y="5"/>
                    <a:pt x="7" y="6"/>
                  </a:cubicBezTo>
                  <a:cubicBezTo>
                    <a:pt x="9" y="5"/>
                    <a:pt x="15" y="4"/>
                    <a:pt x="15"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3" name="Freeform 88"/>
            <p:cNvSpPr/>
            <p:nvPr/>
          </p:nvSpPr>
          <p:spPr bwMode="auto">
            <a:xfrm>
              <a:off x="2938463" y="4830763"/>
              <a:ext cx="4763" cy="3175"/>
            </a:xfrm>
            <a:custGeom>
              <a:avLst/>
              <a:gdLst>
                <a:gd name="T0" fmla="*/ 0 w 6"/>
                <a:gd name="T1" fmla="*/ 1 h 3"/>
                <a:gd name="T2" fmla="*/ 5 w 6"/>
                <a:gd name="T3" fmla="*/ 3 h 3"/>
                <a:gd name="T4" fmla="*/ 4 w 6"/>
                <a:gd name="T5" fmla="*/ 1 h 3"/>
                <a:gd name="T6" fmla="*/ 0 w 6"/>
                <a:gd name="T7" fmla="*/ 1 h 3"/>
              </a:gdLst>
              <a:ahLst/>
              <a:cxnLst>
                <a:cxn ang="0">
                  <a:pos x="T0" y="T1"/>
                </a:cxn>
                <a:cxn ang="0">
                  <a:pos x="T2" y="T3"/>
                </a:cxn>
                <a:cxn ang="0">
                  <a:pos x="T4" y="T5"/>
                </a:cxn>
                <a:cxn ang="0">
                  <a:pos x="T6" y="T7"/>
                </a:cxn>
              </a:cxnLst>
              <a:rect l="0" t="0" r="r" b="b"/>
              <a:pathLst>
                <a:path w="6" h="3">
                  <a:moveTo>
                    <a:pt x="0" y="1"/>
                  </a:moveTo>
                  <a:cubicBezTo>
                    <a:pt x="1" y="3"/>
                    <a:pt x="4" y="3"/>
                    <a:pt x="5" y="3"/>
                  </a:cubicBezTo>
                  <a:cubicBezTo>
                    <a:pt x="6" y="2"/>
                    <a:pt x="4" y="1"/>
                    <a:pt x="4" y="1"/>
                  </a:cubicBezTo>
                  <a:cubicBezTo>
                    <a:pt x="3" y="1"/>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4" name="Freeform 89"/>
            <p:cNvSpPr/>
            <p:nvPr/>
          </p:nvSpPr>
          <p:spPr bwMode="auto">
            <a:xfrm>
              <a:off x="2959100" y="4830763"/>
              <a:ext cx="3175" cy="3175"/>
            </a:xfrm>
            <a:custGeom>
              <a:avLst/>
              <a:gdLst>
                <a:gd name="T0" fmla="*/ 4 w 4"/>
                <a:gd name="T1" fmla="*/ 2 h 3"/>
                <a:gd name="T2" fmla="*/ 0 w 4"/>
                <a:gd name="T3" fmla="*/ 1 h 3"/>
                <a:gd name="T4" fmla="*/ 2 w 4"/>
                <a:gd name="T5" fmla="*/ 2 h 3"/>
                <a:gd name="T6" fmla="*/ 4 w 4"/>
                <a:gd name="T7" fmla="*/ 2 h 3"/>
              </a:gdLst>
              <a:ahLst/>
              <a:cxnLst>
                <a:cxn ang="0">
                  <a:pos x="T0" y="T1"/>
                </a:cxn>
                <a:cxn ang="0">
                  <a:pos x="T2" y="T3"/>
                </a:cxn>
                <a:cxn ang="0">
                  <a:pos x="T4" y="T5"/>
                </a:cxn>
                <a:cxn ang="0">
                  <a:pos x="T6" y="T7"/>
                </a:cxn>
              </a:cxnLst>
              <a:rect l="0" t="0" r="r" b="b"/>
              <a:pathLst>
                <a:path w="4" h="3">
                  <a:moveTo>
                    <a:pt x="4" y="2"/>
                  </a:moveTo>
                  <a:cubicBezTo>
                    <a:pt x="4" y="0"/>
                    <a:pt x="3" y="0"/>
                    <a:pt x="0" y="1"/>
                  </a:cubicBezTo>
                  <a:cubicBezTo>
                    <a:pt x="0" y="2"/>
                    <a:pt x="0" y="3"/>
                    <a:pt x="2" y="2"/>
                  </a:cubicBezTo>
                  <a:cubicBezTo>
                    <a:pt x="2" y="2"/>
                    <a:pt x="4" y="3"/>
                    <a:pt x="4"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5" name="Freeform 90"/>
            <p:cNvSpPr/>
            <p:nvPr/>
          </p:nvSpPr>
          <p:spPr bwMode="auto">
            <a:xfrm>
              <a:off x="2959100" y="483235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1"/>
                    <a:pt x="2" y="0"/>
                    <a:pt x="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6" name="Freeform 91"/>
            <p:cNvSpPr/>
            <p:nvPr/>
          </p:nvSpPr>
          <p:spPr bwMode="auto">
            <a:xfrm>
              <a:off x="2946400" y="4708525"/>
              <a:ext cx="1588" cy="4763"/>
            </a:xfrm>
            <a:custGeom>
              <a:avLst/>
              <a:gdLst>
                <a:gd name="T0" fmla="*/ 0 w 2"/>
                <a:gd name="T1" fmla="*/ 3 h 5"/>
                <a:gd name="T2" fmla="*/ 0 w 2"/>
                <a:gd name="T3" fmla="*/ 3 h 5"/>
                <a:gd name="T4" fmla="*/ 0 w 2"/>
                <a:gd name="T5" fmla="*/ 3 h 5"/>
              </a:gdLst>
              <a:ahLst/>
              <a:cxnLst>
                <a:cxn ang="0">
                  <a:pos x="T0" y="T1"/>
                </a:cxn>
                <a:cxn ang="0">
                  <a:pos x="T2" y="T3"/>
                </a:cxn>
                <a:cxn ang="0">
                  <a:pos x="T4" y="T5"/>
                </a:cxn>
              </a:cxnLst>
              <a:rect l="0" t="0" r="r" b="b"/>
              <a:pathLst>
                <a:path w="2" h="5">
                  <a:moveTo>
                    <a:pt x="0" y="3"/>
                  </a:moveTo>
                  <a:cubicBezTo>
                    <a:pt x="0" y="3"/>
                    <a:pt x="0" y="3"/>
                    <a:pt x="0" y="3"/>
                  </a:cubicBezTo>
                  <a:cubicBezTo>
                    <a:pt x="2" y="5"/>
                    <a:pt x="2" y="0"/>
                    <a:pt x="0"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7" name="Freeform 92"/>
            <p:cNvSpPr/>
            <p:nvPr/>
          </p:nvSpPr>
          <p:spPr bwMode="auto">
            <a:xfrm>
              <a:off x="2936875" y="4706938"/>
              <a:ext cx="7938" cy="4763"/>
            </a:xfrm>
            <a:custGeom>
              <a:avLst/>
              <a:gdLst>
                <a:gd name="T0" fmla="*/ 4 w 9"/>
                <a:gd name="T1" fmla="*/ 4 h 7"/>
                <a:gd name="T2" fmla="*/ 1 w 9"/>
                <a:gd name="T3" fmla="*/ 4 h 7"/>
                <a:gd name="T4" fmla="*/ 2 w 9"/>
                <a:gd name="T5" fmla="*/ 6 h 7"/>
                <a:gd name="T6" fmla="*/ 3 w 9"/>
                <a:gd name="T7" fmla="*/ 6 h 7"/>
                <a:gd name="T8" fmla="*/ 9 w 9"/>
                <a:gd name="T9" fmla="*/ 3 h 7"/>
                <a:gd name="T10" fmla="*/ 4 w 9"/>
                <a:gd name="T11" fmla="*/ 4 h 7"/>
              </a:gdLst>
              <a:ahLst/>
              <a:cxnLst>
                <a:cxn ang="0">
                  <a:pos x="T0" y="T1"/>
                </a:cxn>
                <a:cxn ang="0">
                  <a:pos x="T2" y="T3"/>
                </a:cxn>
                <a:cxn ang="0">
                  <a:pos x="T4" y="T5"/>
                </a:cxn>
                <a:cxn ang="0">
                  <a:pos x="T6" y="T7"/>
                </a:cxn>
                <a:cxn ang="0">
                  <a:pos x="T8" y="T9"/>
                </a:cxn>
                <a:cxn ang="0">
                  <a:pos x="T10" y="T11"/>
                </a:cxn>
              </a:cxnLst>
              <a:rect l="0" t="0" r="r" b="b"/>
              <a:pathLst>
                <a:path w="9" h="7">
                  <a:moveTo>
                    <a:pt x="4" y="4"/>
                  </a:moveTo>
                  <a:cubicBezTo>
                    <a:pt x="2" y="4"/>
                    <a:pt x="2" y="4"/>
                    <a:pt x="1" y="4"/>
                  </a:cubicBezTo>
                  <a:cubicBezTo>
                    <a:pt x="0" y="5"/>
                    <a:pt x="1" y="6"/>
                    <a:pt x="2" y="6"/>
                  </a:cubicBezTo>
                  <a:cubicBezTo>
                    <a:pt x="3" y="6"/>
                    <a:pt x="3" y="6"/>
                    <a:pt x="3" y="6"/>
                  </a:cubicBezTo>
                  <a:cubicBezTo>
                    <a:pt x="5" y="7"/>
                    <a:pt x="8" y="5"/>
                    <a:pt x="9" y="3"/>
                  </a:cubicBezTo>
                  <a:cubicBezTo>
                    <a:pt x="8" y="0"/>
                    <a:pt x="2" y="3"/>
                    <a:pt x="4"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8" name="Freeform 93"/>
            <p:cNvSpPr/>
            <p:nvPr/>
          </p:nvSpPr>
          <p:spPr bwMode="auto">
            <a:xfrm>
              <a:off x="2944813" y="4821238"/>
              <a:ext cx="3175" cy="1588"/>
            </a:xfrm>
            <a:custGeom>
              <a:avLst/>
              <a:gdLst>
                <a:gd name="T0" fmla="*/ 3 w 3"/>
                <a:gd name="T1" fmla="*/ 3 h 3"/>
                <a:gd name="T2" fmla="*/ 1 w 3"/>
                <a:gd name="T3" fmla="*/ 0 h 3"/>
                <a:gd name="T4" fmla="*/ 3 w 3"/>
                <a:gd name="T5" fmla="*/ 3 h 3"/>
              </a:gdLst>
              <a:ahLst/>
              <a:cxnLst>
                <a:cxn ang="0">
                  <a:pos x="T0" y="T1"/>
                </a:cxn>
                <a:cxn ang="0">
                  <a:pos x="T2" y="T3"/>
                </a:cxn>
                <a:cxn ang="0">
                  <a:pos x="T4" y="T5"/>
                </a:cxn>
              </a:cxnLst>
              <a:rect l="0" t="0" r="r" b="b"/>
              <a:pathLst>
                <a:path w="3" h="3">
                  <a:moveTo>
                    <a:pt x="3" y="3"/>
                  </a:moveTo>
                  <a:cubicBezTo>
                    <a:pt x="3" y="2"/>
                    <a:pt x="2" y="1"/>
                    <a:pt x="1" y="0"/>
                  </a:cubicBezTo>
                  <a:cubicBezTo>
                    <a:pt x="0" y="0"/>
                    <a:pt x="2" y="3"/>
                    <a:pt x="3"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9" name="Freeform 94"/>
            <p:cNvSpPr/>
            <p:nvPr/>
          </p:nvSpPr>
          <p:spPr bwMode="auto">
            <a:xfrm>
              <a:off x="2941638" y="481647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0" name="Freeform 95"/>
            <p:cNvSpPr/>
            <p:nvPr/>
          </p:nvSpPr>
          <p:spPr bwMode="auto">
            <a:xfrm>
              <a:off x="2940050" y="4814888"/>
              <a:ext cx="4763" cy="4763"/>
            </a:xfrm>
            <a:custGeom>
              <a:avLst/>
              <a:gdLst>
                <a:gd name="T0" fmla="*/ 4 w 5"/>
                <a:gd name="T1" fmla="*/ 4 h 5"/>
                <a:gd name="T2" fmla="*/ 2 w 5"/>
                <a:gd name="T3" fmla="*/ 2 h 5"/>
                <a:gd name="T4" fmla="*/ 2 w 5"/>
                <a:gd name="T5" fmla="*/ 2 h 5"/>
                <a:gd name="T6" fmla="*/ 0 w 5"/>
                <a:gd name="T7" fmla="*/ 2 h 5"/>
                <a:gd name="T8" fmla="*/ 3 w 5"/>
                <a:gd name="T9" fmla="*/ 2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5"/>
                    <a:pt x="4" y="0"/>
                    <a:pt x="2" y="2"/>
                  </a:cubicBezTo>
                  <a:cubicBezTo>
                    <a:pt x="2" y="2"/>
                    <a:pt x="2" y="2"/>
                    <a:pt x="2" y="2"/>
                  </a:cubicBezTo>
                  <a:cubicBezTo>
                    <a:pt x="2" y="2"/>
                    <a:pt x="0" y="2"/>
                    <a:pt x="0" y="2"/>
                  </a:cubicBezTo>
                  <a:cubicBezTo>
                    <a:pt x="1" y="3"/>
                    <a:pt x="3" y="2"/>
                    <a:pt x="3" y="2"/>
                  </a:cubicBezTo>
                  <a:cubicBezTo>
                    <a:pt x="3" y="1"/>
                    <a:pt x="4" y="4"/>
                    <a:pt x="4"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1" name="Freeform 96"/>
            <p:cNvSpPr/>
            <p:nvPr/>
          </p:nvSpPr>
          <p:spPr bwMode="auto">
            <a:xfrm>
              <a:off x="2930525" y="4824413"/>
              <a:ext cx="1588" cy="1588"/>
            </a:xfrm>
            <a:custGeom>
              <a:avLst/>
              <a:gdLst>
                <a:gd name="T0" fmla="*/ 0 w 1"/>
                <a:gd name="T1" fmla="*/ 2 h 2"/>
                <a:gd name="T2" fmla="*/ 0 w 1"/>
                <a:gd name="T3" fmla="*/ 2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1" y="2"/>
                    <a:pt x="1" y="2"/>
                    <a:pt x="1" y="1"/>
                  </a:cubicBezTo>
                  <a:cubicBezTo>
                    <a:pt x="0" y="0"/>
                    <a:pt x="0"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2" name="Freeform 97"/>
            <p:cNvSpPr/>
            <p:nvPr/>
          </p:nvSpPr>
          <p:spPr bwMode="auto">
            <a:xfrm>
              <a:off x="2947988" y="4826000"/>
              <a:ext cx="1588" cy="1588"/>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2" y="0"/>
                    <a:pt x="1" y="0"/>
                  </a:cubicBezTo>
                  <a:cubicBezTo>
                    <a:pt x="0" y="0"/>
                    <a:pt x="1" y="2"/>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3" name="Freeform 98"/>
            <p:cNvSpPr/>
            <p:nvPr/>
          </p:nvSpPr>
          <p:spPr bwMode="auto">
            <a:xfrm>
              <a:off x="2986088" y="4987925"/>
              <a:ext cx="1588" cy="158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0" y="2"/>
                    <a:pt x="0" y="1"/>
                    <a:pt x="2" y="1"/>
                  </a:cubicBezTo>
                  <a:cubicBezTo>
                    <a:pt x="2" y="0"/>
                    <a:pt x="2"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4" name="Freeform 99"/>
            <p:cNvSpPr/>
            <p:nvPr/>
          </p:nvSpPr>
          <p:spPr bwMode="auto">
            <a:xfrm>
              <a:off x="2970213" y="4835525"/>
              <a:ext cx="1588" cy="3175"/>
            </a:xfrm>
            <a:custGeom>
              <a:avLst/>
              <a:gdLst>
                <a:gd name="T0" fmla="*/ 2 w 2"/>
                <a:gd name="T1" fmla="*/ 1 h 3"/>
                <a:gd name="T2" fmla="*/ 1 w 2"/>
                <a:gd name="T3" fmla="*/ 0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1" y="0"/>
                    <a:pt x="1" y="0"/>
                  </a:cubicBezTo>
                  <a:cubicBezTo>
                    <a:pt x="0" y="1"/>
                    <a:pt x="0" y="2"/>
                    <a:pt x="0" y="2"/>
                  </a:cubicBezTo>
                  <a:cubicBezTo>
                    <a:pt x="2" y="3"/>
                    <a:pt x="1" y="1"/>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5" name="Freeform 100"/>
            <p:cNvSpPr/>
            <p:nvPr/>
          </p:nvSpPr>
          <p:spPr bwMode="auto">
            <a:xfrm>
              <a:off x="2970213" y="4837113"/>
              <a:ext cx="0" cy="0"/>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0"/>
                    <a:pt x="1" y="1"/>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6" name="Freeform 101"/>
            <p:cNvSpPr/>
            <p:nvPr/>
          </p:nvSpPr>
          <p:spPr bwMode="auto">
            <a:xfrm>
              <a:off x="2976563" y="4779963"/>
              <a:ext cx="1588" cy="1588"/>
            </a:xfrm>
            <a:custGeom>
              <a:avLst/>
              <a:gdLst>
                <a:gd name="T0" fmla="*/ 0 w 2"/>
                <a:gd name="T1" fmla="*/ 2 h 2"/>
                <a:gd name="T2" fmla="*/ 1 w 2"/>
                <a:gd name="T3" fmla="*/ 2 h 2"/>
                <a:gd name="T4" fmla="*/ 0 w 2"/>
                <a:gd name="T5" fmla="*/ 2 h 2"/>
              </a:gdLst>
              <a:ahLst/>
              <a:cxnLst>
                <a:cxn ang="0">
                  <a:pos x="T0" y="T1"/>
                </a:cxn>
                <a:cxn ang="0">
                  <a:pos x="T2" y="T3"/>
                </a:cxn>
                <a:cxn ang="0">
                  <a:pos x="T4" y="T5"/>
                </a:cxn>
              </a:cxnLst>
              <a:rect l="0" t="0" r="r" b="b"/>
              <a:pathLst>
                <a:path w="2" h="2">
                  <a:moveTo>
                    <a:pt x="0" y="2"/>
                  </a:moveTo>
                  <a:cubicBezTo>
                    <a:pt x="0" y="2"/>
                    <a:pt x="1" y="2"/>
                    <a:pt x="1" y="2"/>
                  </a:cubicBezTo>
                  <a:cubicBezTo>
                    <a:pt x="2" y="2"/>
                    <a:pt x="2"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7" name="Freeform 102"/>
            <p:cNvSpPr/>
            <p:nvPr/>
          </p:nvSpPr>
          <p:spPr bwMode="auto">
            <a:xfrm>
              <a:off x="2947988" y="4822825"/>
              <a:ext cx="1588" cy="1588"/>
            </a:xfrm>
            <a:custGeom>
              <a:avLst/>
              <a:gdLst>
                <a:gd name="T0" fmla="*/ 1 w 3"/>
                <a:gd name="T1" fmla="*/ 1 h 2"/>
                <a:gd name="T2" fmla="*/ 1 w 3"/>
                <a:gd name="T3" fmla="*/ 2 h 2"/>
                <a:gd name="T4" fmla="*/ 1 w 3"/>
                <a:gd name="T5" fmla="*/ 1 h 2"/>
              </a:gdLst>
              <a:ahLst/>
              <a:cxnLst>
                <a:cxn ang="0">
                  <a:pos x="T0" y="T1"/>
                </a:cxn>
                <a:cxn ang="0">
                  <a:pos x="T2" y="T3"/>
                </a:cxn>
                <a:cxn ang="0">
                  <a:pos x="T4" y="T5"/>
                </a:cxn>
              </a:cxnLst>
              <a:rect l="0" t="0" r="r" b="b"/>
              <a:pathLst>
                <a:path w="3" h="2">
                  <a:moveTo>
                    <a:pt x="1" y="1"/>
                  </a:moveTo>
                  <a:cubicBezTo>
                    <a:pt x="0" y="0"/>
                    <a:pt x="0" y="1"/>
                    <a:pt x="1" y="2"/>
                  </a:cubicBezTo>
                  <a:cubicBezTo>
                    <a:pt x="3" y="1"/>
                    <a:pt x="2"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8" name="Freeform 103"/>
            <p:cNvSpPr/>
            <p:nvPr/>
          </p:nvSpPr>
          <p:spPr bwMode="auto">
            <a:xfrm>
              <a:off x="2981325" y="4989513"/>
              <a:ext cx="1588" cy="1588"/>
            </a:xfrm>
            <a:custGeom>
              <a:avLst/>
              <a:gdLst>
                <a:gd name="T0" fmla="*/ 0 w 2"/>
                <a:gd name="T1" fmla="*/ 2 h 2"/>
                <a:gd name="T2" fmla="*/ 0 w 2"/>
                <a:gd name="T3" fmla="*/ 2 h 2"/>
                <a:gd name="T4" fmla="*/ 0 w 2"/>
                <a:gd name="T5" fmla="*/ 2 h 2"/>
              </a:gdLst>
              <a:ahLst/>
              <a:cxnLst>
                <a:cxn ang="0">
                  <a:pos x="T0" y="T1"/>
                </a:cxn>
                <a:cxn ang="0">
                  <a:pos x="T2" y="T3"/>
                </a:cxn>
                <a:cxn ang="0">
                  <a:pos x="T4" y="T5"/>
                </a:cxn>
              </a:cxnLst>
              <a:rect l="0" t="0" r="r" b="b"/>
              <a:pathLst>
                <a:path w="2" h="2">
                  <a:moveTo>
                    <a:pt x="0" y="2"/>
                  </a:moveTo>
                  <a:cubicBezTo>
                    <a:pt x="0" y="2"/>
                    <a:pt x="0" y="2"/>
                    <a:pt x="0" y="2"/>
                  </a:cubicBezTo>
                  <a:cubicBezTo>
                    <a:pt x="2" y="2"/>
                    <a:pt x="0"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9" name="Freeform 104"/>
            <p:cNvSpPr/>
            <p:nvPr/>
          </p:nvSpPr>
          <p:spPr bwMode="auto">
            <a:xfrm>
              <a:off x="2970213" y="4838700"/>
              <a:ext cx="1588" cy="3175"/>
            </a:xfrm>
            <a:custGeom>
              <a:avLst/>
              <a:gdLst>
                <a:gd name="T0" fmla="*/ 1 w 1"/>
                <a:gd name="T1" fmla="*/ 2 h 3"/>
                <a:gd name="T2" fmla="*/ 1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2"/>
                    <a:pt x="1" y="2"/>
                    <a:pt x="1" y="2"/>
                  </a:cubicBezTo>
                  <a:cubicBezTo>
                    <a:pt x="1" y="2"/>
                    <a:pt x="1" y="0"/>
                    <a:pt x="0" y="1"/>
                  </a:cubicBezTo>
                  <a:cubicBezTo>
                    <a:pt x="0" y="1"/>
                    <a:pt x="1" y="3"/>
                    <a:pt x="1"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0" name="Freeform 105"/>
            <p:cNvSpPr/>
            <p:nvPr/>
          </p:nvSpPr>
          <p:spPr bwMode="auto">
            <a:xfrm>
              <a:off x="2970213" y="4838700"/>
              <a:ext cx="0" cy="0"/>
            </a:xfrm>
            <a:custGeom>
              <a:avLst/>
              <a:gdLst>
                <a:gd name="T0" fmla="*/ 1 w 1"/>
                <a:gd name="T1" fmla="*/ 1 h 1"/>
                <a:gd name="T2" fmla="*/ 1 w 1"/>
                <a:gd name="T3" fmla="*/ 1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1" y="0"/>
                    <a:pt x="1" y="0"/>
                  </a:cubicBezTo>
                  <a:cubicBezTo>
                    <a:pt x="0" y="1"/>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1" name="Freeform 106"/>
            <p:cNvSpPr/>
            <p:nvPr/>
          </p:nvSpPr>
          <p:spPr bwMode="auto">
            <a:xfrm>
              <a:off x="2971800" y="4843463"/>
              <a:ext cx="3175" cy="1588"/>
            </a:xfrm>
            <a:custGeom>
              <a:avLst/>
              <a:gdLst>
                <a:gd name="T0" fmla="*/ 2 w 3"/>
                <a:gd name="T1" fmla="*/ 1 h 2"/>
                <a:gd name="T2" fmla="*/ 2 w 3"/>
                <a:gd name="T3" fmla="*/ 1 h 2"/>
              </a:gdLst>
              <a:ahLst/>
              <a:cxnLst>
                <a:cxn ang="0">
                  <a:pos x="T0" y="T1"/>
                </a:cxn>
                <a:cxn ang="0">
                  <a:pos x="T2" y="T3"/>
                </a:cxn>
              </a:cxnLst>
              <a:rect l="0" t="0" r="r" b="b"/>
              <a:pathLst>
                <a:path w="3" h="2">
                  <a:moveTo>
                    <a:pt x="2" y="1"/>
                  </a:moveTo>
                  <a:cubicBezTo>
                    <a:pt x="0" y="0"/>
                    <a:pt x="3" y="2"/>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2" name="Freeform 107"/>
            <p:cNvSpPr/>
            <p:nvPr/>
          </p:nvSpPr>
          <p:spPr bwMode="auto">
            <a:xfrm>
              <a:off x="2967038" y="4833938"/>
              <a:ext cx="1588" cy="1588"/>
            </a:xfrm>
            <a:custGeom>
              <a:avLst/>
              <a:gdLst>
                <a:gd name="T0" fmla="*/ 2 w 2"/>
                <a:gd name="T1" fmla="*/ 1 h 3"/>
                <a:gd name="T2" fmla="*/ 1 w 2"/>
                <a:gd name="T3" fmla="*/ 1 h 3"/>
                <a:gd name="T4" fmla="*/ 2 w 2"/>
                <a:gd name="T5" fmla="*/ 1 h 3"/>
              </a:gdLst>
              <a:ahLst/>
              <a:cxnLst>
                <a:cxn ang="0">
                  <a:pos x="T0" y="T1"/>
                </a:cxn>
                <a:cxn ang="0">
                  <a:pos x="T2" y="T3"/>
                </a:cxn>
                <a:cxn ang="0">
                  <a:pos x="T4" y="T5"/>
                </a:cxn>
              </a:cxnLst>
              <a:rect l="0" t="0" r="r" b="b"/>
              <a:pathLst>
                <a:path w="2" h="3">
                  <a:moveTo>
                    <a:pt x="2" y="1"/>
                  </a:moveTo>
                  <a:cubicBezTo>
                    <a:pt x="1" y="0"/>
                    <a:pt x="0" y="1"/>
                    <a:pt x="1" y="1"/>
                  </a:cubicBezTo>
                  <a:cubicBezTo>
                    <a:pt x="1" y="1"/>
                    <a:pt x="2" y="3"/>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3" name="Freeform 108"/>
            <p:cNvSpPr/>
            <p:nvPr/>
          </p:nvSpPr>
          <p:spPr bwMode="auto">
            <a:xfrm>
              <a:off x="3033713" y="4708525"/>
              <a:ext cx="1588" cy="1588"/>
            </a:xfrm>
            <a:custGeom>
              <a:avLst/>
              <a:gdLst>
                <a:gd name="T0" fmla="*/ 0 w 1"/>
                <a:gd name="T1" fmla="*/ 0 h 2"/>
                <a:gd name="T2" fmla="*/ 0 w 1"/>
                <a:gd name="T3" fmla="*/ 0 h 2"/>
              </a:gdLst>
              <a:ahLst/>
              <a:cxnLst>
                <a:cxn ang="0">
                  <a:pos x="T0" y="T1"/>
                </a:cxn>
                <a:cxn ang="0">
                  <a:pos x="T2" y="T3"/>
                </a:cxn>
              </a:cxnLst>
              <a:rect l="0" t="0" r="r" b="b"/>
              <a:pathLst>
                <a:path w="1" h="2">
                  <a:moveTo>
                    <a:pt x="0" y="0"/>
                  </a:moveTo>
                  <a:cubicBezTo>
                    <a:pt x="1" y="2"/>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4" name="Rectangle 109"/>
            <p:cNvSpPr>
              <a:spLocks noChangeArrowheads="1"/>
            </p:cNvSpPr>
            <p:nvPr/>
          </p:nvSpPr>
          <p:spPr bwMode="auto">
            <a:xfrm>
              <a:off x="3033713" y="4708525"/>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5" name="Freeform 110"/>
            <p:cNvSpPr/>
            <p:nvPr/>
          </p:nvSpPr>
          <p:spPr bwMode="auto">
            <a:xfrm>
              <a:off x="2954338" y="4845050"/>
              <a:ext cx="1588" cy="1588"/>
            </a:xfrm>
            <a:custGeom>
              <a:avLst/>
              <a:gdLst>
                <a:gd name="T0" fmla="*/ 0 w 2"/>
                <a:gd name="T1" fmla="*/ 1 h 1"/>
                <a:gd name="T2" fmla="*/ 0 w 2"/>
                <a:gd name="T3" fmla="*/ 1 h 1"/>
              </a:gdLst>
              <a:ahLst/>
              <a:cxnLst>
                <a:cxn ang="0">
                  <a:pos x="T0" y="T1"/>
                </a:cxn>
                <a:cxn ang="0">
                  <a:pos x="T2" y="T3"/>
                </a:cxn>
              </a:cxnLst>
              <a:rect l="0" t="0" r="r" b="b"/>
              <a:pathLst>
                <a:path w="2" h="1">
                  <a:moveTo>
                    <a:pt x="0" y="1"/>
                  </a:moveTo>
                  <a:cubicBezTo>
                    <a:pt x="2"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6" name="Freeform 111"/>
            <p:cNvSpPr/>
            <p:nvPr/>
          </p:nvSpPr>
          <p:spPr bwMode="auto">
            <a:xfrm>
              <a:off x="2954338" y="4846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7" name="Freeform 112"/>
            <p:cNvSpPr/>
            <p:nvPr/>
          </p:nvSpPr>
          <p:spPr bwMode="auto">
            <a:xfrm>
              <a:off x="2933700" y="4852988"/>
              <a:ext cx="3175" cy="1588"/>
            </a:xfrm>
            <a:custGeom>
              <a:avLst/>
              <a:gdLst>
                <a:gd name="T0" fmla="*/ 2 w 4"/>
                <a:gd name="T1" fmla="*/ 2 h 2"/>
                <a:gd name="T2" fmla="*/ 2 w 4"/>
                <a:gd name="T3" fmla="*/ 2 h 2"/>
              </a:gdLst>
              <a:ahLst/>
              <a:cxnLst>
                <a:cxn ang="0">
                  <a:pos x="T0" y="T1"/>
                </a:cxn>
                <a:cxn ang="0">
                  <a:pos x="T2" y="T3"/>
                </a:cxn>
              </a:cxnLst>
              <a:rect l="0" t="0" r="r" b="b"/>
              <a:pathLst>
                <a:path w="4" h="2">
                  <a:moveTo>
                    <a:pt x="2" y="2"/>
                  </a:moveTo>
                  <a:cubicBezTo>
                    <a:pt x="4" y="2"/>
                    <a:pt x="0" y="0"/>
                    <a:pt x="2"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8" name="Freeform 113"/>
            <p:cNvSpPr/>
            <p:nvPr/>
          </p:nvSpPr>
          <p:spPr bwMode="auto">
            <a:xfrm>
              <a:off x="2832100" y="4757738"/>
              <a:ext cx="3175" cy="1588"/>
            </a:xfrm>
            <a:custGeom>
              <a:avLst/>
              <a:gdLst>
                <a:gd name="T0" fmla="*/ 1 w 3"/>
                <a:gd name="T1" fmla="*/ 0 h 2"/>
                <a:gd name="T2" fmla="*/ 1 w 3"/>
                <a:gd name="T3" fmla="*/ 0 h 2"/>
              </a:gdLst>
              <a:ahLst/>
              <a:cxnLst>
                <a:cxn ang="0">
                  <a:pos x="T0" y="T1"/>
                </a:cxn>
                <a:cxn ang="0">
                  <a:pos x="T2" y="T3"/>
                </a:cxn>
              </a:cxnLst>
              <a:rect l="0" t="0" r="r" b="b"/>
              <a:pathLst>
                <a:path w="3" h="2">
                  <a:moveTo>
                    <a:pt x="1" y="0"/>
                  </a:moveTo>
                  <a:cubicBezTo>
                    <a:pt x="0" y="2"/>
                    <a:pt x="3"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9" name="Freeform 114"/>
            <p:cNvSpPr/>
            <p:nvPr/>
          </p:nvSpPr>
          <p:spPr bwMode="auto">
            <a:xfrm>
              <a:off x="2840038" y="4757738"/>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0" name="Freeform 115"/>
            <p:cNvSpPr/>
            <p:nvPr/>
          </p:nvSpPr>
          <p:spPr bwMode="auto">
            <a:xfrm>
              <a:off x="2965450" y="4832350"/>
              <a:ext cx="4763" cy="1588"/>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1" name="Freeform 116"/>
            <p:cNvSpPr/>
            <p:nvPr/>
          </p:nvSpPr>
          <p:spPr bwMode="auto">
            <a:xfrm>
              <a:off x="2963863" y="4833938"/>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2" name="Freeform 117"/>
            <p:cNvSpPr/>
            <p:nvPr/>
          </p:nvSpPr>
          <p:spPr bwMode="auto">
            <a:xfrm>
              <a:off x="2952750" y="48450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1" y="1"/>
                  </a:cubicBezTo>
                  <a:cubicBezTo>
                    <a:pt x="3" y="1"/>
                    <a:pt x="0"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3" name="Freeform 118"/>
            <p:cNvSpPr/>
            <p:nvPr/>
          </p:nvSpPr>
          <p:spPr bwMode="auto">
            <a:xfrm>
              <a:off x="2955925" y="4845050"/>
              <a:ext cx="1588" cy="1588"/>
            </a:xfrm>
            <a:custGeom>
              <a:avLst/>
              <a:gdLst>
                <a:gd name="T0" fmla="*/ 0 w 1"/>
                <a:gd name="T1" fmla="*/ 1 h 3"/>
                <a:gd name="T2" fmla="*/ 0 w 1"/>
                <a:gd name="T3" fmla="*/ 1 h 3"/>
              </a:gdLst>
              <a:ahLst/>
              <a:cxnLst>
                <a:cxn ang="0">
                  <a:pos x="T0" y="T1"/>
                </a:cxn>
                <a:cxn ang="0">
                  <a:pos x="T2" y="T3"/>
                </a:cxn>
              </a:cxnLst>
              <a:rect l="0" t="0" r="r" b="b"/>
              <a:pathLst>
                <a:path w="1" h="3">
                  <a:moveTo>
                    <a:pt x="0" y="1"/>
                  </a:moveTo>
                  <a:cubicBezTo>
                    <a:pt x="0" y="3"/>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4" name="Rectangle 119"/>
            <p:cNvSpPr>
              <a:spLocks noChangeArrowheads="1"/>
            </p:cNvSpPr>
            <p:nvPr/>
          </p:nvSpPr>
          <p:spPr bwMode="auto">
            <a:xfrm>
              <a:off x="2968625" y="484505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5" name="Freeform 120"/>
            <p:cNvSpPr/>
            <p:nvPr/>
          </p:nvSpPr>
          <p:spPr bwMode="auto">
            <a:xfrm>
              <a:off x="2951163" y="4824413"/>
              <a:ext cx="1588" cy="1588"/>
            </a:xfrm>
            <a:custGeom>
              <a:avLst/>
              <a:gdLst>
                <a:gd name="T0" fmla="*/ 0 w 2"/>
                <a:gd name="T1" fmla="*/ 1 h 1"/>
                <a:gd name="T2" fmla="*/ 2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2" y="0"/>
                    <a:pt x="2" y="0"/>
                  </a:cubicBezTo>
                  <a:cubicBezTo>
                    <a:pt x="2" y="0"/>
                    <a:pt x="2" y="0"/>
                    <a:pt x="2" y="0"/>
                  </a:cubicBezTo>
                  <a:cubicBezTo>
                    <a:pt x="1"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6" name="Freeform 121"/>
            <p:cNvSpPr/>
            <p:nvPr/>
          </p:nvSpPr>
          <p:spPr bwMode="auto">
            <a:xfrm>
              <a:off x="2873375" y="4802188"/>
              <a:ext cx="1588"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1"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7" name="Freeform 122"/>
            <p:cNvSpPr/>
            <p:nvPr/>
          </p:nvSpPr>
          <p:spPr bwMode="auto">
            <a:xfrm>
              <a:off x="2960688" y="4791075"/>
              <a:ext cx="1588"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1" y="0"/>
                    <a:pt x="0" y="0"/>
                  </a:cubicBezTo>
                  <a:cubicBezTo>
                    <a:pt x="2"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8" name="Freeform 123"/>
            <p:cNvSpPr/>
            <p:nvPr/>
          </p:nvSpPr>
          <p:spPr bwMode="auto">
            <a:xfrm>
              <a:off x="2963863" y="4848225"/>
              <a:ext cx="1588" cy="0"/>
            </a:xfrm>
            <a:custGeom>
              <a:avLst/>
              <a:gdLst>
                <a:gd name="T0" fmla="*/ 1 w 3"/>
                <a:gd name="T1" fmla="*/ 0 h 1"/>
                <a:gd name="T2" fmla="*/ 1 w 3"/>
                <a:gd name="T3" fmla="*/ 0 h 1"/>
              </a:gdLst>
              <a:ahLst/>
              <a:cxnLst>
                <a:cxn ang="0">
                  <a:pos x="T0" y="T1"/>
                </a:cxn>
                <a:cxn ang="0">
                  <a:pos x="T2" y="T3"/>
                </a:cxn>
              </a:cxnLst>
              <a:rect l="0" t="0" r="r" b="b"/>
              <a:pathLst>
                <a:path w="3" h="1">
                  <a:moveTo>
                    <a:pt x="1" y="0"/>
                  </a:moveTo>
                  <a:cubicBezTo>
                    <a:pt x="0" y="1"/>
                    <a:pt x="3"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9" name="Freeform 124"/>
            <p:cNvSpPr/>
            <p:nvPr/>
          </p:nvSpPr>
          <p:spPr bwMode="auto">
            <a:xfrm>
              <a:off x="2952750" y="4826000"/>
              <a:ext cx="0"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0"/>
                    <a:pt x="0"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0" name="Freeform 125"/>
            <p:cNvSpPr/>
            <p:nvPr/>
          </p:nvSpPr>
          <p:spPr bwMode="auto">
            <a:xfrm>
              <a:off x="2954338" y="4746625"/>
              <a:ext cx="1588" cy="1588"/>
            </a:xfrm>
            <a:custGeom>
              <a:avLst/>
              <a:gdLst>
                <a:gd name="T0" fmla="*/ 0 w 3"/>
                <a:gd name="T1" fmla="*/ 1 h 2"/>
                <a:gd name="T2" fmla="*/ 3 w 3"/>
                <a:gd name="T3" fmla="*/ 0 h 2"/>
                <a:gd name="T4" fmla="*/ 0 w 3"/>
                <a:gd name="T5" fmla="*/ 1 h 2"/>
              </a:gdLst>
              <a:ahLst/>
              <a:cxnLst>
                <a:cxn ang="0">
                  <a:pos x="T0" y="T1"/>
                </a:cxn>
                <a:cxn ang="0">
                  <a:pos x="T2" y="T3"/>
                </a:cxn>
                <a:cxn ang="0">
                  <a:pos x="T4" y="T5"/>
                </a:cxn>
              </a:cxnLst>
              <a:rect l="0" t="0" r="r" b="b"/>
              <a:pathLst>
                <a:path w="3" h="2">
                  <a:moveTo>
                    <a:pt x="0" y="1"/>
                  </a:moveTo>
                  <a:cubicBezTo>
                    <a:pt x="1" y="2"/>
                    <a:pt x="2" y="1"/>
                    <a:pt x="3" y="0"/>
                  </a:cubicBezTo>
                  <a:cubicBezTo>
                    <a:pt x="0"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1" name="Freeform 126"/>
            <p:cNvSpPr/>
            <p:nvPr/>
          </p:nvSpPr>
          <p:spPr bwMode="auto">
            <a:xfrm>
              <a:off x="2954338" y="4759325"/>
              <a:ext cx="1588" cy="1588"/>
            </a:xfrm>
            <a:custGeom>
              <a:avLst/>
              <a:gdLst>
                <a:gd name="T0" fmla="*/ 1 w 3"/>
                <a:gd name="T1" fmla="*/ 0 h 2"/>
                <a:gd name="T2" fmla="*/ 0 w 3"/>
                <a:gd name="T3" fmla="*/ 2 h 2"/>
                <a:gd name="T4" fmla="*/ 3 w 3"/>
                <a:gd name="T5" fmla="*/ 1 h 2"/>
                <a:gd name="T6" fmla="*/ 1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2"/>
                  </a:cubicBezTo>
                  <a:cubicBezTo>
                    <a:pt x="1" y="2"/>
                    <a:pt x="2" y="1"/>
                    <a:pt x="3" y="1"/>
                  </a:cubicBezTo>
                  <a:cubicBezTo>
                    <a:pt x="2" y="0"/>
                    <a:pt x="2" y="0"/>
                    <a:pt x="1" y="0"/>
                  </a:cubicBezTo>
                  <a:cubicBezTo>
                    <a:pt x="1"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2" name="Freeform 127"/>
            <p:cNvSpPr/>
            <p:nvPr/>
          </p:nvSpPr>
          <p:spPr bwMode="auto">
            <a:xfrm>
              <a:off x="2954338" y="475932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3" name="Freeform 128"/>
            <p:cNvSpPr/>
            <p:nvPr/>
          </p:nvSpPr>
          <p:spPr bwMode="auto">
            <a:xfrm>
              <a:off x="2957513" y="4746625"/>
              <a:ext cx="1588" cy="3175"/>
            </a:xfrm>
            <a:custGeom>
              <a:avLst/>
              <a:gdLst>
                <a:gd name="T0" fmla="*/ 2 w 2"/>
                <a:gd name="T1" fmla="*/ 1 h 3"/>
                <a:gd name="T2" fmla="*/ 0 w 2"/>
                <a:gd name="T3" fmla="*/ 2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1" y="0"/>
                    <a:pt x="1" y="0"/>
                    <a:pt x="0" y="2"/>
                  </a:cubicBezTo>
                  <a:cubicBezTo>
                    <a:pt x="0" y="2"/>
                    <a:pt x="0" y="2"/>
                    <a:pt x="0" y="2"/>
                  </a:cubicBezTo>
                  <a:cubicBezTo>
                    <a:pt x="0" y="3"/>
                    <a:pt x="1" y="3"/>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4" name="Freeform 129"/>
            <p:cNvSpPr/>
            <p:nvPr/>
          </p:nvSpPr>
          <p:spPr bwMode="auto">
            <a:xfrm>
              <a:off x="2957513" y="4748213"/>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5" name="Freeform 130"/>
            <p:cNvSpPr/>
            <p:nvPr/>
          </p:nvSpPr>
          <p:spPr bwMode="auto">
            <a:xfrm>
              <a:off x="2963863" y="4729163"/>
              <a:ext cx="1588" cy="3175"/>
            </a:xfrm>
            <a:custGeom>
              <a:avLst/>
              <a:gdLst>
                <a:gd name="T0" fmla="*/ 0 w 3"/>
                <a:gd name="T1" fmla="*/ 5 h 5"/>
                <a:gd name="T2" fmla="*/ 3 w 3"/>
                <a:gd name="T3" fmla="*/ 3 h 5"/>
                <a:gd name="T4" fmla="*/ 0 w 3"/>
                <a:gd name="T5" fmla="*/ 5 h 5"/>
              </a:gdLst>
              <a:ahLst/>
              <a:cxnLst>
                <a:cxn ang="0">
                  <a:pos x="T0" y="T1"/>
                </a:cxn>
                <a:cxn ang="0">
                  <a:pos x="T2" y="T3"/>
                </a:cxn>
                <a:cxn ang="0">
                  <a:pos x="T4" y="T5"/>
                </a:cxn>
              </a:cxnLst>
              <a:rect l="0" t="0" r="r" b="b"/>
              <a:pathLst>
                <a:path w="3" h="5">
                  <a:moveTo>
                    <a:pt x="0" y="5"/>
                  </a:moveTo>
                  <a:cubicBezTo>
                    <a:pt x="1" y="5"/>
                    <a:pt x="2" y="4"/>
                    <a:pt x="3" y="3"/>
                  </a:cubicBezTo>
                  <a:cubicBezTo>
                    <a:pt x="3" y="0"/>
                    <a:pt x="0" y="5"/>
                    <a:pt x="0" y="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6" name="Freeform 131"/>
            <p:cNvSpPr/>
            <p:nvPr/>
          </p:nvSpPr>
          <p:spPr bwMode="auto">
            <a:xfrm>
              <a:off x="2960688" y="4745038"/>
              <a:ext cx="3175" cy="0"/>
            </a:xfrm>
            <a:custGeom>
              <a:avLst/>
              <a:gdLst>
                <a:gd name="T0" fmla="*/ 1 w 5"/>
                <a:gd name="T1" fmla="*/ 1 h 1"/>
                <a:gd name="T2" fmla="*/ 1 w 5"/>
                <a:gd name="T3" fmla="*/ 1 h 1"/>
              </a:gdLst>
              <a:ahLst/>
              <a:cxnLst>
                <a:cxn ang="0">
                  <a:pos x="T0" y="T1"/>
                </a:cxn>
                <a:cxn ang="0">
                  <a:pos x="T2" y="T3"/>
                </a:cxn>
              </a:cxnLst>
              <a:rect l="0" t="0" r="r" b="b"/>
              <a:pathLst>
                <a:path w="5" h="1">
                  <a:moveTo>
                    <a:pt x="1" y="1"/>
                  </a:moveTo>
                  <a:cubicBezTo>
                    <a:pt x="5" y="0"/>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7" name="Freeform 132"/>
            <p:cNvSpPr/>
            <p:nvPr/>
          </p:nvSpPr>
          <p:spPr bwMode="auto">
            <a:xfrm>
              <a:off x="2962275" y="4745038"/>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8" name="Freeform 133"/>
            <p:cNvSpPr/>
            <p:nvPr/>
          </p:nvSpPr>
          <p:spPr bwMode="auto">
            <a:xfrm>
              <a:off x="2971800" y="4751388"/>
              <a:ext cx="1588" cy="317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2" y="3"/>
                    <a:pt x="0"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9" name="Freeform 134"/>
            <p:cNvSpPr/>
            <p:nvPr/>
          </p:nvSpPr>
          <p:spPr bwMode="auto">
            <a:xfrm>
              <a:off x="2962275" y="4743450"/>
              <a:ext cx="0" cy="1588"/>
            </a:xfrm>
            <a:custGeom>
              <a:avLst/>
              <a:gdLst>
                <a:gd name="T0" fmla="*/ 0 h 1"/>
                <a:gd name="T1" fmla="*/ 0 h 1"/>
              </a:gdLst>
              <a:ahLst/>
              <a:cxnLst>
                <a:cxn ang="0">
                  <a:pos x="0" y="T0"/>
                </a:cxn>
                <a:cxn ang="0">
                  <a:pos x="0" y="T1"/>
                </a:cxn>
              </a:cxnLst>
              <a:rect l="0" t="0" r="r" b="b"/>
              <a:pathLst>
                <a:path h="1">
                  <a:moveTo>
                    <a:pt x="0" y="0"/>
                  </a:moveTo>
                  <a:cubicBezTo>
                    <a:pt x="0" y="1"/>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0" name="Freeform 135"/>
            <p:cNvSpPr/>
            <p:nvPr/>
          </p:nvSpPr>
          <p:spPr bwMode="auto">
            <a:xfrm>
              <a:off x="2952750" y="4768850"/>
              <a:ext cx="0" cy="0"/>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1"/>
                    <a:pt x="1"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1" name="Freeform 136"/>
            <p:cNvSpPr/>
            <p:nvPr/>
          </p:nvSpPr>
          <p:spPr bwMode="auto">
            <a:xfrm>
              <a:off x="2954338" y="4697413"/>
              <a:ext cx="36513" cy="22225"/>
            </a:xfrm>
            <a:custGeom>
              <a:avLst/>
              <a:gdLst>
                <a:gd name="T0" fmla="*/ 12 w 49"/>
                <a:gd name="T1" fmla="*/ 4 h 28"/>
                <a:gd name="T2" fmla="*/ 14 w 49"/>
                <a:gd name="T3" fmla="*/ 8 h 28"/>
                <a:gd name="T4" fmla="*/ 6 w 49"/>
                <a:gd name="T5" fmla="*/ 8 h 28"/>
                <a:gd name="T6" fmla="*/ 8 w 49"/>
                <a:gd name="T7" fmla="*/ 13 h 28"/>
                <a:gd name="T8" fmla="*/ 9 w 49"/>
                <a:gd name="T9" fmla="*/ 17 h 28"/>
                <a:gd name="T10" fmla="*/ 9 w 49"/>
                <a:gd name="T11" fmla="*/ 20 h 28"/>
                <a:gd name="T12" fmla="*/ 0 w 49"/>
                <a:gd name="T13" fmla="*/ 20 h 28"/>
                <a:gd name="T14" fmla="*/ 3 w 49"/>
                <a:gd name="T15" fmla="*/ 22 h 28"/>
                <a:gd name="T16" fmla="*/ 4 w 49"/>
                <a:gd name="T17" fmla="*/ 23 h 28"/>
                <a:gd name="T18" fmla="*/ 5 w 49"/>
                <a:gd name="T19" fmla="*/ 28 h 28"/>
                <a:gd name="T20" fmla="*/ 7 w 49"/>
                <a:gd name="T21" fmla="*/ 28 h 28"/>
                <a:gd name="T22" fmla="*/ 7 w 49"/>
                <a:gd name="T23" fmla="*/ 23 h 28"/>
                <a:gd name="T24" fmla="*/ 12 w 49"/>
                <a:gd name="T25" fmla="*/ 23 h 28"/>
                <a:gd name="T26" fmla="*/ 19 w 49"/>
                <a:gd name="T27" fmla="*/ 24 h 28"/>
                <a:gd name="T28" fmla="*/ 23 w 49"/>
                <a:gd name="T29" fmla="*/ 21 h 28"/>
                <a:gd name="T30" fmla="*/ 49 w 49"/>
                <a:gd name="T31" fmla="*/ 5 h 28"/>
                <a:gd name="T32" fmla="*/ 12 w 49"/>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28">
                  <a:moveTo>
                    <a:pt x="12" y="4"/>
                  </a:moveTo>
                  <a:cubicBezTo>
                    <a:pt x="12" y="6"/>
                    <a:pt x="14" y="7"/>
                    <a:pt x="14" y="8"/>
                  </a:cubicBezTo>
                  <a:cubicBezTo>
                    <a:pt x="9" y="6"/>
                    <a:pt x="11" y="6"/>
                    <a:pt x="6" y="8"/>
                  </a:cubicBezTo>
                  <a:cubicBezTo>
                    <a:pt x="1" y="11"/>
                    <a:pt x="8" y="12"/>
                    <a:pt x="8" y="13"/>
                  </a:cubicBezTo>
                  <a:cubicBezTo>
                    <a:pt x="4" y="14"/>
                    <a:pt x="8" y="16"/>
                    <a:pt x="9" y="17"/>
                  </a:cubicBezTo>
                  <a:cubicBezTo>
                    <a:pt x="14" y="19"/>
                    <a:pt x="12" y="20"/>
                    <a:pt x="9" y="20"/>
                  </a:cubicBezTo>
                  <a:cubicBezTo>
                    <a:pt x="6" y="21"/>
                    <a:pt x="0" y="20"/>
                    <a:pt x="0" y="20"/>
                  </a:cubicBezTo>
                  <a:cubicBezTo>
                    <a:pt x="0" y="23"/>
                    <a:pt x="2" y="22"/>
                    <a:pt x="3" y="22"/>
                  </a:cubicBezTo>
                  <a:cubicBezTo>
                    <a:pt x="3" y="23"/>
                    <a:pt x="4" y="23"/>
                    <a:pt x="4" y="23"/>
                  </a:cubicBezTo>
                  <a:cubicBezTo>
                    <a:pt x="5" y="25"/>
                    <a:pt x="1" y="27"/>
                    <a:pt x="5" y="28"/>
                  </a:cubicBezTo>
                  <a:cubicBezTo>
                    <a:pt x="5" y="28"/>
                    <a:pt x="6" y="28"/>
                    <a:pt x="7" y="28"/>
                  </a:cubicBezTo>
                  <a:cubicBezTo>
                    <a:pt x="7" y="27"/>
                    <a:pt x="7" y="25"/>
                    <a:pt x="7" y="23"/>
                  </a:cubicBezTo>
                  <a:cubicBezTo>
                    <a:pt x="9" y="23"/>
                    <a:pt x="10" y="23"/>
                    <a:pt x="12" y="23"/>
                  </a:cubicBezTo>
                  <a:cubicBezTo>
                    <a:pt x="15" y="23"/>
                    <a:pt x="17" y="23"/>
                    <a:pt x="19" y="24"/>
                  </a:cubicBezTo>
                  <a:cubicBezTo>
                    <a:pt x="23" y="24"/>
                    <a:pt x="23" y="21"/>
                    <a:pt x="23" y="21"/>
                  </a:cubicBezTo>
                  <a:cubicBezTo>
                    <a:pt x="20" y="19"/>
                    <a:pt x="49" y="5"/>
                    <a:pt x="49" y="5"/>
                  </a:cubicBezTo>
                  <a:cubicBezTo>
                    <a:pt x="35" y="0"/>
                    <a:pt x="25" y="1"/>
                    <a:pt x="12"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2" name="Freeform 137"/>
            <p:cNvSpPr/>
            <p:nvPr/>
          </p:nvSpPr>
          <p:spPr bwMode="auto">
            <a:xfrm>
              <a:off x="2959100" y="4716463"/>
              <a:ext cx="9525" cy="3175"/>
            </a:xfrm>
            <a:custGeom>
              <a:avLst/>
              <a:gdLst>
                <a:gd name="T0" fmla="*/ 7 w 13"/>
                <a:gd name="T1" fmla="*/ 0 h 4"/>
                <a:gd name="T2" fmla="*/ 1 w 13"/>
                <a:gd name="T3" fmla="*/ 0 h 4"/>
                <a:gd name="T4" fmla="*/ 0 w 13"/>
                <a:gd name="T5" fmla="*/ 3 h 4"/>
                <a:gd name="T6" fmla="*/ 7 w 13"/>
                <a:gd name="T7" fmla="*/ 3 h 4"/>
                <a:gd name="T8" fmla="*/ 10 w 13"/>
                <a:gd name="T9" fmla="*/ 4 h 4"/>
                <a:gd name="T10" fmla="*/ 13 w 13"/>
                <a:gd name="T11" fmla="*/ 1 h 4"/>
                <a:gd name="T12" fmla="*/ 7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7" y="0"/>
                  </a:moveTo>
                  <a:cubicBezTo>
                    <a:pt x="4" y="0"/>
                    <a:pt x="1" y="0"/>
                    <a:pt x="1" y="0"/>
                  </a:cubicBezTo>
                  <a:cubicBezTo>
                    <a:pt x="1" y="0"/>
                    <a:pt x="1" y="1"/>
                    <a:pt x="0" y="3"/>
                  </a:cubicBezTo>
                  <a:cubicBezTo>
                    <a:pt x="3" y="3"/>
                    <a:pt x="6" y="3"/>
                    <a:pt x="7" y="3"/>
                  </a:cubicBezTo>
                  <a:cubicBezTo>
                    <a:pt x="8" y="4"/>
                    <a:pt x="9" y="4"/>
                    <a:pt x="10" y="4"/>
                  </a:cubicBezTo>
                  <a:cubicBezTo>
                    <a:pt x="12" y="3"/>
                    <a:pt x="13" y="3"/>
                    <a:pt x="13" y="1"/>
                  </a:cubicBezTo>
                  <a:cubicBezTo>
                    <a:pt x="12" y="0"/>
                    <a:pt x="9" y="0"/>
                    <a:pt x="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3" name="Freeform 138"/>
            <p:cNvSpPr/>
            <p:nvPr/>
          </p:nvSpPr>
          <p:spPr bwMode="auto">
            <a:xfrm>
              <a:off x="2951163" y="4716463"/>
              <a:ext cx="3175" cy="1588"/>
            </a:xfrm>
            <a:custGeom>
              <a:avLst/>
              <a:gdLst>
                <a:gd name="T0" fmla="*/ 0 w 5"/>
                <a:gd name="T1" fmla="*/ 2 h 3"/>
                <a:gd name="T2" fmla="*/ 3 w 5"/>
                <a:gd name="T3" fmla="*/ 3 h 3"/>
                <a:gd name="T4" fmla="*/ 4 w 5"/>
                <a:gd name="T5" fmla="*/ 1 h 3"/>
                <a:gd name="T6" fmla="*/ 0 w 5"/>
                <a:gd name="T7" fmla="*/ 2 h 3"/>
              </a:gdLst>
              <a:ahLst/>
              <a:cxnLst>
                <a:cxn ang="0">
                  <a:pos x="T0" y="T1"/>
                </a:cxn>
                <a:cxn ang="0">
                  <a:pos x="T2" y="T3"/>
                </a:cxn>
                <a:cxn ang="0">
                  <a:pos x="T4" y="T5"/>
                </a:cxn>
                <a:cxn ang="0">
                  <a:pos x="T6" y="T7"/>
                </a:cxn>
              </a:cxnLst>
              <a:rect l="0" t="0" r="r" b="b"/>
              <a:pathLst>
                <a:path w="5" h="3">
                  <a:moveTo>
                    <a:pt x="0" y="2"/>
                  </a:moveTo>
                  <a:cubicBezTo>
                    <a:pt x="1" y="2"/>
                    <a:pt x="2" y="3"/>
                    <a:pt x="3" y="3"/>
                  </a:cubicBezTo>
                  <a:cubicBezTo>
                    <a:pt x="4" y="3"/>
                    <a:pt x="5" y="2"/>
                    <a:pt x="4" y="1"/>
                  </a:cubicBezTo>
                  <a:cubicBezTo>
                    <a:pt x="3" y="0"/>
                    <a:pt x="2"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4" name="Freeform 139"/>
            <p:cNvSpPr/>
            <p:nvPr/>
          </p:nvSpPr>
          <p:spPr bwMode="auto">
            <a:xfrm>
              <a:off x="2959100" y="4711700"/>
              <a:ext cx="1588" cy="1588"/>
            </a:xfrm>
            <a:custGeom>
              <a:avLst/>
              <a:gdLst>
                <a:gd name="T0" fmla="*/ 0 w 2"/>
                <a:gd name="T1" fmla="*/ 1 h 2"/>
                <a:gd name="T2" fmla="*/ 0 w 2"/>
                <a:gd name="T3" fmla="*/ 1 h 2"/>
                <a:gd name="T4" fmla="*/ 1 w 2"/>
                <a:gd name="T5" fmla="*/ 2 h 2"/>
                <a:gd name="T6" fmla="*/ 2 w 2"/>
                <a:gd name="T7" fmla="*/ 1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1" y="2"/>
                  </a:cubicBezTo>
                  <a:cubicBezTo>
                    <a:pt x="1" y="2"/>
                    <a:pt x="2" y="2"/>
                    <a:pt x="2" y="1"/>
                  </a:cubicBezTo>
                  <a:cubicBezTo>
                    <a:pt x="2" y="1"/>
                    <a:pt x="2" y="1"/>
                    <a:pt x="2" y="1"/>
                  </a:cubicBezTo>
                  <a:cubicBezTo>
                    <a:pt x="1"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5" name="Rectangle 140"/>
            <p:cNvSpPr>
              <a:spLocks noChangeArrowheads="1"/>
            </p:cNvSpPr>
            <p:nvPr/>
          </p:nvSpPr>
          <p:spPr bwMode="auto">
            <a:xfrm>
              <a:off x="2957513" y="471170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6" name="Freeform 141"/>
            <p:cNvSpPr/>
            <p:nvPr/>
          </p:nvSpPr>
          <p:spPr bwMode="auto">
            <a:xfrm>
              <a:off x="2954338" y="4708525"/>
              <a:ext cx="3175" cy="3175"/>
            </a:xfrm>
            <a:custGeom>
              <a:avLst/>
              <a:gdLst>
                <a:gd name="T0" fmla="*/ 2 w 4"/>
                <a:gd name="T1" fmla="*/ 3 h 5"/>
                <a:gd name="T2" fmla="*/ 3 w 4"/>
                <a:gd name="T3" fmla="*/ 1 h 5"/>
                <a:gd name="T4" fmla="*/ 2 w 4"/>
                <a:gd name="T5" fmla="*/ 0 h 5"/>
                <a:gd name="T6" fmla="*/ 0 w 4"/>
                <a:gd name="T7" fmla="*/ 0 h 5"/>
                <a:gd name="T8" fmla="*/ 0 w 4"/>
                <a:gd name="T9" fmla="*/ 3 h 5"/>
                <a:gd name="T10" fmla="*/ 4 w 4"/>
                <a:gd name="T11" fmla="*/ 4 h 5"/>
                <a:gd name="T12" fmla="*/ 2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2" y="3"/>
                  </a:moveTo>
                  <a:cubicBezTo>
                    <a:pt x="4" y="3"/>
                    <a:pt x="4" y="2"/>
                    <a:pt x="3" y="1"/>
                  </a:cubicBezTo>
                  <a:cubicBezTo>
                    <a:pt x="3" y="1"/>
                    <a:pt x="2" y="0"/>
                    <a:pt x="2" y="0"/>
                  </a:cubicBezTo>
                  <a:cubicBezTo>
                    <a:pt x="1" y="0"/>
                    <a:pt x="0" y="0"/>
                    <a:pt x="0" y="0"/>
                  </a:cubicBezTo>
                  <a:cubicBezTo>
                    <a:pt x="0" y="1"/>
                    <a:pt x="0" y="2"/>
                    <a:pt x="0" y="3"/>
                  </a:cubicBezTo>
                  <a:cubicBezTo>
                    <a:pt x="1" y="4"/>
                    <a:pt x="3" y="5"/>
                    <a:pt x="4" y="4"/>
                  </a:cubicBezTo>
                  <a:cubicBezTo>
                    <a:pt x="4" y="4"/>
                    <a:pt x="3" y="4"/>
                    <a:pt x="2"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7" name="Freeform 142"/>
            <p:cNvSpPr/>
            <p:nvPr/>
          </p:nvSpPr>
          <p:spPr bwMode="auto">
            <a:xfrm>
              <a:off x="2927350" y="4708525"/>
              <a:ext cx="15875" cy="9525"/>
            </a:xfrm>
            <a:custGeom>
              <a:avLst/>
              <a:gdLst>
                <a:gd name="T0" fmla="*/ 21 w 21"/>
                <a:gd name="T1" fmla="*/ 10 h 14"/>
                <a:gd name="T2" fmla="*/ 8 w 21"/>
                <a:gd name="T3" fmla="*/ 12 h 14"/>
                <a:gd name="T4" fmla="*/ 10 w 21"/>
                <a:gd name="T5" fmla="*/ 11 h 14"/>
                <a:gd name="T6" fmla="*/ 3 w 21"/>
                <a:gd name="T7" fmla="*/ 8 h 14"/>
                <a:gd name="T8" fmla="*/ 1 w 21"/>
                <a:gd name="T9" fmla="*/ 7 h 14"/>
                <a:gd name="T10" fmla="*/ 0 w 21"/>
                <a:gd name="T11" fmla="*/ 7 h 14"/>
                <a:gd name="T12" fmla="*/ 10 w 21"/>
                <a:gd name="T13" fmla="*/ 5 h 14"/>
                <a:gd name="T14" fmla="*/ 13 w 21"/>
                <a:gd name="T15" fmla="*/ 6 h 14"/>
                <a:gd name="T16" fmla="*/ 12 w 21"/>
                <a:gd name="T17" fmla="*/ 6 h 14"/>
                <a:gd name="T18" fmla="*/ 19 w 21"/>
                <a:gd name="T19" fmla="*/ 6 h 14"/>
                <a:gd name="T20" fmla="*/ 21 w 21"/>
                <a:gd name="T2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4">
                  <a:moveTo>
                    <a:pt x="21" y="10"/>
                  </a:moveTo>
                  <a:cubicBezTo>
                    <a:pt x="19" y="12"/>
                    <a:pt x="10" y="14"/>
                    <a:pt x="8" y="12"/>
                  </a:cubicBezTo>
                  <a:cubicBezTo>
                    <a:pt x="8" y="11"/>
                    <a:pt x="9" y="11"/>
                    <a:pt x="10" y="11"/>
                  </a:cubicBezTo>
                  <a:cubicBezTo>
                    <a:pt x="9" y="10"/>
                    <a:pt x="4" y="9"/>
                    <a:pt x="3" y="8"/>
                  </a:cubicBezTo>
                  <a:cubicBezTo>
                    <a:pt x="4" y="8"/>
                    <a:pt x="1" y="7"/>
                    <a:pt x="1" y="7"/>
                  </a:cubicBezTo>
                  <a:cubicBezTo>
                    <a:pt x="1" y="7"/>
                    <a:pt x="1" y="6"/>
                    <a:pt x="0" y="7"/>
                  </a:cubicBezTo>
                  <a:cubicBezTo>
                    <a:pt x="1" y="4"/>
                    <a:pt x="11" y="0"/>
                    <a:pt x="10" y="5"/>
                  </a:cubicBezTo>
                  <a:cubicBezTo>
                    <a:pt x="11" y="6"/>
                    <a:pt x="13" y="3"/>
                    <a:pt x="13" y="6"/>
                  </a:cubicBezTo>
                  <a:cubicBezTo>
                    <a:pt x="13" y="6"/>
                    <a:pt x="12" y="6"/>
                    <a:pt x="12" y="6"/>
                  </a:cubicBezTo>
                  <a:cubicBezTo>
                    <a:pt x="11" y="13"/>
                    <a:pt x="18" y="6"/>
                    <a:pt x="19" y="6"/>
                  </a:cubicBezTo>
                  <a:cubicBezTo>
                    <a:pt x="19" y="6"/>
                    <a:pt x="20" y="10"/>
                    <a:pt x="21"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8" name="Freeform 143"/>
            <p:cNvSpPr/>
            <p:nvPr/>
          </p:nvSpPr>
          <p:spPr bwMode="auto">
            <a:xfrm>
              <a:off x="2943225" y="4714875"/>
              <a:ext cx="1588" cy="1588"/>
            </a:xfrm>
            <a:custGeom>
              <a:avLst/>
              <a:gdLst>
                <a:gd name="T0" fmla="*/ 0 w 2"/>
                <a:gd name="T1" fmla="*/ 1 h 2"/>
                <a:gd name="T2" fmla="*/ 0 w 2"/>
                <a:gd name="T3" fmla="*/ 1 h 2"/>
                <a:gd name="T4" fmla="*/ 0 w 2"/>
                <a:gd name="T5" fmla="*/ 2 h 2"/>
                <a:gd name="T6" fmla="*/ 0 w 2"/>
                <a:gd name="T7" fmla="*/ 2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0" y="2"/>
                  </a:cubicBezTo>
                  <a:cubicBezTo>
                    <a:pt x="0" y="2"/>
                    <a:pt x="0" y="2"/>
                    <a:pt x="0" y="2"/>
                  </a:cubicBezTo>
                  <a:cubicBezTo>
                    <a:pt x="1" y="2"/>
                    <a:pt x="2" y="2"/>
                    <a:pt x="2" y="1"/>
                  </a:cubicBezTo>
                  <a:cubicBezTo>
                    <a:pt x="1" y="0"/>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9" name="Freeform 144"/>
            <p:cNvSpPr/>
            <p:nvPr/>
          </p:nvSpPr>
          <p:spPr bwMode="auto">
            <a:xfrm>
              <a:off x="2944813" y="4711700"/>
              <a:ext cx="9525" cy="6350"/>
            </a:xfrm>
            <a:custGeom>
              <a:avLst/>
              <a:gdLst>
                <a:gd name="T0" fmla="*/ 6 w 12"/>
                <a:gd name="T1" fmla="*/ 3 h 8"/>
                <a:gd name="T2" fmla="*/ 6 w 12"/>
                <a:gd name="T3" fmla="*/ 4 h 8"/>
                <a:gd name="T4" fmla="*/ 5 w 12"/>
                <a:gd name="T5" fmla="*/ 3 h 8"/>
                <a:gd name="T6" fmla="*/ 4 w 12"/>
                <a:gd name="T7" fmla="*/ 4 h 8"/>
                <a:gd name="T8" fmla="*/ 2 w 12"/>
                <a:gd name="T9" fmla="*/ 2 h 8"/>
                <a:gd name="T10" fmla="*/ 2 w 12"/>
                <a:gd name="T11" fmla="*/ 4 h 8"/>
                <a:gd name="T12" fmla="*/ 5 w 12"/>
                <a:gd name="T13" fmla="*/ 7 h 8"/>
                <a:gd name="T14" fmla="*/ 6 w 12"/>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6" y="3"/>
                  </a:moveTo>
                  <a:cubicBezTo>
                    <a:pt x="6" y="3"/>
                    <a:pt x="6" y="3"/>
                    <a:pt x="6" y="4"/>
                  </a:cubicBezTo>
                  <a:cubicBezTo>
                    <a:pt x="6" y="4"/>
                    <a:pt x="5" y="3"/>
                    <a:pt x="5" y="3"/>
                  </a:cubicBezTo>
                  <a:cubicBezTo>
                    <a:pt x="5" y="3"/>
                    <a:pt x="4" y="4"/>
                    <a:pt x="4" y="4"/>
                  </a:cubicBezTo>
                  <a:cubicBezTo>
                    <a:pt x="4" y="3"/>
                    <a:pt x="3" y="2"/>
                    <a:pt x="2" y="2"/>
                  </a:cubicBezTo>
                  <a:cubicBezTo>
                    <a:pt x="0" y="2"/>
                    <a:pt x="2" y="4"/>
                    <a:pt x="2" y="4"/>
                  </a:cubicBezTo>
                  <a:cubicBezTo>
                    <a:pt x="3" y="6"/>
                    <a:pt x="3" y="5"/>
                    <a:pt x="5" y="7"/>
                  </a:cubicBezTo>
                  <a:cubicBezTo>
                    <a:pt x="12" y="8"/>
                    <a:pt x="9" y="0"/>
                    <a:pt x="6"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0" name="Freeform 145"/>
            <p:cNvSpPr/>
            <p:nvPr/>
          </p:nvSpPr>
          <p:spPr bwMode="auto">
            <a:xfrm>
              <a:off x="2974975" y="4695825"/>
              <a:ext cx="65088" cy="61913"/>
            </a:xfrm>
            <a:custGeom>
              <a:avLst/>
              <a:gdLst>
                <a:gd name="T0" fmla="*/ 84 w 84"/>
                <a:gd name="T1" fmla="*/ 10 h 80"/>
                <a:gd name="T2" fmla="*/ 72 w 84"/>
                <a:gd name="T3" fmla="*/ 7 h 80"/>
                <a:gd name="T4" fmla="*/ 53 w 84"/>
                <a:gd name="T5" fmla="*/ 4 h 80"/>
                <a:gd name="T6" fmla="*/ 39 w 84"/>
                <a:gd name="T7" fmla="*/ 7 h 80"/>
                <a:gd name="T8" fmla="*/ 39 w 84"/>
                <a:gd name="T9" fmla="*/ 9 h 80"/>
                <a:gd name="T10" fmla="*/ 35 w 84"/>
                <a:gd name="T11" fmla="*/ 8 h 80"/>
                <a:gd name="T12" fmla="*/ 35 w 84"/>
                <a:gd name="T13" fmla="*/ 10 h 80"/>
                <a:gd name="T14" fmla="*/ 32 w 84"/>
                <a:gd name="T15" fmla="*/ 10 h 80"/>
                <a:gd name="T16" fmla="*/ 12 w 84"/>
                <a:gd name="T17" fmla="*/ 15 h 80"/>
                <a:gd name="T18" fmla="*/ 14 w 84"/>
                <a:gd name="T19" fmla="*/ 18 h 80"/>
                <a:gd name="T20" fmla="*/ 4 w 84"/>
                <a:gd name="T21" fmla="*/ 20 h 80"/>
                <a:gd name="T22" fmla="*/ 6 w 84"/>
                <a:gd name="T23" fmla="*/ 23 h 80"/>
                <a:gd name="T24" fmla="*/ 3 w 84"/>
                <a:gd name="T25" fmla="*/ 23 h 80"/>
                <a:gd name="T26" fmla="*/ 16 w 84"/>
                <a:gd name="T27" fmla="*/ 28 h 80"/>
                <a:gd name="T28" fmla="*/ 21 w 84"/>
                <a:gd name="T29" fmla="*/ 43 h 80"/>
                <a:gd name="T30" fmla="*/ 24 w 84"/>
                <a:gd name="T31" fmla="*/ 44 h 80"/>
                <a:gd name="T32" fmla="*/ 27 w 84"/>
                <a:gd name="T33" fmla="*/ 46 h 80"/>
                <a:gd name="T34" fmla="*/ 22 w 84"/>
                <a:gd name="T35" fmla="*/ 49 h 80"/>
                <a:gd name="T36" fmla="*/ 27 w 84"/>
                <a:gd name="T37" fmla="*/ 48 h 80"/>
                <a:gd name="T38" fmla="*/ 23 w 84"/>
                <a:gd name="T39" fmla="*/ 55 h 80"/>
                <a:gd name="T40" fmla="*/ 26 w 84"/>
                <a:gd name="T41" fmla="*/ 65 h 80"/>
                <a:gd name="T42" fmla="*/ 28 w 84"/>
                <a:gd name="T43" fmla="*/ 70 h 80"/>
                <a:gd name="T44" fmla="*/ 28 w 84"/>
                <a:gd name="T45" fmla="*/ 70 h 80"/>
                <a:gd name="T46" fmla="*/ 31 w 84"/>
                <a:gd name="T47" fmla="*/ 73 h 80"/>
                <a:gd name="T48" fmla="*/ 32 w 84"/>
                <a:gd name="T49" fmla="*/ 74 h 80"/>
                <a:gd name="T50" fmla="*/ 38 w 84"/>
                <a:gd name="T51" fmla="*/ 77 h 80"/>
                <a:gd name="T52" fmla="*/ 45 w 84"/>
                <a:gd name="T53" fmla="*/ 62 h 80"/>
                <a:gd name="T54" fmla="*/ 56 w 84"/>
                <a:gd name="T55" fmla="*/ 55 h 80"/>
                <a:gd name="T56" fmla="*/ 72 w 84"/>
                <a:gd name="T57" fmla="*/ 47 h 80"/>
                <a:gd name="T58" fmla="*/ 67 w 84"/>
                <a:gd name="T59" fmla="*/ 46 h 80"/>
                <a:gd name="T60" fmla="*/ 67 w 84"/>
                <a:gd name="T61" fmla="*/ 46 h 80"/>
                <a:gd name="T62" fmla="*/ 67 w 84"/>
                <a:gd name="T63" fmla="*/ 45 h 80"/>
                <a:gd name="T64" fmla="*/ 69 w 84"/>
                <a:gd name="T65" fmla="*/ 43 h 80"/>
                <a:gd name="T66" fmla="*/ 74 w 84"/>
                <a:gd name="T67" fmla="*/ 43 h 80"/>
                <a:gd name="T68" fmla="*/ 74 w 84"/>
                <a:gd name="T69" fmla="*/ 35 h 80"/>
                <a:gd name="T70" fmla="*/ 75 w 84"/>
                <a:gd name="T71" fmla="*/ 32 h 80"/>
                <a:gd name="T72" fmla="*/ 74 w 84"/>
                <a:gd name="T73" fmla="*/ 31 h 80"/>
                <a:gd name="T74" fmla="*/ 72 w 84"/>
                <a:gd name="T75" fmla="*/ 27 h 80"/>
                <a:gd name="T76" fmla="*/ 77 w 84"/>
                <a:gd name="T77" fmla="*/ 28 h 80"/>
                <a:gd name="T78" fmla="*/ 74 w 84"/>
                <a:gd name="T79" fmla="*/ 23 h 80"/>
                <a:gd name="T80" fmla="*/ 75 w 84"/>
                <a:gd name="T81" fmla="*/ 23 h 80"/>
                <a:gd name="T82" fmla="*/ 72 w 84"/>
                <a:gd name="T83" fmla="*/ 23 h 80"/>
                <a:gd name="T84" fmla="*/ 76 w 84"/>
                <a:gd name="T85" fmla="*/ 19 h 80"/>
                <a:gd name="T86" fmla="*/ 75 w 84"/>
                <a:gd name="T87" fmla="*/ 17 h 80"/>
                <a:gd name="T88" fmla="*/ 84 w 84"/>
                <a:gd name="T8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80">
                  <a:moveTo>
                    <a:pt x="84" y="10"/>
                  </a:moveTo>
                  <a:cubicBezTo>
                    <a:pt x="79" y="9"/>
                    <a:pt x="70" y="13"/>
                    <a:pt x="72" y="7"/>
                  </a:cubicBezTo>
                  <a:cubicBezTo>
                    <a:pt x="67" y="6"/>
                    <a:pt x="58" y="0"/>
                    <a:pt x="53" y="4"/>
                  </a:cubicBezTo>
                  <a:cubicBezTo>
                    <a:pt x="49" y="5"/>
                    <a:pt x="42" y="5"/>
                    <a:pt x="39" y="7"/>
                  </a:cubicBezTo>
                  <a:cubicBezTo>
                    <a:pt x="39" y="8"/>
                    <a:pt x="40" y="9"/>
                    <a:pt x="39" y="9"/>
                  </a:cubicBezTo>
                  <a:cubicBezTo>
                    <a:pt x="38" y="8"/>
                    <a:pt x="37" y="7"/>
                    <a:pt x="35" y="8"/>
                  </a:cubicBezTo>
                  <a:cubicBezTo>
                    <a:pt x="35" y="8"/>
                    <a:pt x="35" y="9"/>
                    <a:pt x="35" y="10"/>
                  </a:cubicBezTo>
                  <a:cubicBezTo>
                    <a:pt x="34" y="10"/>
                    <a:pt x="32" y="7"/>
                    <a:pt x="32" y="10"/>
                  </a:cubicBezTo>
                  <a:cubicBezTo>
                    <a:pt x="30" y="8"/>
                    <a:pt x="14" y="11"/>
                    <a:pt x="12" y="15"/>
                  </a:cubicBezTo>
                  <a:cubicBezTo>
                    <a:pt x="12" y="16"/>
                    <a:pt x="17" y="15"/>
                    <a:pt x="14" y="18"/>
                  </a:cubicBezTo>
                  <a:cubicBezTo>
                    <a:pt x="13" y="19"/>
                    <a:pt x="6" y="19"/>
                    <a:pt x="4" y="20"/>
                  </a:cubicBezTo>
                  <a:cubicBezTo>
                    <a:pt x="3" y="21"/>
                    <a:pt x="5" y="22"/>
                    <a:pt x="6" y="23"/>
                  </a:cubicBezTo>
                  <a:cubicBezTo>
                    <a:pt x="5" y="23"/>
                    <a:pt x="4" y="23"/>
                    <a:pt x="3" y="23"/>
                  </a:cubicBezTo>
                  <a:cubicBezTo>
                    <a:pt x="0" y="27"/>
                    <a:pt x="14" y="28"/>
                    <a:pt x="16" y="28"/>
                  </a:cubicBezTo>
                  <a:cubicBezTo>
                    <a:pt x="25" y="28"/>
                    <a:pt x="22" y="39"/>
                    <a:pt x="21" y="43"/>
                  </a:cubicBezTo>
                  <a:cubicBezTo>
                    <a:pt x="21" y="43"/>
                    <a:pt x="23" y="43"/>
                    <a:pt x="24" y="44"/>
                  </a:cubicBezTo>
                  <a:cubicBezTo>
                    <a:pt x="26" y="44"/>
                    <a:pt x="28" y="45"/>
                    <a:pt x="27" y="46"/>
                  </a:cubicBezTo>
                  <a:cubicBezTo>
                    <a:pt x="25" y="45"/>
                    <a:pt x="20" y="47"/>
                    <a:pt x="22" y="49"/>
                  </a:cubicBezTo>
                  <a:cubicBezTo>
                    <a:pt x="25" y="51"/>
                    <a:pt x="25" y="48"/>
                    <a:pt x="27" y="48"/>
                  </a:cubicBezTo>
                  <a:cubicBezTo>
                    <a:pt x="26" y="51"/>
                    <a:pt x="23" y="52"/>
                    <a:pt x="23" y="55"/>
                  </a:cubicBezTo>
                  <a:cubicBezTo>
                    <a:pt x="22" y="57"/>
                    <a:pt x="26" y="65"/>
                    <a:pt x="26" y="65"/>
                  </a:cubicBezTo>
                  <a:cubicBezTo>
                    <a:pt x="25" y="67"/>
                    <a:pt x="27" y="68"/>
                    <a:pt x="28" y="70"/>
                  </a:cubicBezTo>
                  <a:cubicBezTo>
                    <a:pt x="28" y="70"/>
                    <a:pt x="28" y="70"/>
                    <a:pt x="28" y="70"/>
                  </a:cubicBezTo>
                  <a:cubicBezTo>
                    <a:pt x="29" y="72"/>
                    <a:pt x="30" y="73"/>
                    <a:pt x="31" y="73"/>
                  </a:cubicBezTo>
                  <a:cubicBezTo>
                    <a:pt x="32" y="74"/>
                    <a:pt x="32" y="74"/>
                    <a:pt x="32" y="74"/>
                  </a:cubicBezTo>
                  <a:cubicBezTo>
                    <a:pt x="34" y="75"/>
                    <a:pt x="36" y="75"/>
                    <a:pt x="38" y="77"/>
                  </a:cubicBezTo>
                  <a:cubicBezTo>
                    <a:pt x="40" y="80"/>
                    <a:pt x="46" y="62"/>
                    <a:pt x="45" y="62"/>
                  </a:cubicBezTo>
                  <a:cubicBezTo>
                    <a:pt x="49" y="60"/>
                    <a:pt x="54" y="60"/>
                    <a:pt x="56" y="55"/>
                  </a:cubicBezTo>
                  <a:cubicBezTo>
                    <a:pt x="57" y="53"/>
                    <a:pt x="70" y="48"/>
                    <a:pt x="72" y="47"/>
                  </a:cubicBezTo>
                  <a:cubicBezTo>
                    <a:pt x="75" y="45"/>
                    <a:pt x="69" y="46"/>
                    <a:pt x="67" y="46"/>
                  </a:cubicBezTo>
                  <a:cubicBezTo>
                    <a:pt x="67" y="46"/>
                    <a:pt x="67" y="46"/>
                    <a:pt x="67" y="46"/>
                  </a:cubicBezTo>
                  <a:cubicBezTo>
                    <a:pt x="67" y="46"/>
                    <a:pt x="66" y="46"/>
                    <a:pt x="67" y="45"/>
                  </a:cubicBezTo>
                  <a:cubicBezTo>
                    <a:pt x="69" y="45"/>
                    <a:pt x="67" y="43"/>
                    <a:pt x="69" y="43"/>
                  </a:cubicBezTo>
                  <a:cubicBezTo>
                    <a:pt x="71" y="46"/>
                    <a:pt x="76" y="45"/>
                    <a:pt x="74" y="43"/>
                  </a:cubicBezTo>
                  <a:cubicBezTo>
                    <a:pt x="72" y="42"/>
                    <a:pt x="73" y="34"/>
                    <a:pt x="74" y="35"/>
                  </a:cubicBezTo>
                  <a:cubicBezTo>
                    <a:pt x="77" y="33"/>
                    <a:pt x="77" y="34"/>
                    <a:pt x="75" y="32"/>
                  </a:cubicBezTo>
                  <a:cubicBezTo>
                    <a:pt x="75" y="31"/>
                    <a:pt x="75" y="31"/>
                    <a:pt x="74" y="31"/>
                  </a:cubicBezTo>
                  <a:cubicBezTo>
                    <a:pt x="78" y="28"/>
                    <a:pt x="73" y="29"/>
                    <a:pt x="72" y="27"/>
                  </a:cubicBezTo>
                  <a:cubicBezTo>
                    <a:pt x="74" y="24"/>
                    <a:pt x="76" y="26"/>
                    <a:pt x="77" y="28"/>
                  </a:cubicBezTo>
                  <a:cubicBezTo>
                    <a:pt x="79" y="29"/>
                    <a:pt x="76" y="25"/>
                    <a:pt x="74" y="23"/>
                  </a:cubicBezTo>
                  <a:cubicBezTo>
                    <a:pt x="75" y="23"/>
                    <a:pt x="75" y="23"/>
                    <a:pt x="75" y="23"/>
                  </a:cubicBezTo>
                  <a:cubicBezTo>
                    <a:pt x="74" y="22"/>
                    <a:pt x="73" y="22"/>
                    <a:pt x="72" y="23"/>
                  </a:cubicBezTo>
                  <a:cubicBezTo>
                    <a:pt x="74" y="16"/>
                    <a:pt x="71" y="22"/>
                    <a:pt x="76" y="19"/>
                  </a:cubicBezTo>
                  <a:cubicBezTo>
                    <a:pt x="76" y="19"/>
                    <a:pt x="75" y="16"/>
                    <a:pt x="75" y="17"/>
                  </a:cubicBezTo>
                  <a:cubicBezTo>
                    <a:pt x="75" y="15"/>
                    <a:pt x="84" y="11"/>
                    <a:pt x="84"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1" name="Freeform 146"/>
            <p:cNvSpPr/>
            <p:nvPr/>
          </p:nvSpPr>
          <p:spPr bwMode="auto">
            <a:xfrm>
              <a:off x="2940050" y="4730750"/>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2" name="Freeform 147"/>
            <p:cNvSpPr/>
            <p:nvPr/>
          </p:nvSpPr>
          <p:spPr bwMode="auto">
            <a:xfrm>
              <a:off x="2938463" y="4730750"/>
              <a:ext cx="0"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1"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3" name="Freeform 148"/>
            <p:cNvSpPr/>
            <p:nvPr/>
          </p:nvSpPr>
          <p:spPr bwMode="auto">
            <a:xfrm>
              <a:off x="3033713" y="4718050"/>
              <a:ext cx="1588" cy="1588"/>
            </a:xfrm>
            <a:custGeom>
              <a:avLst/>
              <a:gdLst>
                <a:gd name="T0" fmla="*/ 0 w 2"/>
                <a:gd name="T1" fmla="*/ 1 h 2"/>
                <a:gd name="T2" fmla="*/ 0 w 2"/>
                <a:gd name="T3" fmla="*/ 1 h 2"/>
                <a:gd name="T4" fmla="*/ 0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0" y="1"/>
                    <a:pt x="0" y="1"/>
                    <a:pt x="0" y="1"/>
                  </a:cubicBezTo>
                  <a:cubicBezTo>
                    <a:pt x="0" y="2"/>
                    <a:pt x="1" y="2"/>
                    <a:pt x="2" y="2"/>
                  </a:cubicBezTo>
                  <a:cubicBezTo>
                    <a:pt x="2" y="0"/>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4" name="Freeform 149"/>
            <p:cNvSpPr/>
            <p:nvPr/>
          </p:nvSpPr>
          <p:spPr bwMode="auto">
            <a:xfrm>
              <a:off x="2941638" y="4718050"/>
              <a:ext cx="7938" cy="7938"/>
            </a:xfrm>
            <a:custGeom>
              <a:avLst/>
              <a:gdLst>
                <a:gd name="T0" fmla="*/ 9 w 10"/>
                <a:gd name="T1" fmla="*/ 1 h 10"/>
                <a:gd name="T2" fmla="*/ 4 w 10"/>
                <a:gd name="T3" fmla="*/ 5 h 10"/>
                <a:gd name="T4" fmla="*/ 2 w 10"/>
                <a:gd name="T5" fmla="*/ 4 h 10"/>
                <a:gd name="T6" fmla="*/ 5 w 10"/>
                <a:gd name="T7" fmla="*/ 9 h 10"/>
                <a:gd name="T8" fmla="*/ 10 w 10"/>
                <a:gd name="T9" fmla="*/ 3 h 10"/>
                <a:gd name="T10" fmla="*/ 9 w 10"/>
                <a:gd name="T11" fmla="*/ 1 h 10"/>
              </a:gdLst>
              <a:ahLst/>
              <a:cxnLst>
                <a:cxn ang="0">
                  <a:pos x="T0" y="T1"/>
                </a:cxn>
                <a:cxn ang="0">
                  <a:pos x="T2" y="T3"/>
                </a:cxn>
                <a:cxn ang="0">
                  <a:pos x="T4" y="T5"/>
                </a:cxn>
                <a:cxn ang="0">
                  <a:pos x="T6" y="T7"/>
                </a:cxn>
                <a:cxn ang="0">
                  <a:pos x="T8" y="T9"/>
                </a:cxn>
                <a:cxn ang="0">
                  <a:pos x="T10" y="T11"/>
                </a:cxn>
              </a:cxnLst>
              <a:rect l="0" t="0" r="r" b="b"/>
              <a:pathLst>
                <a:path w="10" h="10">
                  <a:moveTo>
                    <a:pt x="9" y="1"/>
                  </a:moveTo>
                  <a:cubicBezTo>
                    <a:pt x="5" y="0"/>
                    <a:pt x="5" y="4"/>
                    <a:pt x="4" y="5"/>
                  </a:cubicBezTo>
                  <a:cubicBezTo>
                    <a:pt x="3" y="5"/>
                    <a:pt x="2" y="4"/>
                    <a:pt x="2" y="4"/>
                  </a:cubicBezTo>
                  <a:cubicBezTo>
                    <a:pt x="0" y="4"/>
                    <a:pt x="3" y="10"/>
                    <a:pt x="5" y="9"/>
                  </a:cubicBezTo>
                  <a:cubicBezTo>
                    <a:pt x="5" y="9"/>
                    <a:pt x="9" y="3"/>
                    <a:pt x="10" y="3"/>
                  </a:cubicBezTo>
                  <a:cubicBezTo>
                    <a:pt x="10" y="3"/>
                    <a:pt x="9" y="1"/>
                    <a:pt x="9"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5" name="Freeform 150"/>
            <p:cNvSpPr/>
            <p:nvPr/>
          </p:nvSpPr>
          <p:spPr bwMode="auto">
            <a:xfrm>
              <a:off x="2949575" y="4721225"/>
              <a:ext cx="0" cy="0"/>
            </a:xfrm>
            <a:custGeom>
              <a:avLst/>
              <a:gdLst>
                <a:gd name="T0" fmla="*/ 1 w 1"/>
                <a:gd name="T1" fmla="*/ 1 w 1"/>
              </a:gdLst>
              <a:ahLst/>
              <a:cxnLst>
                <a:cxn ang="0">
                  <a:pos x="T0" y="0"/>
                </a:cxn>
                <a:cxn ang="0">
                  <a:pos x="T1" y="0"/>
                </a:cxn>
              </a:cxnLst>
              <a:rect l="0" t="0" r="r" b="b"/>
              <a:pathLst>
                <a:path w="1">
                  <a:moveTo>
                    <a:pt x="1" y="0"/>
                  </a:moveTo>
                  <a:cubicBezTo>
                    <a:pt x="0"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6" name="Freeform 151"/>
            <p:cNvSpPr/>
            <p:nvPr/>
          </p:nvSpPr>
          <p:spPr bwMode="auto">
            <a:xfrm>
              <a:off x="2994025" y="472916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1"/>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7" name="Freeform 152"/>
            <p:cNvSpPr/>
            <p:nvPr/>
          </p:nvSpPr>
          <p:spPr bwMode="auto">
            <a:xfrm>
              <a:off x="2946400" y="4706938"/>
              <a:ext cx="7938" cy="3175"/>
            </a:xfrm>
            <a:custGeom>
              <a:avLst/>
              <a:gdLst>
                <a:gd name="T0" fmla="*/ 3 w 11"/>
                <a:gd name="T1" fmla="*/ 2 h 6"/>
                <a:gd name="T2" fmla="*/ 3 w 11"/>
                <a:gd name="T3" fmla="*/ 3 h 6"/>
                <a:gd name="T4" fmla="*/ 3 w 11"/>
                <a:gd name="T5" fmla="*/ 5 h 6"/>
                <a:gd name="T6" fmla="*/ 3 w 11"/>
                <a:gd name="T7" fmla="*/ 5 h 6"/>
                <a:gd name="T8" fmla="*/ 7 w 11"/>
                <a:gd name="T9" fmla="*/ 6 h 6"/>
                <a:gd name="T10" fmla="*/ 3 w 11"/>
                <a:gd name="T11" fmla="*/ 2 h 6"/>
              </a:gdLst>
              <a:ahLst/>
              <a:cxnLst>
                <a:cxn ang="0">
                  <a:pos x="T0" y="T1"/>
                </a:cxn>
                <a:cxn ang="0">
                  <a:pos x="T2" y="T3"/>
                </a:cxn>
                <a:cxn ang="0">
                  <a:pos x="T4" y="T5"/>
                </a:cxn>
                <a:cxn ang="0">
                  <a:pos x="T6" y="T7"/>
                </a:cxn>
                <a:cxn ang="0">
                  <a:pos x="T8" y="T9"/>
                </a:cxn>
                <a:cxn ang="0">
                  <a:pos x="T10" y="T11"/>
                </a:cxn>
              </a:cxnLst>
              <a:rect l="0" t="0" r="r" b="b"/>
              <a:pathLst>
                <a:path w="11" h="6">
                  <a:moveTo>
                    <a:pt x="3" y="2"/>
                  </a:moveTo>
                  <a:cubicBezTo>
                    <a:pt x="2" y="2"/>
                    <a:pt x="3" y="3"/>
                    <a:pt x="3" y="3"/>
                  </a:cubicBezTo>
                  <a:cubicBezTo>
                    <a:pt x="3" y="3"/>
                    <a:pt x="0" y="4"/>
                    <a:pt x="3" y="5"/>
                  </a:cubicBezTo>
                  <a:cubicBezTo>
                    <a:pt x="3" y="5"/>
                    <a:pt x="3" y="5"/>
                    <a:pt x="3" y="5"/>
                  </a:cubicBezTo>
                  <a:cubicBezTo>
                    <a:pt x="4" y="5"/>
                    <a:pt x="7" y="6"/>
                    <a:pt x="7" y="6"/>
                  </a:cubicBezTo>
                  <a:cubicBezTo>
                    <a:pt x="11" y="5"/>
                    <a:pt x="5" y="0"/>
                    <a:pt x="3"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8" name="Freeform 153"/>
            <p:cNvSpPr/>
            <p:nvPr/>
          </p:nvSpPr>
          <p:spPr bwMode="auto">
            <a:xfrm>
              <a:off x="2949575" y="4710113"/>
              <a:ext cx="1588" cy="1588"/>
            </a:xfrm>
            <a:custGeom>
              <a:avLst/>
              <a:gdLst>
                <a:gd name="T0" fmla="*/ 1 w 3"/>
                <a:gd name="T1" fmla="*/ 0 h 2"/>
                <a:gd name="T2" fmla="*/ 3 w 3"/>
                <a:gd name="T3" fmla="*/ 1 h 2"/>
                <a:gd name="T4" fmla="*/ 1 w 3"/>
                <a:gd name="T5" fmla="*/ 0 h 2"/>
              </a:gdLst>
              <a:ahLst/>
              <a:cxnLst>
                <a:cxn ang="0">
                  <a:pos x="T0" y="T1"/>
                </a:cxn>
                <a:cxn ang="0">
                  <a:pos x="T2" y="T3"/>
                </a:cxn>
                <a:cxn ang="0">
                  <a:pos x="T4" y="T5"/>
                </a:cxn>
              </a:cxnLst>
              <a:rect l="0" t="0" r="r" b="b"/>
              <a:pathLst>
                <a:path w="3" h="2">
                  <a:moveTo>
                    <a:pt x="1" y="0"/>
                  </a:moveTo>
                  <a:cubicBezTo>
                    <a:pt x="0" y="1"/>
                    <a:pt x="2" y="2"/>
                    <a:pt x="3" y="1"/>
                  </a:cubicBezTo>
                  <a:cubicBezTo>
                    <a:pt x="2" y="0"/>
                    <a:pt x="1"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9" name="Freeform 154"/>
            <p:cNvSpPr/>
            <p:nvPr/>
          </p:nvSpPr>
          <p:spPr bwMode="auto">
            <a:xfrm>
              <a:off x="2871788" y="4800600"/>
              <a:ext cx="1588" cy="0"/>
            </a:xfrm>
            <a:custGeom>
              <a:avLst/>
              <a:gdLst>
                <a:gd name="T0" fmla="*/ 1 w 2"/>
                <a:gd name="T1" fmla="*/ 1 w 2"/>
              </a:gdLst>
              <a:ahLst/>
              <a:cxnLst>
                <a:cxn ang="0">
                  <a:pos x="T0" y="0"/>
                </a:cxn>
                <a:cxn ang="0">
                  <a:pos x="T1" y="0"/>
                </a:cxn>
              </a:cxnLst>
              <a:rect l="0" t="0" r="r" b="b"/>
              <a:pathLst>
                <a:path w="2">
                  <a:moveTo>
                    <a:pt x="1" y="0"/>
                  </a:moveTo>
                  <a:cubicBezTo>
                    <a:pt x="2" y="0"/>
                    <a:pt x="0"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0" name="Freeform 155"/>
            <p:cNvSpPr/>
            <p:nvPr/>
          </p:nvSpPr>
          <p:spPr bwMode="auto">
            <a:xfrm>
              <a:off x="2976563" y="4749800"/>
              <a:ext cx="1588" cy="158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2" y="0"/>
                  </a:cubicBezTo>
                  <a:cubicBezTo>
                    <a:pt x="0" y="1"/>
                    <a:pt x="0" y="1"/>
                    <a:pt x="1"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1" name="Freeform 156"/>
            <p:cNvSpPr/>
            <p:nvPr/>
          </p:nvSpPr>
          <p:spPr bwMode="auto">
            <a:xfrm>
              <a:off x="2959100" y="496570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0"/>
                    <a:pt x="2" y="1"/>
                    <a:pt x="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2" name="Freeform 157"/>
            <p:cNvSpPr/>
            <p:nvPr/>
          </p:nvSpPr>
          <p:spPr bwMode="auto">
            <a:xfrm>
              <a:off x="3033713" y="4711700"/>
              <a:ext cx="1588" cy="1588"/>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2" y="1"/>
                  </a:cubicBezTo>
                  <a:cubicBezTo>
                    <a:pt x="3" y="0"/>
                    <a:pt x="0"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3" name="Freeform 158"/>
            <p:cNvSpPr/>
            <p:nvPr/>
          </p:nvSpPr>
          <p:spPr bwMode="auto">
            <a:xfrm>
              <a:off x="2954338" y="4705350"/>
              <a:ext cx="1588" cy="1588"/>
            </a:xfrm>
            <a:custGeom>
              <a:avLst/>
              <a:gdLst>
                <a:gd name="T0" fmla="*/ 1 w 2"/>
                <a:gd name="T1" fmla="*/ 0 h 3"/>
                <a:gd name="T2" fmla="*/ 2 w 2"/>
                <a:gd name="T3" fmla="*/ 2 h 3"/>
                <a:gd name="T4" fmla="*/ 1 w 2"/>
                <a:gd name="T5" fmla="*/ 0 h 3"/>
              </a:gdLst>
              <a:ahLst/>
              <a:cxnLst>
                <a:cxn ang="0">
                  <a:pos x="T0" y="T1"/>
                </a:cxn>
                <a:cxn ang="0">
                  <a:pos x="T2" y="T3"/>
                </a:cxn>
                <a:cxn ang="0">
                  <a:pos x="T4" y="T5"/>
                </a:cxn>
              </a:cxnLst>
              <a:rect l="0" t="0" r="r" b="b"/>
              <a:pathLst>
                <a:path w="2" h="3">
                  <a:moveTo>
                    <a:pt x="1" y="0"/>
                  </a:moveTo>
                  <a:cubicBezTo>
                    <a:pt x="0" y="0"/>
                    <a:pt x="0" y="3"/>
                    <a:pt x="2" y="2"/>
                  </a:cubicBezTo>
                  <a:cubicBezTo>
                    <a:pt x="1" y="1"/>
                    <a:pt x="2"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4" name="Freeform 159"/>
            <p:cNvSpPr/>
            <p:nvPr/>
          </p:nvSpPr>
          <p:spPr bwMode="auto">
            <a:xfrm>
              <a:off x="2978150" y="4748213"/>
              <a:ext cx="0"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5" name="Freeform 160"/>
            <p:cNvSpPr/>
            <p:nvPr/>
          </p:nvSpPr>
          <p:spPr bwMode="auto">
            <a:xfrm>
              <a:off x="2940050" y="4819650"/>
              <a:ext cx="1588" cy="3175"/>
            </a:xfrm>
            <a:custGeom>
              <a:avLst/>
              <a:gdLst>
                <a:gd name="T0" fmla="*/ 2 w 2"/>
                <a:gd name="T1" fmla="*/ 4 h 4"/>
                <a:gd name="T2" fmla="*/ 2 w 2"/>
                <a:gd name="T3" fmla="*/ 1 h 4"/>
                <a:gd name="T4" fmla="*/ 2 w 2"/>
                <a:gd name="T5" fmla="*/ 4 h 4"/>
              </a:gdLst>
              <a:ahLst/>
              <a:cxnLst>
                <a:cxn ang="0">
                  <a:pos x="T0" y="T1"/>
                </a:cxn>
                <a:cxn ang="0">
                  <a:pos x="T2" y="T3"/>
                </a:cxn>
                <a:cxn ang="0">
                  <a:pos x="T4" y="T5"/>
                </a:cxn>
              </a:cxnLst>
              <a:rect l="0" t="0" r="r" b="b"/>
              <a:pathLst>
                <a:path w="2" h="4">
                  <a:moveTo>
                    <a:pt x="2" y="4"/>
                  </a:moveTo>
                  <a:cubicBezTo>
                    <a:pt x="2" y="3"/>
                    <a:pt x="2" y="2"/>
                    <a:pt x="2" y="1"/>
                  </a:cubicBezTo>
                  <a:cubicBezTo>
                    <a:pt x="1" y="0"/>
                    <a:pt x="0" y="4"/>
                    <a:pt x="2"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6" name="Freeform 161"/>
            <p:cNvSpPr/>
            <p:nvPr/>
          </p:nvSpPr>
          <p:spPr bwMode="auto">
            <a:xfrm>
              <a:off x="2852738" y="4732338"/>
              <a:ext cx="1588" cy="0"/>
            </a:xfrm>
            <a:custGeom>
              <a:avLst/>
              <a:gdLst>
                <a:gd name="T0" fmla="*/ 1 w 3"/>
                <a:gd name="T1" fmla="*/ 1 w 3"/>
              </a:gdLst>
              <a:ahLst/>
              <a:cxnLst>
                <a:cxn ang="0">
                  <a:pos x="T0" y="0"/>
                </a:cxn>
                <a:cxn ang="0">
                  <a:pos x="T1" y="0"/>
                </a:cxn>
              </a:cxnLst>
              <a:rect l="0" t="0" r="r" b="b"/>
              <a:pathLst>
                <a:path w="3">
                  <a:moveTo>
                    <a:pt x="1" y="0"/>
                  </a:moveTo>
                  <a:cubicBezTo>
                    <a:pt x="3" y="0"/>
                    <a:pt x="0"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7" name="Freeform 162"/>
            <p:cNvSpPr/>
            <p:nvPr/>
          </p:nvSpPr>
          <p:spPr bwMode="auto">
            <a:xfrm>
              <a:off x="2930525" y="4854575"/>
              <a:ext cx="0" cy="1588"/>
            </a:xfrm>
            <a:custGeom>
              <a:avLst/>
              <a:gdLst>
                <a:gd name="T0" fmla="*/ 1 h 2"/>
                <a:gd name="T1" fmla="*/ 1 h 2"/>
              </a:gdLst>
              <a:ahLst/>
              <a:cxnLst>
                <a:cxn ang="0">
                  <a:pos x="0" y="T0"/>
                </a:cxn>
                <a:cxn ang="0">
                  <a:pos x="0" y="T1"/>
                </a:cxn>
              </a:cxnLst>
              <a:rect l="0" t="0" r="r" b="b"/>
              <a:pathLst>
                <a:path h="2">
                  <a:moveTo>
                    <a:pt x="0" y="1"/>
                  </a:moveTo>
                  <a:cubicBezTo>
                    <a:pt x="0" y="2"/>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8" name="Rectangle 163"/>
            <p:cNvSpPr>
              <a:spLocks noChangeArrowheads="1"/>
            </p:cNvSpPr>
            <p:nvPr/>
          </p:nvSpPr>
          <p:spPr bwMode="auto">
            <a:xfrm>
              <a:off x="2943225" y="4727575"/>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9" name="Oval 164"/>
            <p:cNvSpPr>
              <a:spLocks noChangeArrowheads="1"/>
            </p:cNvSpPr>
            <p:nvPr/>
          </p:nvSpPr>
          <p:spPr bwMode="auto">
            <a:xfrm>
              <a:off x="2943225" y="4727575"/>
              <a:ext cx="1588" cy="1588"/>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0" name="Freeform 165"/>
            <p:cNvSpPr/>
            <p:nvPr/>
          </p:nvSpPr>
          <p:spPr bwMode="auto">
            <a:xfrm>
              <a:off x="2943225" y="47275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1" name="Freeform 166"/>
            <p:cNvSpPr/>
            <p:nvPr/>
          </p:nvSpPr>
          <p:spPr bwMode="auto">
            <a:xfrm>
              <a:off x="2870200" y="4810125"/>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2" name="Freeform 167"/>
            <p:cNvSpPr/>
            <p:nvPr/>
          </p:nvSpPr>
          <p:spPr bwMode="auto">
            <a:xfrm>
              <a:off x="2878138" y="4756150"/>
              <a:ext cx="4763" cy="7938"/>
            </a:xfrm>
            <a:custGeom>
              <a:avLst/>
              <a:gdLst>
                <a:gd name="T0" fmla="*/ 6 w 6"/>
                <a:gd name="T1" fmla="*/ 5 h 10"/>
                <a:gd name="T2" fmla="*/ 3 w 6"/>
                <a:gd name="T3" fmla="*/ 10 h 10"/>
                <a:gd name="T4" fmla="*/ 4 w 6"/>
                <a:gd name="T5" fmla="*/ 8 h 10"/>
                <a:gd name="T6" fmla="*/ 6 w 6"/>
                <a:gd name="T7" fmla="*/ 5 h 10"/>
              </a:gdLst>
              <a:ahLst/>
              <a:cxnLst>
                <a:cxn ang="0">
                  <a:pos x="T0" y="T1"/>
                </a:cxn>
                <a:cxn ang="0">
                  <a:pos x="T2" y="T3"/>
                </a:cxn>
                <a:cxn ang="0">
                  <a:pos x="T4" y="T5"/>
                </a:cxn>
                <a:cxn ang="0">
                  <a:pos x="T6" y="T7"/>
                </a:cxn>
              </a:cxnLst>
              <a:rect l="0" t="0" r="r" b="b"/>
              <a:pathLst>
                <a:path w="6" h="10">
                  <a:moveTo>
                    <a:pt x="6" y="5"/>
                  </a:moveTo>
                  <a:cubicBezTo>
                    <a:pt x="3" y="0"/>
                    <a:pt x="0" y="10"/>
                    <a:pt x="3" y="10"/>
                  </a:cubicBezTo>
                  <a:cubicBezTo>
                    <a:pt x="3" y="9"/>
                    <a:pt x="3" y="8"/>
                    <a:pt x="4" y="8"/>
                  </a:cubicBezTo>
                  <a:cubicBezTo>
                    <a:pt x="4" y="7"/>
                    <a:pt x="5" y="6"/>
                    <a:pt x="6" y="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3" name="Freeform 168"/>
            <p:cNvSpPr/>
            <p:nvPr/>
          </p:nvSpPr>
          <p:spPr bwMode="auto">
            <a:xfrm>
              <a:off x="2970213" y="4841875"/>
              <a:ext cx="1588" cy="1588"/>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1" y="1"/>
                    <a:pt x="1" y="0"/>
                  </a:cubicBezTo>
                  <a:cubicBezTo>
                    <a:pt x="1" y="0"/>
                    <a:pt x="1"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4" name="Rectangle 169"/>
            <p:cNvSpPr>
              <a:spLocks noChangeArrowheads="1"/>
            </p:cNvSpPr>
            <p:nvPr/>
          </p:nvSpPr>
          <p:spPr bwMode="auto">
            <a:xfrm>
              <a:off x="2959100" y="496570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5" name="Freeform 170"/>
            <p:cNvSpPr/>
            <p:nvPr/>
          </p:nvSpPr>
          <p:spPr bwMode="auto">
            <a:xfrm>
              <a:off x="2841625" y="4756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6" name="Freeform 171"/>
            <p:cNvSpPr/>
            <p:nvPr/>
          </p:nvSpPr>
          <p:spPr bwMode="auto">
            <a:xfrm>
              <a:off x="2943225" y="4849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7" name="Freeform 172"/>
            <p:cNvSpPr/>
            <p:nvPr/>
          </p:nvSpPr>
          <p:spPr bwMode="auto">
            <a:xfrm>
              <a:off x="2924175" y="48117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8" name="Freeform 173"/>
            <p:cNvSpPr/>
            <p:nvPr/>
          </p:nvSpPr>
          <p:spPr bwMode="auto">
            <a:xfrm>
              <a:off x="2986088" y="4772025"/>
              <a:ext cx="0" cy="0"/>
            </a:xfrm>
            <a:custGeom>
              <a:avLst/>
              <a:gdLst>
                <a:gd name="T0" fmla="*/ 1 w 1"/>
                <a:gd name="T1" fmla="*/ 1 w 1"/>
              </a:gdLst>
              <a:ahLst/>
              <a:cxnLst>
                <a:cxn ang="0">
                  <a:pos x="T0" y="0"/>
                </a:cxn>
                <a:cxn ang="0">
                  <a:pos x="T1" y="0"/>
                </a:cxn>
              </a:cxnLst>
              <a:rect l="0" t="0" r="r" b="b"/>
              <a:pathLst>
                <a:path w="1">
                  <a:moveTo>
                    <a:pt x="1" y="0"/>
                  </a:moveTo>
                  <a:cubicBezTo>
                    <a:pt x="1" y="0"/>
                    <a:pt x="0"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9" name="Freeform 174"/>
            <p:cNvSpPr/>
            <p:nvPr/>
          </p:nvSpPr>
          <p:spPr bwMode="auto">
            <a:xfrm>
              <a:off x="2881313" y="475773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0" name="Freeform 175"/>
            <p:cNvSpPr/>
            <p:nvPr/>
          </p:nvSpPr>
          <p:spPr bwMode="auto">
            <a:xfrm>
              <a:off x="2962275" y="49688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1" name="Freeform 176"/>
            <p:cNvSpPr/>
            <p:nvPr/>
          </p:nvSpPr>
          <p:spPr bwMode="auto">
            <a:xfrm>
              <a:off x="2841625" y="4716463"/>
              <a:ext cx="179388" cy="274638"/>
            </a:xfrm>
            <a:custGeom>
              <a:avLst/>
              <a:gdLst>
                <a:gd name="T0" fmla="*/ 219 w 234"/>
                <a:gd name="T1" fmla="*/ 264 h 357"/>
                <a:gd name="T2" fmla="*/ 188 w 234"/>
                <a:gd name="T3" fmla="*/ 305 h 357"/>
                <a:gd name="T4" fmla="*/ 176 w 234"/>
                <a:gd name="T5" fmla="*/ 323 h 357"/>
                <a:gd name="T6" fmla="*/ 176 w 234"/>
                <a:gd name="T7" fmla="*/ 349 h 357"/>
                <a:gd name="T8" fmla="*/ 165 w 234"/>
                <a:gd name="T9" fmla="*/ 349 h 357"/>
                <a:gd name="T10" fmla="*/ 161 w 234"/>
                <a:gd name="T11" fmla="*/ 343 h 357"/>
                <a:gd name="T12" fmla="*/ 157 w 234"/>
                <a:gd name="T13" fmla="*/ 328 h 357"/>
                <a:gd name="T14" fmla="*/ 149 w 234"/>
                <a:gd name="T15" fmla="*/ 286 h 357"/>
                <a:gd name="T16" fmla="*/ 118 w 234"/>
                <a:gd name="T17" fmla="*/ 218 h 357"/>
                <a:gd name="T18" fmla="*/ 109 w 234"/>
                <a:gd name="T19" fmla="*/ 176 h 357"/>
                <a:gd name="T20" fmla="*/ 57 w 234"/>
                <a:gd name="T21" fmla="*/ 137 h 357"/>
                <a:gd name="T22" fmla="*/ 51 w 234"/>
                <a:gd name="T23" fmla="*/ 131 h 357"/>
                <a:gd name="T24" fmla="*/ 46 w 234"/>
                <a:gd name="T25" fmla="*/ 126 h 357"/>
                <a:gd name="T26" fmla="*/ 40 w 234"/>
                <a:gd name="T27" fmla="*/ 95 h 357"/>
                <a:gd name="T28" fmla="*/ 56 w 234"/>
                <a:gd name="T29" fmla="*/ 66 h 357"/>
                <a:gd name="T30" fmla="*/ 53 w 234"/>
                <a:gd name="T31" fmla="*/ 45 h 357"/>
                <a:gd name="T32" fmla="*/ 28 w 234"/>
                <a:gd name="T33" fmla="*/ 41 h 357"/>
                <a:gd name="T34" fmla="*/ 17 w 234"/>
                <a:gd name="T35" fmla="*/ 44 h 357"/>
                <a:gd name="T36" fmla="*/ 24 w 234"/>
                <a:gd name="T37" fmla="*/ 27 h 357"/>
                <a:gd name="T38" fmla="*/ 30 w 234"/>
                <a:gd name="T39" fmla="*/ 19 h 357"/>
                <a:gd name="T40" fmla="*/ 69 w 234"/>
                <a:gd name="T41" fmla="*/ 8 h 357"/>
                <a:gd name="T42" fmla="*/ 94 w 234"/>
                <a:gd name="T43" fmla="*/ 10 h 357"/>
                <a:gd name="T44" fmla="*/ 108 w 234"/>
                <a:gd name="T45" fmla="*/ 19 h 357"/>
                <a:gd name="T46" fmla="*/ 108 w 234"/>
                <a:gd name="T47" fmla="*/ 7 h 357"/>
                <a:gd name="T48" fmla="*/ 125 w 234"/>
                <a:gd name="T49" fmla="*/ 5 h 357"/>
                <a:gd name="T50" fmla="*/ 122 w 234"/>
                <a:gd name="T51" fmla="*/ 18 h 357"/>
                <a:gd name="T52" fmla="*/ 142 w 234"/>
                <a:gd name="T53" fmla="*/ 6 h 357"/>
                <a:gd name="T54" fmla="*/ 152 w 234"/>
                <a:gd name="T55" fmla="*/ 7 h 357"/>
                <a:gd name="T56" fmla="*/ 167 w 234"/>
                <a:gd name="T57" fmla="*/ 11 h 357"/>
                <a:gd name="T58" fmla="*/ 176 w 234"/>
                <a:gd name="T59" fmla="*/ 21 h 357"/>
                <a:gd name="T60" fmla="*/ 177 w 234"/>
                <a:gd name="T61" fmla="*/ 42 h 357"/>
                <a:gd name="T62" fmla="*/ 158 w 234"/>
                <a:gd name="T63" fmla="*/ 35 h 357"/>
                <a:gd name="T64" fmla="*/ 162 w 234"/>
                <a:gd name="T65" fmla="*/ 18 h 357"/>
                <a:gd name="T66" fmla="*/ 149 w 234"/>
                <a:gd name="T67" fmla="*/ 30 h 357"/>
                <a:gd name="T68" fmla="*/ 145 w 234"/>
                <a:gd name="T69" fmla="*/ 31 h 357"/>
                <a:gd name="T70" fmla="*/ 143 w 234"/>
                <a:gd name="T71" fmla="*/ 67 h 357"/>
                <a:gd name="T72" fmla="*/ 155 w 234"/>
                <a:gd name="T73" fmla="*/ 41 h 357"/>
                <a:gd name="T74" fmla="*/ 190 w 234"/>
                <a:gd name="T75" fmla="*/ 72 h 357"/>
                <a:gd name="T76" fmla="*/ 187 w 234"/>
                <a:gd name="T77" fmla="*/ 85 h 357"/>
                <a:gd name="T78" fmla="*/ 177 w 234"/>
                <a:gd name="T79" fmla="*/ 77 h 357"/>
                <a:gd name="T80" fmla="*/ 177 w 234"/>
                <a:gd name="T81" fmla="*/ 78 h 357"/>
                <a:gd name="T82" fmla="*/ 173 w 234"/>
                <a:gd name="T83" fmla="*/ 80 h 357"/>
                <a:gd name="T84" fmla="*/ 179 w 234"/>
                <a:gd name="T85" fmla="*/ 84 h 357"/>
                <a:gd name="T86" fmla="*/ 158 w 234"/>
                <a:gd name="T87" fmla="*/ 96 h 357"/>
                <a:gd name="T88" fmla="*/ 123 w 234"/>
                <a:gd name="T89" fmla="*/ 135 h 357"/>
                <a:gd name="T90" fmla="*/ 95 w 234"/>
                <a:gd name="T91" fmla="*/ 123 h 357"/>
                <a:gd name="T92" fmla="*/ 89 w 234"/>
                <a:gd name="T93" fmla="*/ 151 h 357"/>
                <a:gd name="T94" fmla="*/ 112 w 234"/>
                <a:gd name="T95" fmla="*/ 172 h 357"/>
                <a:gd name="T96" fmla="*/ 132 w 234"/>
                <a:gd name="T97" fmla="*/ 173 h 357"/>
                <a:gd name="T98" fmla="*/ 145 w 234"/>
                <a:gd name="T99" fmla="*/ 169 h 357"/>
                <a:gd name="T100" fmla="*/ 166 w 234"/>
                <a:gd name="T101" fmla="*/ 175 h 357"/>
                <a:gd name="T102" fmla="*/ 221 w 234"/>
                <a:gd name="T103" fmla="*/ 211 h 357"/>
                <a:gd name="T104" fmla="*/ 227 w 234"/>
                <a:gd name="T105" fmla="*/ 23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57">
                  <a:moveTo>
                    <a:pt x="227" y="234"/>
                  </a:moveTo>
                  <a:cubicBezTo>
                    <a:pt x="226" y="236"/>
                    <a:pt x="225" y="237"/>
                    <a:pt x="224" y="239"/>
                  </a:cubicBezTo>
                  <a:cubicBezTo>
                    <a:pt x="223" y="239"/>
                    <a:pt x="224" y="239"/>
                    <a:pt x="223" y="239"/>
                  </a:cubicBezTo>
                  <a:cubicBezTo>
                    <a:pt x="221" y="243"/>
                    <a:pt x="224" y="249"/>
                    <a:pt x="222" y="254"/>
                  </a:cubicBezTo>
                  <a:cubicBezTo>
                    <a:pt x="222" y="257"/>
                    <a:pt x="219" y="261"/>
                    <a:pt x="219" y="264"/>
                  </a:cubicBezTo>
                  <a:cubicBezTo>
                    <a:pt x="220" y="268"/>
                    <a:pt x="211" y="266"/>
                    <a:pt x="210" y="269"/>
                  </a:cubicBezTo>
                  <a:cubicBezTo>
                    <a:pt x="209" y="269"/>
                    <a:pt x="208" y="270"/>
                    <a:pt x="206" y="271"/>
                  </a:cubicBezTo>
                  <a:cubicBezTo>
                    <a:pt x="203" y="274"/>
                    <a:pt x="201" y="281"/>
                    <a:pt x="201" y="285"/>
                  </a:cubicBezTo>
                  <a:cubicBezTo>
                    <a:pt x="199" y="292"/>
                    <a:pt x="192" y="306"/>
                    <a:pt x="183" y="299"/>
                  </a:cubicBezTo>
                  <a:cubicBezTo>
                    <a:pt x="183" y="300"/>
                    <a:pt x="187" y="304"/>
                    <a:pt x="188" y="305"/>
                  </a:cubicBezTo>
                  <a:cubicBezTo>
                    <a:pt x="190" y="310"/>
                    <a:pt x="179" y="315"/>
                    <a:pt x="177" y="312"/>
                  </a:cubicBezTo>
                  <a:cubicBezTo>
                    <a:pt x="177" y="313"/>
                    <a:pt x="178" y="316"/>
                    <a:pt x="179" y="317"/>
                  </a:cubicBezTo>
                  <a:cubicBezTo>
                    <a:pt x="177" y="320"/>
                    <a:pt x="174" y="316"/>
                    <a:pt x="172" y="317"/>
                  </a:cubicBezTo>
                  <a:cubicBezTo>
                    <a:pt x="172" y="319"/>
                    <a:pt x="174" y="321"/>
                    <a:pt x="176" y="320"/>
                  </a:cubicBezTo>
                  <a:cubicBezTo>
                    <a:pt x="178" y="319"/>
                    <a:pt x="176" y="325"/>
                    <a:pt x="176" y="323"/>
                  </a:cubicBezTo>
                  <a:cubicBezTo>
                    <a:pt x="175" y="325"/>
                    <a:pt x="174" y="332"/>
                    <a:pt x="172" y="332"/>
                  </a:cubicBezTo>
                  <a:cubicBezTo>
                    <a:pt x="172" y="334"/>
                    <a:pt x="176" y="333"/>
                    <a:pt x="177" y="335"/>
                  </a:cubicBezTo>
                  <a:cubicBezTo>
                    <a:pt x="178" y="338"/>
                    <a:pt x="176" y="337"/>
                    <a:pt x="175" y="339"/>
                  </a:cubicBezTo>
                  <a:cubicBezTo>
                    <a:pt x="173" y="342"/>
                    <a:pt x="175" y="346"/>
                    <a:pt x="177" y="348"/>
                  </a:cubicBezTo>
                  <a:cubicBezTo>
                    <a:pt x="175" y="350"/>
                    <a:pt x="178" y="347"/>
                    <a:pt x="176" y="349"/>
                  </a:cubicBezTo>
                  <a:cubicBezTo>
                    <a:pt x="176" y="349"/>
                    <a:pt x="186" y="354"/>
                    <a:pt x="187" y="355"/>
                  </a:cubicBezTo>
                  <a:cubicBezTo>
                    <a:pt x="189" y="357"/>
                    <a:pt x="175" y="357"/>
                    <a:pt x="176" y="356"/>
                  </a:cubicBezTo>
                  <a:cubicBezTo>
                    <a:pt x="176" y="356"/>
                    <a:pt x="170" y="354"/>
                    <a:pt x="170" y="353"/>
                  </a:cubicBezTo>
                  <a:cubicBezTo>
                    <a:pt x="170" y="354"/>
                    <a:pt x="166" y="350"/>
                    <a:pt x="164" y="350"/>
                  </a:cubicBezTo>
                  <a:cubicBezTo>
                    <a:pt x="164" y="350"/>
                    <a:pt x="165" y="349"/>
                    <a:pt x="165" y="349"/>
                  </a:cubicBezTo>
                  <a:cubicBezTo>
                    <a:pt x="165" y="349"/>
                    <a:pt x="163" y="348"/>
                    <a:pt x="162" y="347"/>
                  </a:cubicBezTo>
                  <a:cubicBezTo>
                    <a:pt x="163" y="346"/>
                    <a:pt x="163" y="348"/>
                    <a:pt x="164" y="348"/>
                  </a:cubicBezTo>
                  <a:cubicBezTo>
                    <a:pt x="164" y="348"/>
                    <a:pt x="163" y="344"/>
                    <a:pt x="163" y="345"/>
                  </a:cubicBezTo>
                  <a:cubicBezTo>
                    <a:pt x="162" y="345"/>
                    <a:pt x="163" y="347"/>
                    <a:pt x="161" y="346"/>
                  </a:cubicBezTo>
                  <a:cubicBezTo>
                    <a:pt x="161" y="345"/>
                    <a:pt x="162" y="344"/>
                    <a:pt x="161" y="343"/>
                  </a:cubicBezTo>
                  <a:cubicBezTo>
                    <a:pt x="160" y="344"/>
                    <a:pt x="158" y="343"/>
                    <a:pt x="160" y="342"/>
                  </a:cubicBezTo>
                  <a:cubicBezTo>
                    <a:pt x="158" y="342"/>
                    <a:pt x="157" y="340"/>
                    <a:pt x="158" y="339"/>
                  </a:cubicBezTo>
                  <a:cubicBezTo>
                    <a:pt x="156" y="338"/>
                    <a:pt x="160" y="334"/>
                    <a:pt x="154" y="334"/>
                  </a:cubicBezTo>
                  <a:cubicBezTo>
                    <a:pt x="154" y="333"/>
                    <a:pt x="155" y="329"/>
                    <a:pt x="154" y="327"/>
                  </a:cubicBezTo>
                  <a:cubicBezTo>
                    <a:pt x="155" y="326"/>
                    <a:pt x="157" y="327"/>
                    <a:pt x="157" y="328"/>
                  </a:cubicBezTo>
                  <a:cubicBezTo>
                    <a:pt x="157" y="327"/>
                    <a:pt x="156" y="319"/>
                    <a:pt x="155" y="320"/>
                  </a:cubicBezTo>
                  <a:cubicBezTo>
                    <a:pt x="155" y="320"/>
                    <a:pt x="155" y="323"/>
                    <a:pt x="155" y="324"/>
                  </a:cubicBezTo>
                  <a:cubicBezTo>
                    <a:pt x="155" y="324"/>
                    <a:pt x="150" y="311"/>
                    <a:pt x="150" y="309"/>
                  </a:cubicBezTo>
                  <a:cubicBezTo>
                    <a:pt x="147" y="307"/>
                    <a:pt x="153" y="293"/>
                    <a:pt x="149" y="289"/>
                  </a:cubicBezTo>
                  <a:cubicBezTo>
                    <a:pt x="149" y="289"/>
                    <a:pt x="149" y="287"/>
                    <a:pt x="149" y="286"/>
                  </a:cubicBezTo>
                  <a:cubicBezTo>
                    <a:pt x="149" y="285"/>
                    <a:pt x="149" y="285"/>
                    <a:pt x="149" y="285"/>
                  </a:cubicBezTo>
                  <a:cubicBezTo>
                    <a:pt x="149" y="280"/>
                    <a:pt x="151" y="255"/>
                    <a:pt x="145" y="253"/>
                  </a:cubicBezTo>
                  <a:cubicBezTo>
                    <a:pt x="142" y="250"/>
                    <a:pt x="138" y="248"/>
                    <a:pt x="135" y="246"/>
                  </a:cubicBezTo>
                  <a:cubicBezTo>
                    <a:pt x="131" y="239"/>
                    <a:pt x="126" y="230"/>
                    <a:pt x="122" y="224"/>
                  </a:cubicBezTo>
                  <a:cubicBezTo>
                    <a:pt x="120" y="223"/>
                    <a:pt x="118" y="219"/>
                    <a:pt x="118" y="218"/>
                  </a:cubicBezTo>
                  <a:cubicBezTo>
                    <a:pt x="117" y="213"/>
                    <a:pt x="120" y="214"/>
                    <a:pt x="120" y="211"/>
                  </a:cubicBezTo>
                  <a:cubicBezTo>
                    <a:pt x="116" y="209"/>
                    <a:pt x="118" y="203"/>
                    <a:pt x="120" y="200"/>
                  </a:cubicBezTo>
                  <a:cubicBezTo>
                    <a:pt x="125" y="193"/>
                    <a:pt x="129" y="191"/>
                    <a:pt x="124" y="180"/>
                  </a:cubicBezTo>
                  <a:cubicBezTo>
                    <a:pt x="128" y="175"/>
                    <a:pt x="118" y="182"/>
                    <a:pt x="119" y="182"/>
                  </a:cubicBezTo>
                  <a:cubicBezTo>
                    <a:pt x="116" y="182"/>
                    <a:pt x="111" y="178"/>
                    <a:pt x="109" y="176"/>
                  </a:cubicBezTo>
                  <a:cubicBezTo>
                    <a:pt x="107" y="174"/>
                    <a:pt x="105" y="169"/>
                    <a:pt x="102" y="166"/>
                  </a:cubicBezTo>
                  <a:cubicBezTo>
                    <a:pt x="95" y="166"/>
                    <a:pt x="92" y="161"/>
                    <a:pt x="87" y="158"/>
                  </a:cubicBezTo>
                  <a:cubicBezTo>
                    <a:pt x="87" y="157"/>
                    <a:pt x="84" y="158"/>
                    <a:pt x="83" y="159"/>
                  </a:cubicBezTo>
                  <a:cubicBezTo>
                    <a:pt x="77" y="159"/>
                    <a:pt x="70" y="154"/>
                    <a:pt x="66" y="151"/>
                  </a:cubicBezTo>
                  <a:cubicBezTo>
                    <a:pt x="61" y="147"/>
                    <a:pt x="61" y="141"/>
                    <a:pt x="57" y="137"/>
                  </a:cubicBezTo>
                  <a:cubicBezTo>
                    <a:pt x="56" y="135"/>
                    <a:pt x="55" y="134"/>
                    <a:pt x="55" y="134"/>
                  </a:cubicBezTo>
                  <a:cubicBezTo>
                    <a:pt x="55" y="134"/>
                    <a:pt x="55" y="134"/>
                    <a:pt x="55" y="134"/>
                  </a:cubicBezTo>
                  <a:cubicBezTo>
                    <a:pt x="56" y="133"/>
                    <a:pt x="53" y="127"/>
                    <a:pt x="52" y="126"/>
                  </a:cubicBezTo>
                  <a:cubicBezTo>
                    <a:pt x="51" y="125"/>
                    <a:pt x="52" y="117"/>
                    <a:pt x="50" y="117"/>
                  </a:cubicBezTo>
                  <a:cubicBezTo>
                    <a:pt x="48" y="117"/>
                    <a:pt x="50" y="129"/>
                    <a:pt x="51" y="131"/>
                  </a:cubicBezTo>
                  <a:cubicBezTo>
                    <a:pt x="51" y="132"/>
                    <a:pt x="53" y="145"/>
                    <a:pt x="51" y="143"/>
                  </a:cubicBezTo>
                  <a:cubicBezTo>
                    <a:pt x="51" y="141"/>
                    <a:pt x="50" y="139"/>
                    <a:pt x="48" y="138"/>
                  </a:cubicBezTo>
                  <a:cubicBezTo>
                    <a:pt x="48" y="137"/>
                    <a:pt x="48" y="133"/>
                    <a:pt x="47" y="131"/>
                  </a:cubicBezTo>
                  <a:cubicBezTo>
                    <a:pt x="47" y="131"/>
                    <a:pt x="43" y="128"/>
                    <a:pt x="44" y="127"/>
                  </a:cubicBezTo>
                  <a:cubicBezTo>
                    <a:pt x="44" y="127"/>
                    <a:pt x="46" y="126"/>
                    <a:pt x="46" y="126"/>
                  </a:cubicBezTo>
                  <a:cubicBezTo>
                    <a:pt x="46" y="126"/>
                    <a:pt x="46" y="124"/>
                    <a:pt x="46" y="124"/>
                  </a:cubicBezTo>
                  <a:cubicBezTo>
                    <a:pt x="44" y="120"/>
                    <a:pt x="47" y="115"/>
                    <a:pt x="45" y="111"/>
                  </a:cubicBezTo>
                  <a:cubicBezTo>
                    <a:pt x="45" y="109"/>
                    <a:pt x="41" y="109"/>
                    <a:pt x="40" y="108"/>
                  </a:cubicBezTo>
                  <a:cubicBezTo>
                    <a:pt x="40" y="107"/>
                    <a:pt x="41" y="105"/>
                    <a:pt x="40" y="104"/>
                  </a:cubicBezTo>
                  <a:cubicBezTo>
                    <a:pt x="39" y="102"/>
                    <a:pt x="40" y="97"/>
                    <a:pt x="40" y="95"/>
                  </a:cubicBezTo>
                  <a:cubicBezTo>
                    <a:pt x="40" y="95"/>
                    <a:pt x="43" y="91"/>
                    <a:pt x="43" y="90"/>
                  </a:cubicBezTo>
                  <a:cubicBezTo>
                    <a:pt x="45" y="88"/>
                    <a:pt x="46" y="84"/>
                    <a:pt x="49" y="82"/>
                  </a:cubicBezTo>
                  <a:cubicBezTo>
                    <a:pt x="50" y="81"/>
                    <a:pt x="52" y="78"/>
                    <a:pt x="52" y="77"/>
                  </a:cubicBezTo>
                  <a:cubicBezTo>
                    <a:pt x="53" y="76"/>
                    <a:pt x="54" y="73"/>
                    <a:pt x="54" y="72"/>
                  </a:cubicBezTo>
                  <a:cubicBezTo>
                    <a:pt x="53" y="67"/>
                    <a:pt x="50" y="66"/>
                    <a:pt x="56" y="66"/>
                  </a:cubicBezTo>
                  <a:cubicBezTo>
                    <a:pt x="52" y="64"/>
                    <a:pt x="55" y="56"/>
                    <a:pt x="56" y="55"/>
                  </a:cubicBezTo>
                  <a:cubicBezTo>
                    <a:pt x="55" y="54"/>
                    <a:pt x="55" y="54"/>
                    <a:pt x="55" y="53"/>
                  </a:cubicBezTo>
                  <a:cubicBezTo>
                    <a:pt x="54" y="55"/>
                    <a:pt x="54" y="54"/>
                    <a:pt x="53" y="55"/>
                  </a:cubicBezTo>
                  <a:cubicBezTo>
                    <a:pt x="53" y="53"/>
                    <a:pt x="52" y="48"/>
                    <a:pt x="52" y="48"/>
                  </a:cubicBezTo>
                  <a:cubicBezTo>
                    <a:pt x="52" y="47"/>
                    <a:pt x="53" y="45"/>
                    <a:pt x="53" y="45"/>
                  </a:cubicBezTo>
                  <a:cubicBezTo>
                    <a:pt x="53" y="39"/>
                    <a:pt x="45" y="40"/>
                    <a:pt x="43" y="38"/>
                  </a:cubicBezTo>
                  <a:cubicBezTo>
                    <a:pt x="40" y="37"/>
                    <a:pt x="41" y="37"/>
                    <a:pt x="38" y="39"/>
                  </a:cubicBezTo>
                  <a:cubicBezTo>
                    <a:pt x="40" y="39"/>
                    <a:pt x="39" y="38"/>
                    <a:pt x="40" y="38"/>
                  </a:cubicBezTo>
                  <a:cubicBezTo>
                    <a:pt x="40" y="41"/>
                    <a:pt x="32" y="40"/>
                    <a:pt x="30" y="41"/>
                  </a:cubicBezTo>
                  <a:cubicBezTo>
                    <a:pt x="31" y="41"/>
                    <a:pt x="30" y="41"/>
                    <a:pt x="28" y="41"/>
                  </a:cubicBezTo>
                  <a:cubicBezTo>
                    <a:pt x="28" y="41"/>
                    <a:pt x="28" y="41"/>
                    <a:pt x="28" y="41"/>
                  </a:cubicBezTo>
                  <a:cubicBezTo>
                    <a:pt x="24" y="44"/>
                    <a:pt x="10" y="49"/>
                    <a:pt x="9" y="51"/>
                  </a:cubicBezTo>
                  <a:cubicBezTo>
                    <a:pt x="10" y="51"/>
                    <a:pt x="1" y="52"/>
                    <a:pt x="0" y="52"/>
                  </a:cubicBezTo>
                  <a:cubicBezTo>
                    <a:pt x="2" y="51"/>
                    <a:pt x="12" y="49"/>
                    <a:pt x="13" y="47"/>
                  </a:cubicBezTo>
                  <a:cubicBezTo>
                    <a:pt x="15" y="46"/>
                    <a:pt x="16" y="45"/>
                    <a:pt x="17" y="44"/>
                  </a:cubicBezTo>
                  <a:cubicBezTo>
                    <a:pt x="17" y="44"/>
                    <a:pt x="17" y="43"/>
                    <a:pt x="17" y="43"/>
                  </a:cubicBezTo>
                  <a:cubicBezTo>
                    <a:pt x="16" y="42"/>
                    <a:pt x="13" y="43"/>
                    <a:pt x="11" y="42"/>
                  </a:cubicBezTo>
                  <a:cubicBezTo>
                    <a:pt x="12" y="42"/>
                    <a:pt x="13" y="40"/>
                    <a:pt x="13" y="39"/>
                  </a:cubicBezTo>
                  <a:cubicBezTo>
                    <a:pt x="11" y="38"/>
                    <a:pt x="9" y="36"/>
                    <a:pt x="11" y="33"/>
                  </a:cubicBezTo>
                  <a:cubicBezTo>
                    <a:pt x="13" y="31"/>
                    <a:pt x="24" y="26"/>
                    <a:pt x="24" y="27"/>
                  </a:cubicBezTo>
                  <a:cubicBezTo>
                    <a:pt x="24" y="26"/>
                    <a:pt x="25" y="26"/>
                    <a:pt x="25" y="25"/>
                  </a:cubicBezTo>
                  <a:cubicBezTo>
                    <a:pt x="22" y="25"/>
                    <a:pt x="19" y="26"/>
                    <a:pt x="17" y="24"/>
                  </a:cubicBezTo>
                  <a:cubicBezTo>
                    <a:pt x="17" y="22"/>
                    <a:pt x="18" y="20"/>
                    <a:pt x="21" y="20"/>
                  </a:cubicBezTo>
                  <a:cubicBezTo>
                    <a:pt x="20" y="20"/>
                    <a:pt x="23" y="19"/>
                    <a:pt x="23" y="19"/>
                  </a:cubicBezTo>
                  <a:cubicBezTo>
                    <a:pt x="26" y="17"/>
                    <a:pt x="28" y="18"/>
                    <a:pt x="30" y="19"/>
                  </a:cubicBezTo>
                  <a:cubicBezTo>
                    <a:pt x="30" y="18"/>
                    <a:pt x="30" y="16"/>
                    <a:pt x="30" y="16"/>
                  </a:cubicBezTo>
                  <a:cubicBezTo>
                    <a:pt x="31" y="14"/>
                    <a:pt x="28" y="13"/>
                    <a:pt x="29" y="12"/>
                  </a:cubicBezTo>
                  <a:cubicBezTo>
                    <a:pt x="30" y="10"/>
                    <a:pt x="36" y="10"/>
                    <a:pt x="36" y="9"/>
                  </a:cubicBezTo>
                  <a:cubicBezTo>
                    <a:pt x="44" y="4"/>
                    <a:pt x="57" y="0"/>
                    <a:pt x="64" y="6"/>
                  </a:cubicBezTo>
                  <a:cubicBezTo>
                    <a:pt x="66" y="7"/>
                    <a:pt x="68" y="8"/>
                    <a:pt x="69" y="8"/>
                  </a:cubicBezTo>
                  <a:cubicBezTo>
                    <a:pt x="70" y="8"/>
                    <a:pt x="71" y="8"/>
                    <a:pt x="72" y="8"/>
                  </a:cubicBezTo>
                  <a:cubicBezTo>
                    <a:pt x="74" y="9"/>
                    <a:pt x="76" y="12"/>
                    <a:pt x="78" y="13"/>
                  </a:cubicBezTo>
                  <a:cubicBezTo>
                    <a:pt x="78" y="13"/>
                    <a:pt x="78" y="13"/>
                    <a:pt x="78" y="13"/>
                  </a:cubicBezTo>
                  <a:cubicBezTo>
                    <a:pt x="78" y="13"/>
                    <a:pt x="79" y="13"/>
                    <a:pt x="80" y="13"/>
                  </a:cubicBezTo>
                  <a:cubicBezTo>
                    <a:pt x="81" y="12"/>
                    <a:pt x="93" y="10"/>
                    <a:pt x="94" y="10"/>
                  </a:cubicBezTo>
                  <a:cubicBezTo>
                    <a:pt x="94" y="10"/>
                    <a:pt x="94" y="13"/>
                    <a:pt x="94" y="13"/>
                  </a:cubicBezTo>
                  <a:cubicBezTo>
                    <a:pt x="95" y="13"/>
                    <a:pt x="97" y="11"/>
                    <a:pt x="97" y="12"/>
                  </a:cubicBezTo>
                  <a:cubicBezTo>
                    <a:pt x="97" y="12"/>
                    <a:pt x="97" y="14"/>
                    <a:pt x="97" y="14"/>
                  </a:cubicBezTo>
                  <a:cubicBezTo>
                    <a:pt x="100" y="12"/>
                    <a:pt x="101" y="13"/>
                    <a:pt x="103" y="15"/>
                  </a:cubicBezTo>
                  <a:cubicBezTo>
                    <a:pt x="103" y="15"/>
                    <a:pt x="114" y="18"/>
                    <a:pt x="108" y="19"/>
                  </a:cubicBezTo>
                  <a:cubicBezTo>
                    <a:pt x="111" y="21"/>
                    <a:pt x="114" y="18"/>
                    <a:pt x="116" y="22"/>
                  </a:cubicBezTo>
                  <a:cubicBezTo>
                    <a:pt x="116" y="21"/>
                    <a:pt x="116" y="20"/>
                    <a:pt x="117" y="19"/>
                  </a:cubicBezTo>
                  <a:cubicBezTo>
                    <a:pt x="113" y="16"/>
                    <a:pt x="110" y="19"/>
                    <a:pt x="107" y="14"/>
                  </a:cubicBezTo>
                  <a:cubicBezTo>
                    <a:pt x="108" y="12"/>
                    <a:pt x="111" y="12"/>
                    <a:pt x="114" y="13"/>
                  </a:cubicBezTo>
                  <a:cubicBezTo>
                    <a:pt x="111" y="12"/>
                    <a:pt x="105" y="11"/>
                    <a:pt x="108" y="7"/>
                  </a:cubicBezTo>
                  <a:cubicBezTo>
                    <a:pt x="108" y="7"/>
                    <a:pt x="108" y="7"/>
                    <a:pt x="107" y="7"/>
                  </a:cubicBezTo>
                  <a:cubicBezTo>
                    <a:pt x="104" y="11"/>
                    <a:pt x="98" y="6"/>
                    <a:pt x="100" y="5"/>
                  </a:cubicBezTo>
                  <a:cubicBezTo>
                    <a:pt x="101" y="0"/>
                    <a:pt x="113" y="0"/>
                    <a:pt x="116" y="2"/>
                  </a:cubicBezTo>
                  <a:cubicBezTo>
                    <a:pt x="118" y="4"/>
                    <a:pt x="124" y="7"/>
                    <a:pt x="124" y="9"/>
                  </a:cubicBezTo>
                  <a:cubicBezTo>
                    <a:pt x="125" y="6"/>
                    <a:pt x="126" y="5"/>
                    <a:pt x="125" y="5"/>
                  </a:cubicBezTo>
                  <a:cubicBezTo>
                    <a:pt x="125" y="4"/>
                    <a:pt x="130" y="4"/>
                    <a:pt x="131" y="5"/>
                  </a:cubicBezTo>
                  <a:cubicBezTo>
                    <a:pt x="129" y="7"/>
                    <a:pt x="125" y="12"/>
                    <a:pt x="128" y="13"/>
                  </a:cubicBezTo>
                  <a:cubicBezTo>
                    <a:pt x="128" y="11"/>
                    <a:pt x="130" y="16"/>
                    <a:pt x="130" y="16"/>
                  </a:cubicBezTo>
                  <a:cubicBezTo>
                    <a:pt x="127" y="19"/>
                    <a:pt x="126" y="21"/>
                    <a:pt x="122" y="18"/>
                  </a:cubicBezTo>
                  <a:cubicBezTo>
                    <a:pt x="122" y="18"/>
                    <a:pt x="122" y="18"/>
                    <a:pt x="122" y="18"/>
                  </a:cubicBezTo>
                  <a:cubicBezTo>
                    <a:pt x="123" y="20"/>
                    <a:pt x="131" y="25"/>
                    <a:pt x="132" y="20"/>
                  </a:cubicBezTo>
                  <a:cubicBezTo>
                    <a:pt x="132" y="20"/>
                    <a:pt x="131" y="19"/>
                    <a:pt x="131" y="19"/>
                  </a:cubicBezTo>
                  <a:cubicBezTo>
                    <a:pt x="131" y="16"/>
                    <a:pt x="136" y="17"/>
                    <a:pt x="137" y="17"/>
                  </a:cubicBezTo>
                  <a:cubicBezTo>
                    <a:pt x="136" y="16"/>
                    <a:pt x="137" y="14"/>
                    <a:pt x="137" y="13"/>
                  </a:cubicBezTo>
                  <a:cubicBezTo>
                    <a:pt x="139" y="11"/>
                    <a:pt x="141" y="9"/>
                    <a:pt x="142" y="6"/>
                  </a:cubicBezTo>
                  <a:cubicBezTo>
                    <a:pt x="146" y="0"/>
                    <a:pt x="154" y="8"/>
                    <a:pt x="145" y="9"/>
                  </a:cubicBezTo>
                  <a:cubicBezTo>
                    <a:pt x="141" y="10"/>
                    <a:pt x="144" y="18"/>
                    <a:pt x="144" y="21"/>
                  </a:cubicBezTo>
                  <a:cubicBezTo>
                    <a:pt x="147" y="16"/>
                    <a:pt x="147" y="25"/>
                    <a:pt x="147" y="25"/>
                  </a:cubicBezTo>
                  <a:cubicBezTo>
                    <a:pt x="149" y="24"/>
                    <a:pt x="151" y="21"/>
                    <a:pt x="151" y="18"/>
                  </a:cubicBezTo>
                  <a:cubicBezTo>
                    <a:pt x="146" y="15"/>
                    <a:pt x="147" y="9"/>
                    <a:pt x="152" y="7"/>
                  </a:cubicBezTo>
                  <a:cubicBezTo>
                    <a:pt x="152" y="6"/>
                    <a:pt x="153" y="5"/>
                    <a:pt x="153" y="4"/>
                  </a:cubicBezTo>
                  <a:cubicBezTo>
                    <a:pt x="153" y="4"/>
                    <a:pt x="153" y="4"/>
                    <a:pt x="153" y="4"/>
                  </a:cubicBezTo>
                  <a:cubicBezTo>
                    <a:pt x="153" y="5"/>
                    <a:pt x="153" y="6"/>
                    <a:pt x="153" y="7"/>
                  </a:cubicBezTo>
                  <a:cubicBezTo>
                    <a:pt x="154" y="6"/>
                    <a:pt x="155" y="6"/>
                    <a:pt x="156" y="6"/>
                  </a:cubicBezTo>
                  <a:cubicBezTo>
                    <a:pt x="156" y="5"/>
                    <a:pt x="171" y="11"/>
                    <a:pt x="167" y="11"/>
                  </a:cubicBezTo>
                  <a:cubicBezTo>
                    <a:pt x="167" y="11"/>
                    <a:pt x="167" y="11"/>
                    <a:pt x="167" y="11"/>
                  </a:cubicBezTo>
                  <a:cubicBezTo>
                    <a:pt x="167" y="11"/>
                    <a:pt x="167" y="11"/>
                    <a:pt x="167" y="11"/>
                  </a:cubicBezTo>
                  <a:cubicBezTo>
                    <a:pt x="169" y="13"/>
                    <a:pt x="173" y="15"/>
                    <a:pt x="175" y="16"/>
                  </a:cubicBezTo>
                  <a:cubicBezTo>
                    <a:pt x="176" y="18"/>
                    <a:pt x="176" y="18"/>
                    <a:pt x="176" y="18"/>
                  </a:cubicBezTo>
                  <a:cubicBezTo>
                    <a:pt x="177" y="18"/>
                    <a:pt x="177" y="20"/>
                    <a:pt x="176" y="21"/>
                  </a:cubicBezTo>
                  <a:cubicBezTo>
                    <a:pt x="177" y="22"/>
                    <a:pt x="175" y="25"/>
                    <a:pt x="181" y="27"/>
                  </a:cubicBezTo>
                  <a:cubicBezTo>
                    <a:pt x="182" y="28"/>
                    <a:pt x="183" y="29"/>
                    <a:pt x="185" y="30"/>
                  </a:cubicBezTo>
                  <a:cubicBezTo>
                    <a:pt x="185" y="36"/>
                    <a:pt x="178" y="36"/>
                    <a:pt x="176" y="31"/>
                  </a:cubicBezTo>
                  <a:cubicBezTo>
                    <a:pt x="172" y="30"/>
                    <a:pt x="177" y="37"/>
                    <a:pt x="177" y="37"/>
                  </a:cubicBezTo>
                  <a:cubicBezTo>
                    <a:pt x="177" y="39"/>
                    <a:pt x="177" y="41"/>
                    <a:pt x="177" y="42"/>
                  </a:cubicBezTo>
                  <a:cubicBezTo>
                    <a:pt x="176" y="42"/>
                    <a:pt x="175" y="41"/>
                    <a:pt x="174" y="40"/>
                  </a:cubicBezTo>
                  <a:cubicBezTo>
                    <a:pt x="172" y="41"/>
                    <a:pt x="176" y="43"/>
                    <a:pt x="175" y="44"/>
                  </a:cubicBezTo>
                  <a:cubicBezTo>
                    <a:pt x="173" y="45"/>
                    <a:pt x="168" y="41"/>
                    <a:pt x="167" y="40"/>
                  </a:cubicBezTo>
                  <a:cubicBezTo>
                    <a:pt x="166" y="39"/>
                    <a:pt x="166" y="37"/>
                    <a:pt x="165" y="35"/>
                  </a:cubicBezTo>
                  <a:cubicBezTo>
                    <a:pt x="164" y="36"/>
                    <a:pt x="158" y="36"/>
                    <a:pt x="158" y="35"/>
                  </a:cubicBezTo>
                  <a:cubicBezTo>
                    <a:pt x="157" y="32"/>
                    <a:pt x="170" y="32"/>
                    <a:pt x="168" y="26"/>
                  </a:cubicBezTo>
                  <a:cubicBezTo>
                    <a:pt x="167" y="26"/>
                    <a:pt x="162" y="28"/>
                    <a:pt x="162" y="27"/>
                  </a:cubicBezTo>
                  <a:cubicBezTo>
                    <a:pt x="160" y="25"/>
                    <a:pt x="163" y="23"/>
                    <a:pt x="165" y="24"/>
                  </a:cubicBezTo>
                  <a:cubicBezTo>
                    <a:pt x="164" y="23"/>
                    <a:pt x="161" y="20"/>
                    <a:pt x="164" y="21"/>
                  </a:cubicBezTo>
                  <a:cubicBezTo>
                    <a:pt x="163" y="19"/>
                    <a:pt x="163" y="18"/>
                    <a:pt x="162" y="18"/>
                  </a:cubicBezTo>
                  <a:cubicBezTo>
                    <a:pt x="162" y="21"/>
                    <a:pt x="158" y="19"/>
                    <a:pt x="158" y="19"/>
                  </a:cubicBezTo>
                  <a:cubicBezTo>
                    <a:pt x="158" y="19"/>
                    <a:pt x="158" y="19"/>
                    <a:pt x="158" y="19"/>
                  </a:cubicBezTo>
                  <a:cubicBezTo>
                    <a:pt x="158" y="19"/>
                    <a:pt x="157" y="18"/>
                    <a:pt x="156" y="19"/>
                  </a:cubicBezTo>
                  <a:cubicBezTo>
                    <a:pt x="160" y="25"/>
                    <a:pt x="150" y="28"/>
                    <a:pt x="151" y="31"/>
                  </a:cubicBezTo>
                  <a:cubicBezTo>
                    <a:pt x="150" y="31"/>
                    <a:pt x="149" y="30"/>
                    <a:pt x="149" y="30"/>
                  </a:cubicBezTo>
                  <a:cubicBezTo>
                    <a:pt x="147" y="32"/>
                    <a:pt x="153" y="35"/>
                    <a:pt x="153" y="36"/>
                  </a:cubicBezTo>
                  <a:cubicBezTo>
                    <a:pt x="152" y="36"/>
                    <a:pt x="146" y="38"/>
                    <a:pt x="145" y="38"/>
                  </a:cubicBezTo>
                  <a:cubicBezTo>
                    <a:pt x="144" y="37"/>
                    <a:pt x="144" y="37"/>
                    <a:pt x="143" y="36"/>
                  </a:cubicBezTo>
                  <a:cubicBezTo>
                    <a:pt x="143" y="35"/>
                    <a:pt x="146" y="31"/>
                    <a:pt x="147" y="30"/>
                  </a:cubicBezTo>
                  <a:cubicBezTo>
                    <a:pt x="146" y="30"/>
                    <a:pt x="146" y="30"/>
                    <a:pt x="145" y="31"/>
                  </a:cubicBezTo>
                  <a:cubicBezTo>
                    <a:pt x="143" y="34"/>
                    <a:pt x="138" y="34"/>
                    <a:pt x="136" y="36"/>
                  </a:cubicBezTo>
                  <a:cubicBezTo>
                    <a:pt x="139" y="36"/>
                    <a:pt x="130" y="42"/>
                    <a:pt x="130" y="42"/>
                  </a:cubicBezTo>
                  <a:cubicBezTo>
                    <a:pt x="125" y="46"/>
                    <a:pt x="128" y="46"/>
                    <a:pt x="128" y="50"/>
                  </a:cubicBezTo>
                  <a:cubicBezTo>
                    <a:pt x="127" y="57"/>
                    <a:pt x="148" y="57"/>
                    <a:pt x="141" y="65"/>
                  </a:cubicBezTo>
                  <a:cubicBezTo>
                    <a:pt x="142" y="65"/>
                    <a:pt x="143" y="66"/>
                    <a:pt x="143" y="67"/>
                  </a:cubicBezTo>
                  <a:cubicBezTo>
                    <a:pt x="143" y="67"/>
                    <a:pt x="141" y="66"/>
                    <a:pt x="141" y="66"/>
                  </a:cubicBezTo>
                  <a:cubicBezTo>
                    <a:pt x="142" y="68"/>
                    <a:pt x="146" y="72"/>
                    <a:pt x="146" y="67"/>
                  </a:cubicBezTo>
                  <a:cubicBezTo>
                    <a:pt x="147" y="59"/>
                    <a:pt x="146" y="63"/>
                    <a:pt x="152" y="59"/>
                  </a:cubicBezTo>
                  <a:cubicBezTo>
                    <a:pt x="156" y="55"/>
                    <a:pt x="150" y="52"/>
                    <a:pt x="153" y="49"/>
                  </a:cubicBezTo>
                  <a:cubicBezTo>
                    <a:pt x="155" y="48"/>
                    <a:pt x="155" y="43"/>
                    <a:pt x="155" y="41"/>
                  </a:cubicBezTo>
                  <a:cubicBezTo>
                    <a:pt x="156" y="36"/>
                    <a:pt x="169" y="44"/>
                    <a:pt x="169" y="47"/>
                  </a:cubicBezTo>
                  <a:cubicBezTo>
                    <a:pt x="167" y="58"/>
                    <a:pt x="173" y="48"/>
                    <a:pt x="177" y="48"/>
                  </a:cubicBezTo>
                  <a:cubicBezTo>
                    <a:pt x="181" y="51"/>
                    <a:pt x="180" y="60"/>
                    <a:pt x="184" y="63"/>
                  </a:cubicBezTo>
                  <a:cubicBezTo>
                    <a:pt x="185" y="63"/>
                    <a:pt x="186" y="64"/>
                    <a:pt x="188" y="66"/>
                  </a:cubicBezTo>
                  <a:cubicBezTo>
                    <a:pt x="189" y="67"/>
                    <a:pt x="190" y="69"/>
                    <a:pt x="190" y="72"/>
                  </a:cubicBezTo>
                  <a:cubicBezTo>
                    <a:pt x="190" y="72"/>
                    <a:pt x="189" y="72"/>
                    <a:pt x="189" y="72"/>
                  </a:cubicBezTo>
                  <a:cubicBezTo>
                    <a:pt x="191" y="72"/>
                    <a:pt x="189" y="76"/>
                    <a:pt x="190" y="77"/>
                  </a:cubicBezTo>
                  <a:cubicBezTo>
                    <a:pt x="191" y="77"/>
                    <a:pt x="198" y="80"/>
                    <a:pt x="193" y="82"/>
                  </a:cubicBezTo>
                  <a:cubicBezTo>
                    <a:pt x="194" y="83"/>
                    <a:pt x="194" y="88"/>
                    <a:pt x="192" y="83"/>
                  </a:cubicBezTo>
                  <a:cubicBezTo>
                    <a:pt x="190" y="87"/>
                    <a:pt x="190" y="85"/>
                    <a:pt x="187" y="85"/>
                  </a:cubicBezTo>
                  <a:cubicBezTo>
                    <a:pt x="187" y="84"/>
                    <a:pt x="187" y="84"/>
                    <a:pt x="188" y="84"/>
                  </a:cubicBezTo>
                  <a:cubicBezTo>
                    <a:pt x="189" y="81"/>
                    <a:pt x="183" y="84"/>
                    <a:pt x="182" y="83"/>
                  </a:cubicBezTo>
                  <a:cubicBezTo>
                    <a:pt x="181" y="82"/>
                    <a:pt x="186" y="74"/>
                    <a:pt x="188" y="73"/>
                  </a:cubicBezTo>
                  <a:cubicBezTo>
                    <a:pt x="185" y="73"/>
                    <a:pt x="184" y="75"/>
                    <a:pt x="182" y="76"/>
                  </a:cubicBezTo>
                  <a:cubicBezTo>
                    <a:pt x="180" y="76"/>
                    <a:pt x="178" y="76"/>
                    <a:pt x="177" y="77"/>
                  </a:cubicBezTo>
                  <a:cubicBezTo>
                    <a:pt x="176" y="77"/>
                    <a:pt x="175" y="77"/>
                    <a:pt x="174" y="77"/>
                  </a:cubicBezTo>
                  <a:cubicBezTo>
                    <a:pt x="174" y="77"/>
                    <a:pt x="175" y="77"/>
                    <a:pt x="175" y="77"/>
                  </a:cubicBezTo>
                  <a:cubicBezTo>
                    <a:pt x="175" y="77"/>
                    <a:pt x="176" y="77"/>
                    <a:pt x="176" y="78"/>
                  </a:cubicBezTo>
                  <a:cubicBezTo>
                    <a:pt x="176" y="78"/>
                    <a:pt x="176" y="78"/>
                    <a:pt x="176" y="78"/>
                  </a:cubicBezTo>
                  <a:cubicBezTo>
                    <a:pt x="176" y="78"/>
                    <a:pt x="177" y="78"/>
                    <a:pt x="177" y="78"/>
                  </a:cubicBezTo>
                  <a:cubicBezTo>
                    <a:pt x="178" y="80"/>
                    <a:pt x="176" y="79"/>
                    <a:pt x="175" y="79"/>
                  </a:cubicBezTo>
                  <a:cubicBezTo>
                    <a:pt x="174" y="78"/>
                    <a:pt x="173" y="77"/>
                    <a:pt x="172" y="77"/>
                  </a:cubicBezTo>
                  <a:cubicBezTo>
                    <a:pt x="172" y="77"/>
                    <a:pt x="172" y="77"/>
                    <a:pt x="172" y="77"/>
                  </a:cubicBezTo>
                  <a:cubicBezTo>
                    <a:pt x="170" y="77"/>
                    <a:pt x="167" y="78"/>
                    <a:pt x="165" y="79"/>
                  </a:cubicBezTo>
                  <a:cubicBezTo>
                    <a:pt x="167" y="79"/>
                    <a:pt x="172" y="79"/>
                    <a:pt x="173" y="80"/>
                  </a:cubicBezTo>
                  <a:cubicBezTo>
                    <a:pt x="173" y="81"/>
                    <a:pt x="173" y="81"/>
                    <a:pt x="172" y="81"/>
                  </a:cubicBezTo>
                  <a:cubicBezTo>
                    <a:pt x="172" y="82"/>
                    <a:pt x="171" y="82"/>
                    <a:pt x="170" y="82"/>
                  </a:cubicBezTo>
                  <a:cubicBezTo>
                    <a:pt x="170" y="82"/>
                    <a:pt x="170" y="82"/>
                    <a:pt x="171" y="83"/>
                  </a:cubicBezTo>
                  <a:cubicBezTo>
                    <a:pt x="172" y="84"/>
                    <a:pt x="173" y="85"/>
                    <a:pt x="176" y="85"/>
                  </a:cubicBezTo>
                  <a:cubicBezTo>
                    <a:pt x="174" y="90"/>
                    <a:pt x="177" y="85"/>
                    <a:pt x="179" y="84"/>
                  </a:cubicBezTo>
                  <a:cubicBezTo>
                    <a:pt x="184" y="88"/>
                    <a:pt x="173" y="90"/>
                    <a:pt x="170" y="91"/>
                  </a:cubicBezTo>
                  <a:cubicBezTo>
                    <a:pt x="170" y="91"/>
                    <a:pt x="164" y="95"/>
                    <a:pt x="166" y="91"/>
                  </a:cubicBezTo>
                  <a:cubicBezTo>
                    <a:pt x="166" y="91"/>
                    <a:pt x="166" y="90"/>
                    <a:pt x="167" y="90"/>
                  </a:cubicBezTo>
                  <a:cubicBezTo>
                    <a:pt x="166" y="90"/>
                    <a:pt x="164" y="90"/>
                    <a:pt x="163" y="90"/>
                  </a:cubicBezTo>
                  <a:cubicBezTo>
                    <a:pt x="159" y="91"/>
                    <a:pt x="155" y="92"/>
                    <a:pt x="158" y="96"/>
                  </a:cubicBezTo>
                  <a:cubicBezTo>
                    <a:pt x="158" y="96"/>
                    <a:pt x="158" y="96"/>
                    <a:pt x="157" y="97"/>
                  </a:cubicBezTo>
                  <a:cubicBezTo>
                    <a:pt x="147" y="97"/>
                    <a:pt x="144" y="104"/>
                    <a:pt x="140" y="112"/>
                  </a:cubicBezTo>
                  <a:cubicBezTo>
                    <a:pt x="137" y="116"/>
                    <a:pt x="129" y="116"/>
                    <a:pt x="126" y="121"/>
                  </a:cubicBezTo>
                  <a:cubicBezTo>
                    <a:pt x="127" y="121"/>
                    <a:pt x="127" y="126"/>
                    <a:pt x="126" y="125"/>
                  </a:cubicBezTo>
                  <a:cubicBezTo>
                    <a:pt x="127" y="129"/>
                    <a:pt x="128" y="134"/>
                    <a:pt x="123" y="135"/>
                  </a:cubicBezTo>
                  <a:cubicBezTo>
                    <a:pt x="118" y="133"/>
                    <a:pt x="124" y="119"/>
                    <a:pt x="116" y="123"/>
                  </a:cubicBezTo>
                  <a:cubicBezTo>
                    <a:pt x="116" y="123"/>
                    <a:pt x="114" y="122"/>
                    <a:pt x="114" y="122"/>
                  </a:cubicBezTo>
                  <a:cubicBezTo>
                    <a:pt x="113" y="121"/>
                    <a:pt x="107" y="123"/>
                    <a:pt x="106" y="123"/>
                  </a:cubicBezTo>
                  <a:cubicBezTo>
                    <a:pt x="106" y="124"/>
                    <a:pt x="107" y="124"/>
                    <a:pt x="107" y="125"/>
                  </a:cubicBezTo>
                  <a:cubicBezTo>
                    <a:pt x="105" y="126"/>
                    <a:pt x="97" y="122"/>
                    <a:pt x="95" y="123"/>
                  </a:cubicBezTo>
                  <a:cubicBezTo>
                    <a:pt x="95" y="123"/>
                    <a:pt x="92" y="125"/>
                    <a:pt x="91" y="125"/>
                  </a:cubicBezTo>
                  <a:cubicBezTo>
                    <a:pt x="91" y="125"/>
                    <a:pt x="89" y="127"/>
                    <a:pt x="88" y="127"/>
                  </a:cubicBezTo>
                  <a:cubicBezTo>
                    <a:pt x="87" y="127"/>
                    <a:pt x="87" y="128"/>
                    <a:pt x="85" y="130"/>
                  </a:cubicBezTo>
                  <a:cubicBezTo>
                    <a:pt x="86" y="137"/>
                    <a:pt x="80" y="139"/>
                    <a:pt x="84" y="146"/>
                  </a:cubicBezTo>
                  <a:cubicBezTo>
                    <a:pt x="85" y="147"/>
                    <a:pt x="86" y="153"/>
                    <a:pt x="89" y="151"/>
                  </a:cubicBezTo>
                  <a:cubicBezTo>
                    <a:pt x="91" y="152"/>
                    <a:pt x="96" y="150"/>
                    <a:pt x="97" y="148"/>
                  </a:cubicBezTo>
                  <a:cubicBezTo>
                    <a:pt x="98" y="139"/>
                    <a:pt x="112" y="143"/>
                    <a:pt x="106" y="146"/>
                  </a:cubicBezTo>
                  <a:cubicBezTo>
                    <a:pt x="104" y="148"/>
                    <a:pt x="102" y="156"/>
                    <a:pt x="101" y="158"/>
                  </a:cubicBezTo>
                  <a:cubicBezTo>
                    <a:pt x="104" y="159"/>
                    <a:pt x="111" y="156"/>
                    <a:pt x="114" y="160"/>
                  </a:cubicBezTo>
                  <a:cubicBezTo>
                    <a:pt x="116" y="162"/>
                    <a:pt x="111" y="169"/>
                    <a:pt x="112" y="172"/>
                  </a:cubicBezTo>
                  <a:cubicBezTo>
                    <a:pt x="113" y="173"/>
                    <a:pt x="116" y="179"/>
                    <a:pt x="118" y="178"/>
                  </a:cubicBezTo>
                  <a:cubicBezTo>
                    <a:pt x="120" y="178"/>
                    <a:pt x="123" y="173"/>
                    <a:pt x="126" y="177"/>
                  </a:cubicBezTo>
                  <a:cubicBezTo>
                    <a:pt x="126" y="178"/>
                    <a:pt x="127" y="178"/>
                    <a:pt x="128" y="179"/>
                  </a:cubicBezTo>
                  <a:cubicBezTo>
                    <a:pt x="129" y="178"/>
                    <a:pt x="131" y="176"/>
                    <a:pt x="132" y="175"/>
                  </a:cubicBezTo>
                  <a:cubicBezTo>
                    <a:pt x="132" y="175"/>
                    <a:pt x="132" y="173"/>
                    <a:pt x="132" y="173"/>
                  </a:cubicBezTo>
                  <a:cubicBezTo>
                    <a:pt x="133" y="171"/>
                    <a:pt x="136" y="173"/>
                    <a:pt x="138" y="171"/>
                  </a:cubicBezTo>
                  <a:cubicBezTo>
                    <a:pt x="140" y="169"/>
                    <a:pt x="145" y="167"/>
                    <a:pt x="141" y="170"/>
                  </a:cubicBezTo>
                  <a:cubicBezTo>
                    <a:pt x="141" y="170"/>
                    <a:pt x="141" y="171"/>
                    <a:pt x="141" y="171"/>
                  </a:cubicBezTo>
                  <a:cubicBezTo>
                    <a:pt x="143" y="171"/>
                    <a:pt x="144" y="171"/>
                    <a:pt x="146" y="170"/>
                  </a:cubicBezTo>
                  <a:cubicBezTo>
                    <a:pt x="145" y="170"/>
                    <a:pt x="145" y="170"/>
                    <a:pt x="145" y="169"/>
                  </a:cubicBezTo>
                  <a:cubicBezTo>
                    <a:pt x="145" y="170"/>
                    <a:pt x="155" y="173"/>
                    <a:pt x="156" y="173"/>
                  </a:cubicBezTo>
                  <a:cubicBezTo>
                    <a:pt x="157" y="174"/>
                    <a:pt x="158" y="174"/>
                    <a:pt x="159" y="174"/>
                  </a:cubicBezTo>
                  <a:cubicBezTo>
                    <a:pt x="163" y="172"/>
                    <a:pt x="163" y="174"/>
                    <a:pt x="166" y="175"/>
                  </a:cubicBezTo>
                  <a:cubicBezTo>
                    <a:pt x="166" y="173"/>
                    <a:pt x="166" y="172"/>
                    <a:pt x="168" y="172"/>
                  </a:cubicBezTo>
                  <a:cubicBezTo>
                    <a:pt x="169" y="172"/>
                    <a:pt x="168" y="175"/>
                    <a:pt x="166" y="175"/>
                  </a:cubicBezTo>
                  <a:cubicBezTo>
                    <a:pt x="173" y="177"/>
                    <a:pt x="173" y="186"/>
                    <a:pt x="181" y="186"/>
                  </a:cubicBezTo>
                  <a:cubicBezTo>
                    <a:pt x="183" y="187"/>
                    <a:pt x="187" y="187"/>
                    <a:pt x="190" y="189"/>
                  </a:cubicBezTo>
                  <a:cubicBezTo>
                    <a:pt x="191" y="190"/>
                    <a:pt x="198" y="205"/>
                    <a:pt x="198" y="205"/>
                  </a:cubicBezTo>
                  <a:cubicBezTo>
                    <a:pt x="203" y="205"/>
                    <a:pt x="205" y="204"/>
                    <a:pt x="208" y="208"/>
                  </a:cubicBezTo>
                  <a:cubicBezTo>
                    <a:pt x="211" y="211"/>
                    <a:pt x="218" y="210"/>
                    <a:pt x="221" y="211"/>
                  </a:cubicBezTo>
                  <a:cubicBezTo>
                    <a:pt x="223" y="212"/>
                    <a:pt x="230" y="217"/>
                    <a:pt x="232" y="219"/>
                  </a:cubicBezTo>
                  <a:cubicBezTo>
                    <a:pt x="232" y="219"/>
                    <a:pt x="232" y="219"/>
                    <a:pt x="232" y="219"/>
                  </a:cubicBezTo>
                  <a:cubicBezTo>
                    <a:pt x="232" y="219"/>
                    <a:pt x="232" y="219"/>
                    <a:pt x="232" y="219"/>
                  </a:cubicBezTo>
                  <a:cubicBezTo>
                    <a:pt x="232" y="219"/>
                    <a:pt x="232" y="219"/>
                    <a:pt x="232" y="219"/>
                  </a:cubicBezTo>
                  <a:cubicBezTo>
                    <a:pt x="234" y="225"/>
                    <a:pt x="231" y="230"/>
                    <a:pt x="227" y="23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2" name="Freeform 177"/>
            <p:cNvSpPr/>
            <p:nvPr/>
          </p:nvSpPr>
          <p:spPr bwMode="auto">
            <a:xfrm>
              <a:off x="2941638" y="4779963"/>
              <a:ext cx="6350" cy="4763"/>
            </a:xfrm>
            <a:custGeom>
              <a:avLst/>
              <a:gdLst>
                <a:gd name="T0" fmla="*/ 0 w 7"/>
                <a:gd name="T1" fmla="*/ 1 h 7"/>
                <a:gd name="T2" fmla="*/ 1 w 7"/>
                <a:gd name="T3" fmla="*/ 7 h 7"/>
                <a:gd name="T4" fmla="*/ 7 w 7"/>
                <a:gd name="T5" fmla="*/ 4 h 7"/>
                <a:gd name="T6" fmla="*/ 7 w 7"/>
                <a:gd name="T7" fmla="*/ 4 h 7"/>
                <a:gd name="T8" fmla="*/ 7 w 7"/>
                <a:gd name="T9" fmla="*/ 3 h 7"/>
                <a:gd name="T10" fmla="*/ 7 w 7"/>
                <a:gd name="T11" fmla="*/ 3 h 7"/>
                <a:gd name="T12" fmla="*/ 0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1"/>
                  </a:moveTo>
                  <a:cubicBezTo>
                    <a:pt x="0" y="1"/>
                    <a:pt x="2" y="7"/>
                    <a:pt x="1" y="7"/>
                  </a:cubicBezTo>
                  <a:cubicBezTo>
                    <a:pt x="5" y="6"/>
                    <a:pt x="3" y="4"/>
                    <a:pt x="7" y="4"/>
                  </a:cubicBezTo>
                  <a:cubicBezTo>
                    <a:pt x="7" y="4"/>
                    <a:pt x="7" y="4"/>
                    <a:pt x="7" y="4"/>
                  </a:cubicBezTo>
                  <a:cubicBezTo>
                    <a:pt x="7" y="4"/>
                    <a:pt x="7" y="4"/>
                    <a:pt x="7" y="3"/>
                  </a:cubicBezTo>
                  <a:cubicBezTo>
                    <a:pt x="7" y="3"/>
                    <a:pt x="7" y="3"/>
                    <a:pt x="7" y="3"/>
                  </a:cubicBezTo>
                  <a:cubicBezTo>
                    <a:pt x="6" y="1"/>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3" name="Freeform 178"/>
            <p:cNvSpPr/>
            <p:nvPr/>
          </p:nvSpPr>
          <p:spPr bwMode="auto">
            <a:xfrm>
              <a:off x="2932113" y="4775200"/>
              <a:ext cx="9525" cy="4763"/>
            </a:xfrm>
            <a:custGeom>
              <a:avLst/>
              <a:gdLst>
                <a:gd name="T0" fmla="*/ 0 w 13"/>
                <a:gd name="T1" fmla="*/ 4 h 6"/>
                <a:gd name="T2" fmla="*/ 12 w 13"/>
                <a:gd name="T3" fmla="*/ 6 h 6"/>
                <a:gd name="T4" fmla="*/ 8 w 13"/>
                <a:gd name="T5" fmla="*/ 0 h 6"/>
                <a:gd name="T6" fmla="*/ 0 w 13"/>
                <a:gd name="T7" fmla="*/ 4 h 6"/>
              </a:gdLst>
              <a:ahLst/>
              <a:cxnLst>
                <a:cxn ang="0">
                  <a:pos x="T0" y="T1"/>
                </a:cxn>
                <a:cxn ang="0">
                  <a:pos x="T2" y="T3"/>
                </a:cxn>
                <a:cxn ang="0">
                  <a:pos x="T4" y="T5"/>
                </a:cxn>
                <a:cxn ang="0">
                  <a:pos x="T6" y="T7"/>
                </a:cxn>
              </a:cxnLst>
              <a:rect l="0" t="0" r="r" b="b"/>
              <a:pathLst>
                <a:path w="13" h="6">
                  <a:moveTo>
                    <a:pt x="0" y="4"/>
                  </a:moveTo>
                  <a:cubicBezTo>
                    <a:pt x="4" y="5"/>
                    <a:pt x="9" y="1"/>
                    <a:pt x="12" y="6"/>
                  </a:cubicBezTo>
                  <a:cubicBezTo>
                    <a:pt x="13" y="3"/>
                    <a:pt x="11" y="0"/>
                    <a:pt x="8" y="0"/>
                  </a:cubicBezTo>
                  <a:cubicBezTo>
                    <a:pt x="5" y="1"/>
                    <a:pt x="2" y="3"/>
                    <a:pt x="0"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4" name="Freeform 179"/>
            <p:cNvSpPr/>
            <p:nvPr/>
          </p:nvSpPr>
          <p:spPr bwMode="auto">
            <a:xfrm>
              <a:off x="2962275" y="4968875"/>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0"/>
                    <a:pt x="0" y="0"/>
                    <a:pt x="0" y="1"/>
                  </a:cubicBezTo>
                  <a:cubicBezTo>
                    <a:pt x="0" y="1"/>
                    <a:pt x="0" y="1"/>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5" name="Freeform 180"/>
            <p:cNvSpPr/>
            <p:nvPr/>
          </p:nvSpPr>
          <p:spPr bwMode="auto">
            <a:xfrm>
              <a:off x="2882900" y="4819650"/>
              <a:ext cx="1588" cy="3175"/>
            </a:xfrm>
            <a:custGeom>
              <a:avLst/>
              <a:gdLst>
                <a:gd name="T0" fmla="*/ 0 w 2"/>
                <a:gd name="T1" fmla="*/ 0 h 3"/>
                <a:gd name="T2" fmla="*/ 0 w 2"/>
                <a:gd name="T3" fmla="*/ 0 h 3"/>
              </a:gdLst>
              <a:ahLst/>
              <a:cxnLst>
                <a:cxn ang="0">
                  <a:pos x="T0" y="T1"/>
                </a:cxn>
                <a:cxn ang="0">
                  <a:pos x="T2" y="T3"/>
                </a:cxn>
              </a:cxnLst>
              <a:rect l="0" t="0" r="r" b="b"/>
              <a:pathLst>
                <a:path w="2" h="3">
                  <a:moveTo>
                    <a:pt x="0" y="0"/>
                  </a:moveTo>
                  <a:cubicBezTo>
                    <a:pt x="1" y="1"/>
                    <a:pt x="2" y="3"/>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6" name="Freeform 181"/>
            <p:cNvSpPr/>
            <p:nvPr/>
          </p:nvSpPr>
          <p:spPr bwMode="auto">
            <a:xfrm>
              <a:off x="3019425" y="4883150"/>
              <a:ext cx="0" cy="1588"/>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7" name="Freeform 182"/>
            <p:cNvSpPr/>
            <p:nvPr/>
          </p:nvSpPr>
          <p:spPr bwMode="auto">
            <a:xfrm>
              <a:off x="2946400" y="4781550"/>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1" y="0"/>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8" name="Freeform 183"/>
            <p:cNvSpPr/>
            <p:nvPr/>
          </p:nvSpPr>
          <p:spPr bwMode="auto">
            <a:xfrm>
              <a:off x="3373438" y="4960938"/>
              <a:ext cx="20638" cy="14288"/>
            </a:xfrm>
            <a:custGeom>
              <a:avLst/>
              <a:gdLst>
                <a:gd name="T0" fmla="*/ 21 w 28"/>
                <a:gd name="T1" fmla="*/ 3 h 18"/>
                <a:gd name="T2" fmla="*/ 8 w 28"/>
                <a:gd name="T3" fmla="*/ 12 h 18"/>
                <a:gd name="T4" fmla="*/ 8 w 28"/>
                <a:gd name="T5" fmla="*/ 18 h 18"/>
                <a:gd name="T6" fmla="*/ 18 w 28"/>
                <a:gd name="T7" fmla="*/ 11 h 18"/>
                <a:gd name="T8" fmla="*/ 19 w 28"/>
                <a:gd name="T9" fmla="*/ 11 h 18"/>
                <a:gd name="T10" fmla="*/ 28 w 28"/>
                <a:gd name="T11" fmla="*/ 2 h 18"/>
                <a:gd name="T12" fmla="*/ 21 w 28"/>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21" y="3"/>
                  </a:moveTo>
                  <a:cubicBezTo>
                    <a:pt x="18" y="6"/>
                    <a:pt x="10" y="9"/>
                    <a:pt x="8" y="12"/>
                  </a:cubicBezTo>
                  <a:cubicBezTo>
                    <a:pt x="5" y="14"/>
                    <a:pt x="0" y="18"/>
                    <a:pt x="8" y="18"/>
                  </a:cubicBezTo>
                  <a:cubicBezTo>
                    <a:pt x="12" y="18"/>
                    <a:pt x="15" y="13"/>
                    <a:pt x="18" y="11"/>
                  </a:cubicBezTo>
                  <a:cubicBezTo>
                    <a:pt x="26" y="1"/>
                    <a:pt x="18" y="11"/>
                    <a:pt x="19" y="11"/>
                  </a:cubicBezTo>
                  <a:cubicBezTo>
                    <a:pt x="22" y="8"/>
                    <a:pt x="26" y="7"/>
                    <a:pt x="28" y="2"/>
                  </a:cubicBezTo>
                  <a:cubicBezTo>
                    <a:pt x="26" y="0"/>
                    <a:pt x="22" y="1"/>
                    <a:pt x="21"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9" name="Freeform 184"/>
            <p:cNvSpPr/>
            <p:nvPr/>
          </p:nvSpPr>
          <p:spPr bwMode="auto">
            <a:xfrm>
              <a:off x="3400425" y="4951413"/>
              <a:ext cx="0" cy="1588"/>
            </a:xfrm>
            <a:custGeom>
              <a:avLst/>
              <a:gdLst>
                <a:gd name="T0" fmla="*/ 0 h 1"/>
                <a:gd name="T1" fmla="*/ 0 h 1"/>
              </a:gdLst>
              <a:ahLst/>
              <a:cxnLst>
                <a:cxn ang="0">
                  <a:pos x="0" y="T0"/>
                </a:cxn>
                <a:cxn ang="0">
                  <a:pos x="0" y="T1"/>
                </a:cxn>
              </a:cxnLst>
              <a:rect l="0" t="0" r="r" b="b"/>
              <a:pathLst>
                <a:path h="1">
                  <a:moveTo>
                    <a:pt x="0" y="0"/>
                  </a:moveTo>
                  <a:cubicBezTo>
                    <a:pt x="0" y="0"/>
                    <a:pt x="0" y="1"/>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0" name="Freeform 185"/>
            <p:cNvSpPr/>
            <p:nvPr/>
          </p:nvSpPr>
          <p:spPr bwMode="auto">
            <a:xfrm>
              <a:off x="3400425" y="4949825"/>
              <a:ext cx="0" cy="3175"/>
            </a:xfrm>
            <a:custGeom>
              <a:avLst/>
              <a:gdLst>
                <a:gd name="T0" fmla="*/ 0 w 1"/>
                <a:gd name="T1" fmla="*/ 3 h 3"/>
                <a:gd name="T2" fmla="*/ 1 w 1"/>
                <a:gd name="T3" fmla="*/ 2 h 3"/>
                <a:gd name="T4" fmla="*/ 0 w 1"/>
                <a:gd name="T5" fmla="*/ 3 h 3"/>
              </a:gdLst>
              <a:ahLst/>
              <a:cxnLst>
                <a:cxn ang="0">
                  <a:pos x="T0" y="T1"/>
                </a:cxn>
                <a:cxn ang="0">
                  <a:pos x="T2" y="T3"/>
                </a:cxn>
                <a:cxn ang="0">
                  <a:pos x="T4" y="T5"/>
                </a:cxn>
              </a:cxnLst>
              <a:rect l="0" t="0" r="r" b="b"/>
              <a:pathLst>
                <a:path w="1" h="3">
                  <a:moveTo>
                    <a:pt x="0" y="3"/>
                  </a:moveTo>
                  <a:cubicBezTo>
                    <a:pt x="0" y="2"/>
                    <a:pt x="1" y="2"/>
                    <a:pt x="1" y="2"/>
                  </a:cubicBezTo>
                  <a:cubicBezTo>
                    <a:pt x="0" y="0"/>
                    <a:pt x="0" y="1"/>
                    <a:pt x="0"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1" name="Freeform 186"/>
            <p:cNvSpPr/>
            <p:nvPr/>
          </p:nvSpPr>
          <p:spPr bwMode="auto">
            <a:xfrm>
              <a:off x="3394075" y="4946650"/>
              <a:ext cx="12700" cy="19050"/>
            </a:xfrm>
            <a:custGeom>
              <a:avLst/>
              <a:gdLst>
                <a:gd name="T0" fmla="*/ 11 w 15"/>
                <a:gd name="T1" fmla="*/ 11 h 25"/>
                <a:gd name="T2" fmla="*/ 9 w 15"/>
                <a:gd name="T3" fmla="*/ 12 h 25"/>
                <a:gd name="T4" fmla="*/ 7 w 15"/>
                <a:gd name="T5" fmla="*/ 8 h 25"/>
                <a:gd name="T6" fmla="*/ 7 w 15"/>
                <a:gd name="T7" fmla="*/ 8 h 25"/>
                <a:gd name="T8" fmla="*/ 3 w 15"/>
                <a:gd name="T9" fmla="*/ 0 h 25"/>
                <a:gd name="T10" fmla="*/ 3 w 15"/>
                <a:gd name="T11" fmla="*/ 4 h 25"/>
                <a:gd name="T12" fmla="*/ 1 w 15"/>
                <a:gd name="T13" fmla="*/ 16 h 25"/>
                <a:gd name="T14" fmla="*/ 2 w 15"/>
                <a:gd name="T15" fmla="*/ 20 h 25"/>
                <a:gd name="T16" fmla="*/ 0 w 15"/>
                <a:gd name="T17" fmla="*/ 23 h 25"/>
                <a:gd name="T18" fmla="*/ 9 w 15"/>
                <a:gd name="T19" fmla="*/ 16 h 25"/>
                <a:gd name="T20" fmla="*/ 13 w 15"/>
                <a:gd name="T21" fmla="*/ 11 h 25"/>
                <a:gd name="T22" fmla="*/ 11 w 15"/>
                <a:gd name="T23"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5">
                  <a:moveTo>
                    <a:pt x="11" y="11"/>
                  </a:moveTo>
                  <a:cubicBezTo>
                    <a:pt x="9" y="11"/>
                    <a:pt x="8" y="11"/>
                    <a:pt x="9" y="12"/>
                  </a:cubicBezTo>
                  <a:cubicBezTo>
                    <a:pt x="10" y="16"/>
                    <a:pt x="8" y="10"/>
                    <a:pt x="7" y="8"/>
                  </a:cubicBezTo>
                  <a:cubicBezTo>
                    <a:pt x="7" y="8"/>
                    <a:pt x="7" y="8"/>
                    <a:pt x="7" y="8"/>
                  </a:cubicBezTo>
                  <a:cubicBezTo>
                    <a:pt x="6" y="5"/>
                    <a:pt x="7" y="2"/>
                    <a:pt x="3" y="0"/>
                  </a:cubicBezTo>
                  <a:cubicBezTo>
                    <a:pt x="3" y="0"/>
                    <a:pt x="4" y="4"/>
                    <a:pt x="3" y="4"/>
                  </a:cubicBezTo>
                  <a:cubicBezTo>
                    <a:pt x="8" y="9"/>
                    <a:pt x="3" y="13"/>
                    <a:pt x="1" y="16"/>
                  </a:cubicBezTo>
                  <a:cubicBezTo>
                    <a:pt x="1" y="17"/>
                    <a:pt x="2" y="19"/>
                    <a:pt x="2" y="20"/>
                  </a:cubicBezTo>
                  <a:cubicBezTo>
                    <a:pt x="1" y="21"/>
                    <a:pt x="1" y="22"/>
                    <a:pt x="0" y="23"/>
                  </a:cubicBezTo>
                  <a:cubicBezTo>
                    <a:pt x="3" y="25"/>
                    <a:pt x="8" y="19"/>
                    <a:pt x="9" y="16"/>
                  </a:cubicBezTo>
                  <a:cubicBezTo>
                    <a:pt x="9" y="16"/>
                    <a:pt x="15" y="13"/>
                    <a:pt x="13" y="11"/>
                  </a:cubicBezTo>
                  <a:cubicBezTo>
                    <a:pt x="12" y="11"/>
                    <a:pt x="12" y="11"/>
                    <a:pt x="11" y="1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2" name="Freeform 187"/>
            <p:cNvSpPr/>
            <p:nvPr/>
          </p:nvSpPr>
          <p:spPr bwMode="auto">
            <a:xfrm>
              <a:off x="3375025" y="4975225"/>
              <a:ext cx="3175" cy="0"/>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1" y="0"/>
                    <a:pt x="0" y="1"/>
                    <a:pt x="0" y="1"/>
                  </a:cubicBezTo>
                  <a:cubicBezTo>
                    <a:pt x="2" y="1"/>
                    <a:pt x="3" y="0"/>
                    <a:pt x="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3" name="Freeform 188"/>
            <p:cNvSpPr/>
            <p:nvPr/>
          </p:nvSpPr>
          <p:spPr bwMode="auto">
            <a:xfrm>
              <a:off x="3294063" y="4894263"/>
              <a:ext cx="76200" cy="65088"/>
            </a:xfrm>
            <a:custGeom>
              <a:avLst/>
              <a:gdLst>
                <a:gd name="T0" fmla="*/ 97 w 99"/>
                <a:gd name="T1" fmla="*/ 40 h 85"/>
                <a:gd name="T2" fmla="*/ 97 w 99"/>
                <a:gd name="T3" fmla="*/ 40 h 85"/>
                <a:gd name="T4" fmla="*/ 96 w 99"/>
                <a:gd name="T5" fmla="*/ 41 h 85"/>
                <a:gd name="T6" fmla="*/ 93 w 99"/>
                <a:gd name="T7" fmla="*/ 36 h 85"/>
                <a:gd name="T8" fmla="*/ 92 w 99"/>
                <a:gd name="T9" fmla="*/ 33 h 85"/>
                <a:gd name="T10" fmla="*/ 91 w 99"/>
                <a:gd name="T11" fmla="*/ 33 h 85"/>
                <a:gd name="T12" fmla="*/ 90 w 99"/>
                <a:gd name="T13" fmla="*/ 27 h 85"/>
                <a:gd name="T14" fmla="*/ 81 w 99"/>
                <a:gd name="T15" fmla="*/ 11 h 85"/>
                <a:gd name="T16" fmla="*/ 78 w 99"/>
                <a:gd name="T17" fmla="*/ 1 h 85"/>
                <a:gd name="T18" fmla="*/ 74 w 99"/>
                <a:gd name="T19" fmla="*/ 16 h 85"/>
                <a:gd name="T20" fmla="*/ 69 w 99"/>
                <a:gd name="T21" fmla="*/ 19 h 85"/>
                <a:gd name="T22" fmla="*/ 62 w 99"/>
                <a:gd name="T23" fmla="*/ 14 h 85"/>
                <a:gd name="T24" fmla="*/ 61 w 99"/>
                <a:gd name="T25" fmla="*/ 10 h 85"/>
                <a:gd name="T26" fmla="*/ 63 w 99"/>
                <a:gd name="T27" fmla="*/ 9 h 85"/>
                <a:gd name="T28" fmla="*/ 64 w 99"/>
                <a:gd name="T29" fmla="*/ 11 h 85"/>
                <a:gd name="T30" fmla="*/ 63 w 99"/>
                <a:gd name="T31" fmla="*/ 9 h 85"/>
                <a:gd name="T32" fmla="*/ 63 w 99"/>
                <a:gd name="T33" fmla="*/ 5 h 85"/>
                <a:gd name="T34" fmla="*/ 54 w 99"/>
                <a:gd name="T35" fmla="*/ 2 h 85"/>
                <a:gd name="T36" fmla="*/ 52 w 99"/>
                <a:gd name="T37" fmla="*/ 2 h 85"/>
                <a:gd name="T38" fmla="*/ 53 w 99"/>
                <a:gd name="T39" fmla="*/ 4 h 85"/>
                <a:gd name="T40" fmla="*/ 46 w 99"/>
                <a:gd name="T41" fmla="*/ 12 h 85"/>
                <a:gd name="T42" fmla="*/ 42 w 99"/>
                <a:gd name="T43" fmla="*/ 12 h 85"/>
                <a:gd name="T44" fmla="*/ 34 w 99"/>
                <a:gd name="T45" fmla="*/ 13 h 85"/>
                <a:gd name="T46" fmla="*/ 29 w 99"/>
                <a:gd name="T47" fmla="*/ 19 h 85"/>
                <a:gd name="T48" fmla="*/ 29 w 99"/>
                <a:gd name="T49" fmla="*/ 17 h 85"/>
                <a:gd name="T50" fmla="*/ 23 w 99"/>
                <a:gd name="T51" fmla="*/ 25 h 85"/>
                <a:gd name="T52" fmla="*/ 11 w 99"/>
                <a:gd name="T53" fmla="*/ 29 h 85"/>
                <a:gd name="T54" fmla="*/ 2 w 99"/>
                <a:gd name="T55" fmla="*/ 43 h 85"/>
                <a:gd name="T56" fmla="*/ 0 w 99"/>
                <a:gd name="T57" fmla="*/ 42 h 85"/>
                <a:gd name="T58" fmla="*/ 2 w 99"/>
                <a:gd name="T59" fmla="*/ 64 h 85"/>
                <a:gd name="T60" fmla="*/ 12 w 99"/>
                <a:gd name="T61" fmla="*/ 68 h 85"/>
                <a:gd name="T62" fmla="*/ 24 w 99"/>
                <a:gd name="T63" fmla="*/ 63 h 85"/>
                <a:gd name="T64" fmla="*/ 40 w 99"/>
                <a:gd name="T65" fmla="*/ 59 h 85"/>
                <a:gd name="T66" fmla="*/ 44 w 99"/>
                <a:gd name="T67" fmla="*/ 62 h 85"/>
                <a:gd name="T68" fmla="*/ 46 w 99"/>
                <a:gd name="T69" fmla="*/ 67 h 85"/>
                <a:gd name="T70" fmla="*/ 54 w 99"/>
                <a:gd name="T71" fmla="*/ 65 h 85"/>
                <a:gd name="T72" fmla="*/ 49 w 99"/>
                <a:gd name="T73" fmla="*/ 71 h 85"/>
                <a:gd name="T74" fmla="*/ 53 w 99"/>
                <a:gd name="T75" fmla="*/ 70 h 85"/>
                <a:gd name="T76" fmla="*/ 52 w 99"/>
                <a:gd name="T77" fmla="*/ 73 h 85"/>
                <a:gd name="T78" fmla="*/ 55 w 99"/>
                <a:gd name="T79" fmla="*/ 76 h 85"/>
                <a:gd name="T80" fmla="*/ 57 w 99"/>
                <a:gd name="T81" fmla="*/ 81 h 85"/>
                <a:gd name="T82" fmla="*/ 65 w 99"/>
                <a:gd name="T83" fmla="*/ 82 h 85"/>
                <a:gd name="T84" fmla="*/ 72 w 99"/>
                <a:gd name="T85" fmla="*/ 82 h 85"/>
                <a:gd name="T86" fmla="*/ 80 w 99"/>
                <a:gd name="T87" fmla="*/ 79 h 85"/>
                <a:gd name="T88" fmla="*/ 91 w 99"/>
                <a:gd name="T89" fmla="*/ 62 h 85"/>
                <a:gd name="T90" fmla="*/ 98 w 99"/>
                <a:gd name="T91" fmla="*/ 40 h 85"/>
                <a:gd name="T92" fmla="*/ 97 w 99"/>
                <a:gd name="T93" fmla="*/ 4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85">
                  <a:moveTo>
                    <a:pt x="97" y="40"/>
                  </a:moveTo>
                  <a:cubicBezTo>
                    <a:pt x="97" y="40"/>
                    <a:pt x="97" y="40"/>
                    <a:pt x="97" y="40"/>
                  </a:cubicBezTo>
                  <a:cubicBezTo>
                    <a:pt x="97" y="40"/>
                    <a:pt x="97" y="41"/>
                    <a:pt x="96" y="41"/>
                  </a:cubicBezTo>
                  <a:cubicBezTo>
                    <a:pt x="95" y="40"/>
                    <a:pt x="94" y="38"/>
                    <a:pt x="93" y="36"/>
                  </a:cubicBezTo>
                  <a:cubicBezTo>
                    <a:pt x="92" y="35"/>
                    <a:pt x="93" y="34"/>
                    <a:pt x="92" y="33"/>
                  </a:cubicBezTo>
                  <a:cubicBezTo>
                    <a:pt x="91" y="32"/>
                    <a:pt x="91" y="33"/>
                    <a:pt x="91" y="33"/>
                  </a:cubicBezTo>
                  <a:cubicBezTo>
                    <a:pt x="90" y="32"/>
                    <a:pt x="91" y="28"/>
                    <a:pt x="90" y="27"/>
                  </a:cubicBezTo>
                  <a:cubicBezTo>
                    <a:pt x="84" y="30"/>
                    <a:pt x="85" y="11"/>
                    <a:pt x="81" y="11"/>
                  </a:cubicBezTo>
                  <a:cubicBezTo>
                    <a:pt x="79" y="11"/>
                    <a:pt x="81" y="0"/>
                    <a:pt x="78" y="1"/>
                  </a:cubicBezTo>
                  <a:cubicBezTo>
                    <a:pt x="75" y="1"/>
                    <a:pt x="75" y="14"/>
                    <a:pt x="74" y="16"/>
                  </a:cubicBezTo>
                  <a:cubicBezTo>
                    <a:pt x="73" y="17"/>
                    <a:pt x="71" y="22"/>
                    <a:pt x="69" y="19"/>
                  </a:cubicBezTo>
                  <a:cubicBezTo>
                    <a:pt x="68" y="19"/>
                    <a:pt x="63" y="15"/>
                    <a:pt x="62" y="14"/>
                  </a:cubicBezTo>
                  <a:cubicBezTo>
                    <a:pt x="61" y="12"/>
                    <a:pt x="61" y="12"/>
                    <a:pt x="61" y="10"/>
                  </a:cubicBezTo>
                  <a:cubicBezTo>
                    <a:pt x="62" y="10"/>
                    <a:pt x="62" y="10"/>
                    <a:pt x="63" y="9"/>
                  </a:cubicBezTo>
                  <a:cubicBezTo>
                    <a:pt x="63" y="10"/>
                    <a:pt x="63" y="12"/>
                    <a:pt x="64" y="11"/>
                  </a:cubicBezTo>
                  <a:cubicBezTo>
                    <a:pt x="64" y="10"/>
                    <a:pt x="64" y="9"/>
                    <a:pt x="63" y="9"/>
                  </a:cubicBezTo>
                  <a:cubicBezTo>
                    <a:pt x="65" y="6"/>
                    <a:pt x="63" y="5"/>
                    <a:pt x="63" y="5"/>
                  </a:cubicBezTo>
                  <a:cubicBezTo>
                    <a:pt x="60" y="4"/>
                    <a:pt x="57" y="4"/>
                    <a:pt x="54" y="2"/>
                  </a:cubicBezTo>
                  <a:cubicBezTo>
                    <a:pt x="53" y="2"/>
                    <a:pt x="53" y="2"/>
                    <a:pt x="52" y="2"/>
                  </a:cubicBezTo>
                  <a:cubicBezTo>
                    <a:pt x="53" y="3"/>
                    <a:pt x="53" y="3"/>
                    <a:pt x="53" y="4"/>
                  </a:cubicBezTo>
                  <a:cubicBezTo>
                    <a:pt x="51" y="7"/>
                    <a:pt x="45" y="6"/>
                    <a:pt x="46" y="12"/>
                  </a:cubicBezTo>
                  <a:cubicBezTo>
                    <a:pt x="45" y="12"/>
                    <a:pt x="42" y="12"/>
                    <a:pt x="42" y="12"/>
                  </a:cubicBezTo>
                  <a:cubicBezTo>
                    <a:pt x="43" y="11"/>
                    <a:pt x="37" y="9"/>
                    <a:pt x="34" y="13"/>
                  </a:cubicBezTo>
                  <a:cubicBezTo>
                    <a:pt x="33" y="14"/>
                    <a:pt x="29" y="19"/>
                    <a:pt x="29" y="19"/>
                  </a:cubicBezTo>
                  <a:cubicBezTo>
                    <a:pt x="29" y="19"/>
                    <a:pt x="30" y="17"/>
                    <a:pt x="29" y="17"/>
                  </a:cubicBezTo>
                  <a:cubicBezTo>
                    <a:pt x="25" y="18"/>
                    <a:pt x="26" y="25"/>
                    <a:pt x="23" y="25"/>
                  </a:cubicBezTo>
                  <a:cubicBezTo>
                    <a:pt x="21" y="25"/>
                    <a:pt x="12" y="28"/>
                    <a:pt x="11" y="29"/>
                  </a:cubicBezTo>
                  <a:cubicBezTo>
                    <a:pt x="3" y="32"/>
                    <a:pt x="3" y="35"/>
                    <a:pt x="2" y="43"/>
                  </a:cubicBezTo>
                  <a:cubicBezTo>
                    <a:pt x="2" y="42"/>
                    <a:pt x="0" y="41"/>
                    <a:pt x="0" y="42"/>
                  </a:cubicBezTo>
                  <a:cubicBezTo>
                    <a:pt x="0" y="49"/>
                    <a:pt x="5" y="57"/>
                    <a:pt x="2" y="64"/>
                  </a:cubicBezTo>
                  <a:cubicBezTo>
                    <a:pt x="1" y="72"/>
                    <a:pt x="7" y="75"/>
                    <a:pt x="12" y="68"/>
                  </a:cubicBezTo>
                  <a:cubicBezTo>
                    <a:pt x="12" y="67"/>
                    <a:pt x="21" y="66"/>
                    <a:pt x="24" y="63"/>
                  </a:cubicBezTo>
                  <a:cubicBezTo>
                    <a:pt x="28" y="61"/>
                    <a:pt x="35" y="59"/>
                    <a:pt x="40" y="59"/>
                  </a:cubicBezTo>
                  <a:cubicBezTo>
                    <a:pt x="41" y="61"/>
                    <a:pt x="42" y="61"/>
                    <a:pt x="44" y="62"/>
                  </a:cubicBezTo>
                  <a:cubicBezTo>
                    <a:pt x="44" y="62"/>
                    <a:pt x="45" y="66"/>
                    <a:pt x="46" y="67"/>
                  </a:cubicBezTo>
                  <a:cubicBezTo>
                    <a:pt x="44" y="73"/>
                    <a:pt x="51" y="68"/>
                    <a:pt x="54" y="65"/>
                  </a:cubicBezTo>
                  <a:cubicBezTo>
                    <a:pt x="53" y="66"/>
                    <a:pt x="50" y="72"/>
                    <a:pt x="49" y="71"/>
                  </a:cubicBezTo>
                  <a:cubicBezTo>
                    <a:pt x="51" y="73"/>
                    <a:pt x="52" y="70"/>
                    <a:pt x="53" y="70"/>
                  </a:cubicBezTo>
                  <a:cubicBezTo>
                    <a:pt x="55" y="70"/>
                    <a:pt x="52" y="72"/>
                    <a:pt x="52" y="73"/>
                  </a:cubicBezTo>
                  <a:cubicBezTo>
                    <a:pt x="53" y="74"/>
                    <a:pt x="58" y="73"/>
                    <a:pt x="55" y="76"/>
                  </a:cubicBezTo>
                  <a:cubicBezTo>
                    <a:pt x="54" y="78"/>
                    <a:pt x="55" y="80"/>
                    <a:pt x="57" y="81"/>
                  </a:cubicBezTo>
                  <a:cubicBezTo>
                    <a:pt x="58" y="82"/>
                    <a:pt x="63" y="84"/>
                    <a:pt x="65" y="82"/>
                  </a:cubicBezTo>
                  <a:cubicBezTo>
                    <a:pt x="68" y="80"/>
                    <a:pt x="69" y="85"/>
                    <a:pt x="72" y="82"/>
                  </a:cubicBezTo>
                  <a:cubicBezTo>
                    <a:pt x="72" y="81"/>
                    <a:pt x="79" y="79"/>
                    <a:pt x="80" y="79"/>
                  </a:cubicBezTo>
                  <a:cubicBezTo>
                    <a:pt x="84" y="74"/>
                    <a:pt x="86" y="66"/>
                    <a:pt x="91" y="62"/>
                  </a:cubicBezTo>
                  <a:cubicBezTo>
                    <a:pt x="93" y="58"/>
                    <a:pt x="99" y="43"/>
                    <a:pt x="98" y="40"/>
                  </a:cubicBezTo>
                  <a:cubicBezTo>
                    <a:pt x="98" y="40"/>
                    <a:pt x="98" y="40"/>
                    <a:pt x="97" y="4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4" name="Freeform 189"/>
            <p:cNvSpPr/>
            <p:nvPr/>
          </p:nvSpPr>
          <p:spPr bwMode="auto">
            <a:xfrm>
              <a:off x="3405188" y="4970463"/>
              <a:ext cx="1588" cy="3175"/>
            </a:xfrm>
            <a:custGeom>
              <a:avLst/>
              <a:gdLst>
                <a:gd name="T0" fmla="*/ 1 w 3"/>
                <a:gd name="T1" fmla="*/ 0 h 3"/>
                <a:gd name="T2" fmla="*/ 2 w 3"/>
                <a:gd name="T3" fmla="*/ 1 h 3"/>
                <a:gd name="T4" fmla="*/ 1 w 3"/>
                <a:gd name="T5" fmla="*/ 0 h 3"/>
              </a:gdLst>
              <a:ahLst/>
              <a:cxnLst>
                <a:cxn ang="0">
                  <a:pos x="T0" y="T1"/>
                </a:cxn>
                <a:cxn ang="0">
                  <a:pos x="T2" y="T3"/>
                </a:cxn>
                <a:cxn ang="0">
                  <a:pos x="T4" y="T5"/>
                </a:cxn>
              </a:cxnLst>
              <a:rect l="0" t="0" r="r" b="b"/>
              <a:pathLst>
                <a:path w="3" h="3">
                  <a:moveTo>
                    <a:pt x="1" y="0"/>
                  </a:moveTo>
                  <a:cubicBezTo>
                    <a:pt x="0" y="3"/>
                    <a:pt x="2" y="1"/>
                    <a:pt x="2" y="1"/>
                  </a:cubicBezTo>
                  <a:cubicBezTo>
                    <a:pt x="3" y="0"/>
                    <a:pt x="2"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5" name="Freeform 190"/>
            <p:cNvSpPr/>
            <p:nvPr/>
          </p:nvSpPr>
          <p:spPr bwMode="auto">
            <a:xfrm>
              <a:off x="3341688" y="4957763"/>
              <a:ext cx="1588" cy="6350"/>
            </a:xfrm>
            <a:custGeom>
              <a:avLst/>
              <a:gdLst>
                <a:gd name="T0" fmla="*/ 0 w 2"/>
                <a:gd name="T1" fmla="*/ 4 h 8"/>
                <a:gd name="T2" fmla="*/ 0 w 2"/>
                <a:gd name="T3" fmla="*/ 4 h 8"/>
              </a:gdLst>
              <a:ahLst/>
              <a:cxnLst>
                <a:cxn ang="0">
                  <a:pos x="T0" y="T1"/>
                </a:cxn>
                <a:cxn ang="0">
                  <a:pos x="T2" y="T3"/>
                </a:cxn>
              </a:cxnLst>
              <a:rect l="0" t="0" r="r" b="b"/>
              <a:pathLst>
                <a:path w="2" h="8">
                  <a:moveTo>
                    <a:pt x="0" y="4"/>
                  </a:moveTo>
                  <a:cubicBezTo>
                    <a:pt x="0" y="8"/>
                    <a:pt x="2" y="0"/>
                    <a:pt x="0"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6" name="Freeform 191"/>
            <p:cNvSpPr/>
            <p:nvPr/>
          </p:nvSpPr>
          <p:spPr bwMode="auto">
            <a:xfrm>
              <a:off x="3363913" y="4981575"/>
              <a:ext cx="3175" cy="1588"/>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3" y="2"/>
                    <a:pt x="2" y="1"/>
                    <a:pt x="2" y="0"/>
                  </a:cubicBezTo>
                  <a:cubicBezTo>
                    <a:pt x="2" y="0"/>
                    <a:pt x="1" y="1"/>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7" name="Freeform 192"/>
            <p:cNvSpPr/>
            <p:nvPr/>
          </p:nvSpPr>
          <p:spPr bwMode="auto">
            <a:xfrm>
              <a:off x="3332163" y="4949825"/>
              <a:ext cx="3175" cy="1588"/>
            </a:xfrm>
            <a:custGeom>
              <a:avLst/>
              <a:gdLst>
                <a:gd name="T0" fmla="*/ 0 w 5"/>
                <a:gd name="T1" fmla="*/ 1 h 3"/>
                <a:gd name="T2" fmla="*/ 0 w 5"/>
                <a:gd name="T3" fmla="*/ 1 h 3"/>
                <a:gd name="T4" fmla="*/ 3 w 5"/>
                <a:gd name="T5" fmla="*/ 1 h 3"/>
                <a:gd name="T6" fmla="*/ 0 w 5"/>
                <a:gd name="T7" fmla="*/ 1 h 3"/>
              </a:gdLst>
              <a:ahLst/>
              <a:cxnLst>
                <a:cxn ang="0">
                  <a:pos x="T0" y="T1"/>
                </a:cxn>
                <a:cxn ang="0">
                  <a:pos x="T2" y="T3"/>
                </a:cxn>
                <a:cxn ang="0">
                  <a:pos x="T4" y="T5"/>
                </a:cxn>
                <a:cxn ang="0">
                  <a:pos x="T6" y="T7"/>
                </a:cxn>
              </a:cxnLst>
              <a:rect l="0" t="0" r="r" b="b"/>
              <a:pathLst>
                <a:path w="5" h="3">
                  <a:moveTo>
                    <a:pt x="0" y="1"/>
                  </a:moveTo>
                  <a:cubicBezTo>
                    <a:pt x="0" y="1"/>
                    <a:pt x="0" y="1"/>
                    <a:pt x="0" y="1"/>
                  </a:cubicBezTo>
                  <a:cubicBezTo>
                    <a:pt x="2" y="2"/>
                    <a:pt x="5" y="3"/>
                    <a:pt x="3" y="1"/>
                  </a:cubicBezTo>
                  <a:cubicBezTo>
                    <a:pt x="2" y="1"/>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8" name="Freeform 193"/>
            <p:cNvSpPr/>
            <p:nvPr/>
          </p:nvSpPr>
          <p:spPr bwMode="auto">
            <a:xfrm>
              <a:off x="3338513" y="4962525"/>
              <a:ext cx="11113" cy="12700"/>
            </a:xfrm>
            <a:custGeom>
              <a:avLst/>
              <a:gdLst>
                <a:gd name="T0" fmla="*/ 4 w 13"/>
                <a:gd name="T1" fmla="*/ 1 h 17"/>
                <a:gd name="T2" fmla="*/ 13 w 13"/>
                <a:gd name="T3" fmla="*/ 0 h 17"/>
                <a:gd name="T4" fmla="*/ 13 w 13"/>
                <a:gd name="T5" fmla="*/ 0 h 17"/>
                <a:gd name="T6" fmla="*/ 4 w 13"/>
                <a:gd name="T7" fmla="*/ 1 h 17"/>
              </a:gdLst>
              <a:ahLst/>
              <a:cxnLst>
                <a:cxn ang="0">
                  <a:pos x="T0" y="T1"/>
                </a:cxn>
                <a:cxn ang="0">
                  <a:pos x="T2" y="T3"/>
                </a:cxn>
                <a:cxn ang="0">
                  <a:pos x="T4" y="T5"/>
                </a:cxn>
                <a:cxn ang="0">
                  <a:pos x="T6" y="T7"/>
                </a:cxn>
              </a:cxnLst>
              <a:rect l="0" t="0" r="r" b="b"/>
              <a:pathLst>
                <a:path w="13" h="17">
                  <a:moveTo>
                    <a:pt x="4" y="1"/>
                  </a:moveTo>
                  <a:cubicBezTo>
                    <a:pt x="0" y="17"/>
                    <a:pt x="13" y="2"/>
                    <a:pt x="13" y="0"/>
                  </a:cubicBezTo>
                  <a:cubicBezTo>
                    <a:pt x="13" y="0"/>
                    <a:pt x="13" y="0"/>
                    <a:pt x="13" y="0"/>
                  </a:cubicBezTo>
                  <a:cubicBezTo>
                    <a:pt x="12" y="1"/>
                    <a:pt x="5" y="1"/>
                    <a:pt x="4"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9" name="Freeform 194"/>
            <p:cNvSpPr/>
            <p:nvPr/>
          </p:nvSpPr>
          <p:spPr bwMode="auto">
            <a:xfrm>
              <a:off x="3349625" y="4957763"/>
              <a:ext cx="1588" cy="3175"/>
            </a:xfrm>
            <a:custGeom>
              <a:avLst/>
              <a:gdLst>
                <a:gd name="T0" fmla="*/ 0 w 1"/>
                <a:gd name="T1" fmla="*/ 3 h 4"/>
                <a:gd name="T2" fmla="*/ 1 w 1"/>
                <a:gd name="T3" fmla="*/ 4 h 4"/>
                <a:gd name="T4" fmla="*/ 1 w 1"/>
                <a:gd name="T5" fmla="*/ 2 h 4"/>
                <a:gd name="T6" fmla="*/ 0 w 1"/>
                <a:gd name="T7" fmla="*/ 3 h 4"/>
              </a:gdLst>
              <a:ahLst/>
              <a:cxnLst>
                <a:cxn ang="0">
                  <a:pos x="T0" y="T1"/>
                </a:cxn>
                <a:cxn ang="0">
                  <a:pos x="T2" y="T3"/>
                </a:cxn>
                <a:cxn ang="0">
                  <a:pos x="T4" y="T5"/>
                </a:cxn>
                <a:cxn ang="0">
                  <a:pos x="T6" y="T7"/>
                </a:cxn>
              </a:cxnLst>
              <a:rect l="0" t="0" r="r" b="b"/>
              <a:pathLst>
                <a:path w="1" h="4">
                  <a:moveTo>
                    <a:pt x="0" y="3"/>
                  </a:moveTo>
                  <a:cubicBezTo>
                    <a:pt x="0" y="4"/>
                    <a:pt x="0" y="4"/>
                    <a:pt x="1" y="4"/>
                  </a:cubicBezTo>
                  <a:cubicBezTo>
                    <a:pt x="1" y="4"/>
                    <a:pt x="1" y="2"/>
                    <a:pt x="1" y="2"/>
                  </a:cubicBezTo>
                  <a:cubicBezTo>
                    <a:pt x="0" y="0"/>
                    <a:pt x="0" y="3"/>
                    <a:pt x="0"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70" name="Group 204"/>
          <p:cNvGrpSpPr/>
          <p:nvPr/>
        </p:nvGrpSpPr>
        <p:grpSpPr>
          <a:xfrm>
            <a:off x="3471872" y="4395895"/>
            <a:ext cx="510117" cy="510117"/>
            <a:chOff x="3776663" y="4648200"/>
            <a:chExt cx="382588" cy="382588"/>
          </a:xfrm>
          <a:solidFill>
            <a:schemeClr val="bg1"/>
          </a:solidFill>
        </p:grpSpPr>
        <p:sp>
          <p:nvSpPr>
            <p:cNvPr id="371" name="Freeform 195"/>
            <p:cNvSpPr>
              <a:spLocks noEditPoints="1"/>
            </p:cNvSpPr>
            <p:nvPr/>
          </p:nvSpPr>
          <p:spPr bwMode="auto">
            <a:xfrm>
              <a:off x="3776663" y="4648200"/>
              <a:ext cx="382588" cy="382588"/>
            </a:xfrm>
            <a:custGeom>
              <a:avLst/>
              <a:gdLst>
                <a:gd name="T0" fmla="*/ 447 w 498"/>
                <a:gd name="T1" fmla="*/ 0 h 498"/>
                <a:gd name="T2" fmla="*/ 51 w 498"/>
                <a:gd name="T3" fmla="*/ 0 h 498"/>
                <a:gd name="T4" fmla="*/ 0 w 498"/>
                <a:gd name="T5" fmla="*/ 51 h 498"/>
                <a:gd name="T6" fmla="*/ 0 w 498"/>
                <a:gd name="T7" fmla="*/ 447 h 498"/>
                <a:gd name="T8" fmla="*/ 51 w 498"/>
                <a:gd name="T9" fmla="*/ 498 h 498"/>
                <a:gd name="T10" fmla="*/ 447 w 498"/>
                <a:gd name="T11" fmla="*/ 498 h 498"/>
                <a:gd name="T12" fmla="*/ 498 w 498"/>
                <a:gd name="T13" fmla="*/ 447 h 498"/>
                <a:gd name="T14" fmla="*/ 498 w 498"/>
                <a:gd name="T15" fmla="*/ 51 h 498"/>
                <a:gd name="T16" fmla="*/ 447 w 498"/>
                <a:gd name="T17" fmla="*/ 0 h 498"/>
                <a:gd name="T18" fmla="*/ 472 w 498"/>
                <a:gd name="T19" fmla="*/ 453 h 498"/>
                <a:gd name="T20" fmla="*/ 452 w 498"/>
                <a:gd name="T21" fmla="*/ 472 h 498"/>
                <a:gd name="T22" fmla="*/ 45 w 498"/>
                <a:gd name="T23" fmla="*/ 472 h 498"/>
                <a:gd name="T24" fmla="*/ 25 w 498"/>
                <a:gd name="T25" fmla="*/ 453 h 498"/>
                <a:gd name="T26" fmla="*/ 25 w 498"/>
                <a:gd name="T27" fmla="*/ 45 h 498"/>
                <a:gd name="T28" fmla="*/ 45 w 498"/>
                <a:gd name="T29" fmla="*/ 26 h 498"/>
                <a:gd name="T30" fmla="*/ 452 w 498"/>
                <a:gd name="T31" fmla="*/ 26 h 498"/>
                <a:gd name="T32" fmla="*/ 472 w 498"/>
                <a:gd name="T33" fmla="*/ 45 h 498"/>
                <a:gd name="T34" fmla="*/ 472 w 498"/>
                <a:gd name="T35" fmla="*/ 45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498">
                  <a:moveTo>
                    <a:pt x="447" y="0"/>
                  </a:moveTo>
                  <a:cubicBezTo>
                    <a:pt x="51" y="0"/>
                    <a:pt x="51" y="0"/>
                    <a:pt x="51" y="0"/>
                  </a:cubicBezTo>
                  <a:cubicBezTo>
                    <a:pt x="23" y="0"/>
                    <a:pt x="0" y="23"/>
                    <a:pt x="0" y="51"/>
                  </a:cubicBezTo>
                  <a:cubicBezTo>
                    <a:pt x="0" y="447"/>
                    <a:pt x="0" y="447"/>
                    <a:pt x="0" y="447"/>
                  </a:cubicBezTo>
                  <a:cubicBezTo>
                    <a:pt x="0" y="475"/>
                    <a:pt x="23" y="498"/>
                    <a:pt x="51" y="498"/>
                  </a:cubicBezTo>
                  <a:cubicBezTo>
                    <a:pt x="447" y="498"/>
                    <a:pt x="447" y="498"/>
                    <a:pt x="447" y="498"/>
                  </a:cubicBezTo>
                  <a:cubicBezTo>
                    <a:pt x="475" y="498"/>
                    <a:pt x="498" y="475"/>
                    <a:pt x="498" y="447"/>
                  </a:cubicBezTo>
                  <a:cubicBezTo>
                    <a:pt x="498" y="51"/>
                    <a:pt x="498" y="51"/>
                    <a:pt x="498" y="51"/>
                  </a:cubicBezTo>
                  <a:cubicBezTo>
                    <a:pt x="498" y="23"/>
                    <a:pt x="475" y="0"/>
                    <a:pt x="447" y="0"/>
                  </a:cubicBezTo>
                  <a:close/>
                  <a:moveTo>
                    <a:pt x="472" y="453"/>
                  </a:moveTo>
                  <a:cubicBezTo>
                    <a:pt x="472" y="464"/>
                    <a:pt x="463" y="472"/>
                    <a:pt x="452" y="472"/>
                  </a:cubicBezTo>
                  <a:cubicBezTo>
                    <a:pt x="45" y="472"/>
                    <a:pt x="45" y="472"/>
                    <a:pt x="45" y="472"/>
                  </a:cubicBezTo>
                  <a:cubicBezTo>
                    <a:pt x="34" y="472"/>
                    <a:pt x="25" y="464"/>
                    <a:pt x="25" y="453"/>
                  </a:cubicBezTo>
                  <a:cubicBezTo>
                    <a:pt x="25" y="45"/>
                    <a:pt x="25" y="45"/>
                    <a:pt x="25" y="45"/>
                  </a:cubicBezTo>
                  <a:cubicBezTo>
                    <a:pt x="25" y="35"/>
                    <a:pt x="34" y="26"/>
                    <a:pt x="45" y="26"/>
                  </a:cubicBezTo>
                  <a:cubicBezTo>
                    <a:pt x="452" y="26"/>
                    <a:pt x="452" y="26"/>
                    <a:pt x="452" y="26"/>
                  </a:cubicBezTo>
                  <a:cubicBezTo>
                    <a:pt x="463" y="26"/>
                    <a:pt x="472" y="35"/>
                    <a:pt x="472" y="45"/>
                  </a:cubicBezTo>
                  <a:lnTo>
                    <a:pt x="472" y="45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2" name="Freeform 196"/>
            <p:cNvSpPr>
              <a:spLocks noEditPoints="1"/>
            </p:cNvSpPr>
            <p:nvPr/>
          </p:nvSpPr>
          <p:spPr bwMode="auto">
            <a:xfrm>
              <a:off x="3811588" y="4849813"/>
              <a:ext cx="146050" cy="147638"/>
            </a:xfrm>
            <a:custGeom>
              <a:avLst/>
              <a:gdLst>
                <a:gd name="T0" fmla="*/ 176 w 191"/>
                <a:gd name="T1" fmla="*/ 0 h 192"/>
                <a:gd name="T2" fmla="*/ 14 w 191"/>
                <a:gd name="T3" fmla="*/ 0 h 192"/>
                <a:gd name="T4" fmla="*/ 0 w 191"/>
                <a:gd name="T5" fmla="*/ 15 h 192"/>
                <a:gd name="T6" fmla="*/ 0 w 191"/>
                <a:gd name="T7" fmla="*/ 177 h 192"/>
                <a:gd name="T8" fmla="*/ 14 w 191"/>
                <a:gd name="T9" fmla="*/ 192 h 192"/>
                <a:gd name="T10" fmla="*/ 176 w 191"/>
                <a:gd name="T11" fmla="*/ 192 h 192"/>
                <a:gd name="T12" fmla="*/ 191 w 191"/>
                <a:gd name="T13" fmla="*/ 177 h 192"/>
                <a:gd name="T14" fmla="*/ 191 w 191"/>
                <a:gd name="T15" fmla="*/ 15 h 192"/>
                <a:gd name="T16" fmla="*/ 176 w 191"/>
                <a:gd name="T17" fmla="*/ 0 h 192"/>
                <a:gd name="T18" fmla="*/ 93 w 191"/>
                <a:gd name="T19" fmla="*/ 32 h 192"/>
                <a:gd name="T20" fmla="*/ 111 w 191"/>
                <a:gd name="T21" fmla="*/ 50 h 192"/>
                <a:gd name="T22" fmla="*/ 93 w 191"/>
                <a:gd name="T23" fmla="*/ 69 h 192"/>
                <a:gd name="T24" fmla="*/ 75 w 191"/>
                <a:gd name="T25" fmla="*/ 50 h 192"/>
                <a:gd name="T26" fmla="*/ 93 w 191"/>
                <a:gd name="T27" fmla="*/ 32 h 192"/>
                <a:gd name="T28" fmla="*/ 93 w 191"/>
                <a:gd name="T29" fmla="*/ 157 h 192"/>
                <a:gd name="T30" fmla="*/ 75 w 191"/>
                <a:gd name="T31" fmla="*/ 138 h 192"/>
                <a:gd name="T32" fmla="*/ 93 w 191"/>
                <a:gd name="T33" fmla="*/ 120 h 192"/>
                <a:gd name="T34" fmla="*/ 111 w 191"/>
                <a:gd name="T35" fmla="*/ 138 h 192"/>
                <a:gd name="T36" fmla="*/ 93 w 191"/>
                <a:gd name="T37" fmla="*/ 157 h 192"/>
                <a:gd name="T38" fmla="*/ 158 w 191"/>
                <a:gd name="T39" fmla="*/ 104 h 192"/>
                <a:gd name="T40" fmla="*/ 151 w 191"/>
                <a:gd name="T41" fmla="*/ 112 h 192"/>
                <a:gd name="T42" fmla="*/ 151 w 191"/>
                <a:gd name="T43" fmla="*/ 112 h 192"/>
                <a:gd name="T44" fmla="*/ 146 w 191"/>
                <a:gd name="T45" fmla="*/ 112 h 192"/>
                <a:gd name="T46" fmla="*/ 42 w 191"/>
                <a:gd name="T47" fmla="*/ 112 h 192"/>
                <a:gd name="T48" fmla="*/ 36 w 191"/>
                <a:gd name="T49" fmla="*/ 112 h 192"/>
                <a:gd name="T50" fmla="*/ 29 w 191"/>
                <a:gd name="T51" fmla="*/ 104 h 192"/>
                <a:gd name="T52" fmla="*/ 29 w 191"/>
                <a:gd name="T53" fmla="*/ 93 h 192"/>
                <a:gd name="T54" fmla="*/ 29 w 191"/>
                <a:gd name="T55" fmla="*/ 82 h 192"/>
                <a:gd name="T56" fmla="*/ 36 w 191"/>
                <a:gd name="T57" fmla="*/ 74 h 192"/>
                <a:gd name="T58" fmla="*/ 42 w 191"/>
                <a:gd name="T59" fmla="*/ 74 h 192"/>
                <a:gd name="T60" fmla="*/ 146 w 191"/>
                <a:gd name="T61" fmla="*/ 74 h 192"/>
                <a:gd name="T62" fmla="*/ 151 w 191"/>
                <a:gd name="T63" fmla="*/ 74 h 192"/>
                <a:gd name="T64" fmla="*/ 151 w 191"/>
                <a:gd name="T65" fmla="*/ 74 h 192"/>
                <a:gd name="T66" fmla="*/ 158 w 191"/>
                <a:gd name="T67" fmla="*/ 82 h 192"/>
                <a:gd name="T68" fmla="*/ 158 w 191"/>
                <a:gd name="T69"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92">
                  <a:moveTo>
                    <a:pt x="176" y="0"/>
                  </a:moveTo>
                  <a:cubicBezTo>
                    <a:pt x="14" y="0"/>
                    <a:pt x="14" y="0"/>
                    <a:pt x="14" y="0"/>
                  </a:cubicBezTo>
                  <a:cubicBezTo>
                    <a:pt x="6" y="0"/>
                    <a:pt x="0" y="7"/>
                    <a:pt x="0" y="15"/>
                  </a:cubicBezTo>
                  <a:cubicBezTo>
                    <a:pt x="0" y="177"/>
                    <a:pt x="0" y="177"/>
                    <a:pt x="0" y="177"/>
                  </a:cubicBezTo>
                  <a:cubicBezTo>
                    <a:pt x="0" y="185"/>
                    <a:pt x="6" y="192"/>
                    <a:pt x="14" y="192"/>
                  </a:cubicBezTo>
                  <a:cubicBezTo>
                    <a:pt x="176" y="192"/>
                    <a:pt x="176" y="192"/>
                    <a:pt x="176" y="192"/>
                  </a:cubicBezTo>
                  <a:cubicBezTo>
                    <a:pt x="184" y="192"/>
                    <a:pt x="191" y="185"/>
                    <a:pt x="191" y="177"/>
                  </a:cubicBezTo>
                  <a:cubicBezTo>
                    <a:pt x="191" y="15"/>
                    <a:pt x="191" y="15"/>
                    <a:pt x="191" y="15"/>
                  </a:cubicBezTo>
                  <a:cubicBezTo>
                    <a:pt x="191" y="7"/>
                    <a:pt x="184" y="0"/>
                    <a:pt x="176" y="0"/>
                  </a:cubicBezTo>
                  <a:close/>
                  <a:moveTo>
                    <a:pt x="93" y="32"/>
                  </a:moveTo>
                  <a:cubicBezTo>
                    <a:pt x="103" y="32"/>
                    <a:pt x="111" y="40"/>
                    <a:pt x="111" y="50"/>
                  </a:cubicBezTo>
                  <a:cubicBezTo>
                    <a:pt x="111" y="60"/>
                    <a:pt x="103" y="69"/>
                    <a:pt x="93" y="69"/>
                  </a:cubicBezTo>
                  <a:cubicBezTo>
                    <a:pt x="83" y="69"/>
                    <a:pt x="75" y="60"/>
                    <a:pt x="75" y="50"/>
                  </a:cubicBezTo>
                  <a:cubicBezTo>
                    <a:pt x="75" y="40"/>
                    <a:pt x="83" y="32"/>
                    <a:pt x="93" y="32"/>
                  </a:cubicBezTo>
                  <a:close/>
                  <a:moveTo>
                    <a:pt x="93" y="157"/>
                  </a:moveTo>
                  <a:cubicBezTo>
                    <a:pt x="83" y="157"/>
                    <a:pt x="75" y="148"/>
                    <a:pt x="75" y="138"/>
                  </a:cubicBezTo>
                  <a:cubicBezTo>
                    <a:pt x="75" y="128"/>
                    <a:pt x="83" y="120"/>
                    <a:pt x="93" y="120"/>
                  </a:cubicBezTo>
                  <a:cubicBezTo>
                    <a:pt x="103" y="120"/>
                    <a:pt x="111" y="128"/>
                    <a:pt x="111" y="138"/>
                  </a:cubicBezTo>
                  <a:cubicBezTo>
                    <a:pt x="111" y="148"/>
                    <a:pt x="103" y="157"/>
                    <a:pt x="93" y="157"/>
                  </a:cubicBezTo>
                  <a:close/>
                  <a:moveTo>
                    <a:pt x="158" y="104"/>
                  </a:moveTo>
                  <a:cubicBezTo>
                    <a:pt x="158" y="108"/>
                    <a:pt x="155" y="112"/>
                    <a:pt x="151" y="112"/>
                  </a:cubicBezTo>
                  <a:cubicBezTo>
                    <a:pt x="151" y="112"/>
                    <a:pt x="151" y="112"/>
                    <a:pt x="151" y="112"/>
                  </a:cubicBezTo>
                  <a:cubicBezTo>
                    <a:pt x="146" y="112"/>
                    <a:pt x="146" y="112"/>
                    <a:pt x="146" y="112"/>
                  </a:cubicBezTo>
                  <a:cubicBezTo>
                    <a:pt x="42" y="112"/>
                    <a:pt x="42" y="112"/>
                    <a:pt x="42" y="112"/>
                  </a:cubicBezTo>
                  <a:cubicBezTo>
                    <a:pt x="36" y="112"/>
                    <a:pt x="36" y="112"/>
                    <a:pt x="36" y="112"/>
                  </a:cubicBezTo>
                  <a:cubicBezTo>
                    <a:pt x="32" y="112"/>
                    <a:pt x="29" y="108"/>
                    <a:pt x="29" y="104"/>
                  </a:cubicBezTo>
                  <a:cubicBezTo>
                    <a:pt x="29" y="93"/>
                    <a:pt x="29" y="93"/>
                    <a:pt x="29" y="93"/>
                  </a:cubicBezTo>
                  <a:cubicBezTo>
                    <a:pt x="29" y="82"/>
                    <a:pt x="29" y="82"/>
                    <a:pt x="29" y="82"/>
                  </a:cubicBezTo>
                  <a:cubicBezTo>
                    <a:pt x="29" y="78"/>
                    <a:pt x="32" y="74"/>
                    <a:pt x="36" y="74"/>
                  </a:cubicBezTo>
                  <a:cubicBezTo>
                    <a:pt x="42" y="74"/>
                    <a:pt x="42" y="74"/>
                    <a:pt x="42" y="74"/>
                  </a:cubicBezTo>
                  <a:cubicBezTo>
                    <a:pt x="146" y="74"/>
                    <a:pt x="146" y="74"/>
                    <a:pt x="146" y="74"/>
                  </a:cubicBezTo>
                  <a:cubicBezTo>
                    <a:pt x="151" y="74"/>
                    <a:pt x="151" y="74"/>
                    <a:pt x="151" y="74"/>
                  </a:cubicBezTo>
                  <a:cubicBezTo>
                    <a:pt x="151" y="74"/>
                    <a:pt x="151" y="74"/>
                    <a:pt x="151" y="74"/>
                  </a:cubicBezTo>
                  <a:cubicBezTo>
                    <a:pt x="155" y="74"/>
                    <a:pt x="158" y="78"/>
                    <a:pt x="158" y="82"/>
                  </a:cubicBezTo>
                  <a:lnTo>
                    <a:pt x="158" y="10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3" name="Freeform 197"/>
            <p:cNvSpPr>
              <a:spLocks noEditPoints="1"/>
            </p:cNvSpPr>
            <p:nvPr/>
          </p:nvSpPr>
          <p:spPr bwMode="auto">
            <a:xfrm>
              <a:off x="3811588" y="4683125"/>
              <a:ext cx="146050" cy="146050"/>
            </a:xfrm>
            <a:custGeom>
              <a:avLst/>
              <a:gdLst>
                <a:gd name="T0" fmla="*/ 176 w 191"/>
                <a:gd name="T1" fmla="*/ 0 h 191"/>
                <a:gd name="T2" fmla="*/ 14 w 191"/>
                <a:gd name="T3" fmla="*/ 0 h 191"/>
                <a:gd name="T4" fmla="*/ 0 w 191"/>
                <a:gd name="T5" fmla="*/ 14 h 191"/>
                <a:gd name="T6" fmla="*/ 0 w 191"/>
                <a:gd name="T7" fmla="*/ 176 h 191"/>
                <a:gd name="T8" fmla="*/ 14 w 191"/>
                <a:gd name="T9" fmla="*/ 191 h 191"/>
                <a:gd name="T10" fmla="*/ 176 w 191"/>
                <a:gd name="T11" fmla="*/ 191 h 191"/>
                <a:gd name="T12" fmla="*/ 191 w 191"/>
                <a:gd name="T13" fmla="*/ 176 h 191"/>
                <a:gd name="T14" fmla="*/ 191 w 191"/>
                <a:gd name="T15" fmla="*/ 14 h 191"/>
                <a:gd name="T16" fmla="*/ 176 w 191"/>
                <a:gd name="T17" fmla="*/ 0 h 191"/>
                <a:gd name="T18" fmla="*/ 158 w 191"/>
                <a:gd name="T19" fmla="*/ 106 h 191"/>
                <a:gd name="T20" fmla="*/ 150 w 191"/>
                <a:gd name="T21" fmla="*/ 113 h 191"/>
                <a:gd name="T22" fmla="*/ 150 w 191"/>
                <a:gd name="T23" fmla="*/ 113 h 191"/>
                <a:gd name="T24" fmla="*/ 145 w 191"/>
                <a:gd name="T25" fmla="*/ 113 h 191"/>
                <a:gd name="T26" fmla="*/ 111 w 191"/>
                <a:gd name="T27" fmla="*/ 113 h 191"/>
                <a:gd name="T28" fmla="*/ 111 w 191"/>
                <a:gd name="T29" fmla="*/ 145 h 191"/>
                <a:gd name="T30" fmla="*/ 111 w 191"/>
                <a:gd name="T31" fmla="*/ 152 h 191"/>
                <a:gd name="T32" fmla="*/ 104 w 191"/>
                <a:gd name="T33" fmla="*/ 159 h 191"/>
                <a:gd name="T34" fmla="*/ 82 w 191"/>
                <a:gd name="T35" fmla="*/ 159 h 191"/>
                <a:gd name="T36" fmla="*/ 74 w 191"/>
                <a:gd name="T37" fmla="*/ 152 h 191"/>
                <a:gd name="T38" fmla="*/ 74 w 191"/>
                <a:gd name="T39" fmla="*/ 145 h 191"/>
                <a:gd name="T40" fmla="*/ 74 w 191"/>
                <a:gd name="T41" fmla="*/ 113 h 191"/>
                <a:gd name="T42" fmla="*/ 41 w 191"/>
                <a:gd name="T43" fmla="*/ 113 h 191"/>
                <a:gd name="T44" fmla="*/ 36 w 191"/>
                <a:gd name="T45" fmla="*/ 113 h 191"/>
                <a:gd name="T46" fmla="*/ 28 w 191"/>
                <a:gd name="T47" fmla="*/ 106 h 191"/>
                <a:gd name="T48" fmla="*/ 28 w 191"/>
                <a:gd name="T49" fmla="*/ 83 h 191"/>
                <a:gd name="T50" fmla="*/ 36 w 191"/>
                <a:gd name="T51" fmla="*/ 76 h 191"/>
                <a:gd name="T52" fmla="*/ 41 w 191"/>
                <a:gd name="T53" fmla="*/ 76 h 191"/>
                <a:gd name="T54" fmla="*/ 74 w 191"/>
                <a:gd name="T55" fmla="*/ 76 h 191"/>
                <a:gd name="T56" fmla="*/ 74 w 191"/>
                <a:gd name="T57" fmla="*/ 44 h 191"/>
                <a:gd name="T58" fmla="*/ 74 w 191"/>
                <a:gd name="T59" fmla="*/ 37 h 191"/>
                <a:gd name="T60" fmla="*/ 82 w 191"/>
                <a:gd name="T61" fmla="*/ 30 h 191"/>
                <a:gd name="T62" fmla="*/ 104 w 191"/>
                <a:gd name="T63" fmla="*/ 30 h 191"/>
                <a:gd name="T64" fmla="*/ 111 w 191"/>
                <a:gd name="T65" fmla="*/ 37 h 191"/>
                <a:gd name="T66" fmla="*/ 111 w 191"/>
                <a:gd name="T67" fmla="*/ 44 h 191"/>
                <a:gd name="T68" fmla="*/ 111 w 191"/>
                <a:gd name="T69" fmla="*/ 76 h 191"/>
                <a:gd name="T70" fmla="*/ 145 w 191"/>
                <a:gd name="T71" fmla="*/ 76 h 191"/>
                <a:gd name="T72" fmla="*/ 150 w 191"/>
                <a:gd name="T73" fmla="*/ 76 h 191"/>
                <a:gd name="T74" fmla="*/ 150 w 191"/>
                <a:gd name="T75" fmla="*/ 76 h 191"/>
                <a:gd name="T76" fmla="*/ 158 w 191"/>
                <a:gd name="T77" fmla="*/ 83 h 191"/>
                <a:gd name="T78" fmla="*/ 158 w 191"/>
                <a:gd name="T7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91">
                  <a:moveTo>
                    <a:pt x="176" y="0"/>
                  </a:moveTo>
                  <a:cubicBezTo>
                    <a:pt x="14" y="0"/>
                    <a:pt x="14" y="0"/>
                    <a:pt x="14" y="0"/>
                  </a:cubicBezTo>
                  <a:cubicBezTo>
                    <a:pt x="6" y="0"/>
                    <a:pt x="0" y="6"/>
                    <a:pt x="0" y="14"/>
                  </a:cubicBezTo>
                  <a:cubicBezTo>
                    <a:pt x="0" y="176"/>
                    <a:pt x="0" y="176"/>
                    <a:pt x="0" y="176"/>
                  </a:cubicBezTo>
                  <a:cubicBezTo>
                    <a:pt x="0" y="184"/>
                    <a:pt x="6" y="191"/>
                    <a:pt x="14" y="191"/>
                  </a:cubicBezTo>
                  <a:cubicBezTo>
                    <a:pt x="176" y="191"/>
                    <a:pt x="176" y="191"/>
                    <a:pt x="176" y="191"/>
                  </a:cubicBezTo>
                  <a:cubicBezTo>
                    <a:pt x="184" y="191"/>
                    <a:pt x="191" y="184"/>
                    <a:pt x="191" y="176"/>
                  </a:cubicBezTo>
                  <a:cubicBezTo>
                    <a:pt x="191" y="14"/>
                    <a:pt x="191" y="14"/>
                    <a:pt x="191" y="14"/>
                  </a:cubicBezTo>
                  <a:cubicBezTo>
                    <a:pt x="191" y="6"/>
                    <a:pt x="184" y="0"/>
                    <a:pt x="176" y="0"/>
                  </a:cubicBezTo>
                  <a:close/>
                  <a:moveTo>
                    <a:pt x="158" y="106"/>
                  </a:moveTo>
                  <a:cubicBezTo>
                    <a:pt x="158" y="110"/>
                    <a:pt x="154" y="113"/>
                    <a:pt x="150" y="113"/>
                  </a:cubicBezTo>
                  <a:cubicBezTo>
                    <a:pt x="150" y="113"/>
                    <a:pt x="150" y="113"/>
                    <a:pt x="150" y="113"/>
                  </a:cubicBezTo>
                  <a:cubicBezTo>
                    <a:pt x="145" y="113"/>
                    <a:pt x="145" y="113"/>
                    <a:pt x="145" y="113"/>
                  </a:cubicBezTo>
                  <a:cubicBezTo>
                    <a:pt x="111" y="113"/>
                    <a:pt x="111" y="113"/>
                    <a:pt x="111" y="113"/>
                  </a:cubicBezTo>
                  <a:cubicBezTo>
                    <a:pt x="111" y="145"/>
                    <a:pt x="111" y="145"/>
                    <a:pt x="111" y="145"/>
                  </a:cubicBezTo>
                  <a:cubicBezTo>
                    <a:pt x="111" y="152"/>
                    <a:pt x="111" y="152"/>
                    <a:pt x="111" y="152"/>
                  </a:cubicBezTo>
                  <a:cubicBezTo>
                    <a:pt x="111" y="156"/>
                    <a:pt x="108" y="159"/>
                    <a:pt x="104" y="159"/>
                  </a:cubicBezTo>
                  <a:cubicBezTo>
                    <a:pt x="82" y="159"/>
                    <a:pt x="82" y="159"/>
                    <a:pt x="82" y="159"/>
                  </a:cubicBezTo>
                  <a:cubicBezTo>
                    <a:pt x="78" y="159"/>
                    <a:pt x="74" y="156"/>
                    <a:pt x="74" y="152"/>
                  </a:cubicBezTo>
                  <a:cubicBezTo>
                    <a:pt x="74" y="145"/>
                    <a:pt x="74" y="145"/>
                    <a:pt x="74" y="145"/>
                  </a:cubicBezTo>
                  <a:cubicBezTo>
                    <a:pt x="74" y="113"/>
                    <a:pt x="74" y="113"/>
                    <a:pt x="74" y="113"/>
                  </a:cubicBezTo>
                  <a:cubicBezTo>
                    <a:pt x="41" y="113"/>
                    <a:pt x="41" y="113"/>
                    <a:pt x="41" y="113"/>
                  </a:cubicBezTo>
                  <a:cubicBezTo>
                    <a:pt x="36" y="113"/>
                    <a:pt x="36" y="113"/>
                    <a:pt x="36" y="113"/>
                  </a:cubicBezTo>
                  <a:cubicBezTo>
                    <a:pt x="32" y="113"/>
                    <a:pt x="28" y="110"/>
                    <a:pt x="28" y="106"/>
                  </a:cubicBezTo>
                  <a:cubicBezTo>
                    <a:pt x="28" y="83"/>
                    <a:pt x="28" y="83"/>
                    <a:pt x="28" y="83"/>
                  </a:cubicBezTo>
                  <a:cubicBezTo>
                    <a:pt x="28" y="79"/>
                    <a:pt x="32" y="76"/>
                    <a:pt x="36" y="76"/>
                  </a:cubicBezTo>
                  <a:cubicBezTo>
                    <a:pt x="41" y="76"/>
                    <a:pt x="41" y="76"/>
                    <a:pt x="41" y="76"/>
                  </a:cubicBezTo>
                  <a:cubicBezTo>
                    <a:pt x="74" y="76"/>
                    <a:pt x="74" y="76"/>
                    <a:pt x="74" y="76"/>
                  </a:cubicBezTo>
                  <a:cubicBezTo>
                    <a:pt x="74" y="44"/>
                    <a:pt x="74" y="44"/>
                    <a:pt x="74" y="44"/>
                  </a:cubicBezTo>
                  <a:cubicBezTo>
                    <a:pt x="74" y="37"/>
                    <a:pt x="74" y="37"/>
                    <a:pt x="74" y="37"/>
                  </a:cubicBezTo>
                  <a:cubicBezTo>
                    <a:pt x="74" y="33"/>
                    <a:pt x="78" y="30"/>
                    <a:pt x="82" y="30"/>
                  </a:cubicBezTo>
                  <a:cubicBezTo>
                    <a:pt x="104" y="30"/>
                    <a:pt x="104" y="30"/>
                    <a:pt x="104" y="30"/>
                  </a:cubicBezTo>
                  <a:cubicBezTo>
                    <a:pt x="108" y="30"/>
                    <a:pt x="111" y="33"/>
                    <a:pt x="111" y="37"/>
                  </a:cubicBezTo>
                  <a:cubicBezTo>
                    <a:pt x="111" y="44"/>
                    <a:pt x="111" y="44"/>
                    <a:pt x="111" y="44"/>
                  </a:cubicBezTo>
                  <a:cubicBezTo>
                    <a:pt x="111" y="76"/>
                    <a:pt x="111" y="76"/>
                    <a:pt x="111" y="76"/>
                  </a:cubicBezTo>
                  <a:cubicBezTo>
                    <a:pt x="145" y="76"/>
                    <a:pt x="145" y="76"/>
                    <a:pt x="145" y="76"/>
                  </a:cubicBezTo>
                  <a:cubicBezTo>
                    <a:pt x="150" y="76"/>
                    <a:pt x="150" y="76"/>
                    <a:pt x="150" y="76"/>
                  </a:cubicBezTo>
                  <a:cubicBezTo>
                    <a:pt x="150" y="76"/>
                    <a:pt x="150" y="76"/>
                    <a:pt x="150" y="76"/>
                  </a:cubicBezTo>
                  <a:cubicBezTo>
                    <a:pt x="154" y="76"/>
                    <a:pt x="158" y="79"/>
                    <a:pt x="158" y="83"/>
                  </a:cubicBezTo>
                  <a:lnTo>
                    <a:pt x="158" y="10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4" name="Freeform 198"/>
            <p:cNvSpPr>
              <a:spLocks noEditPoints="1"/>
            </p:cNvSpPr>
            <p:nvPr/>
          </p:nvSpPr>
          <p:spPr bwMode="auto">
            <a:xfrm>
              <a:off x="3978275" y="4849813"/>
              <a:ext cx="146050" cy="147638"/>
            </a:xfrm>
            <a:custGeom>
              <a:avLst/>
              <a:gdLst>
                <a:gd name="T0" fmla="*/ 177 w 191"/>
                <a:gd name="T1" fmla="*/ 0 h 192"/>
                <a:gd name="T2" fmla="*/ 15 w 191"/>
                <a:gd name="T3" fmla="*/ 0 h 192"/>
                <a:gd name="T4" fmla="*/ 0 w 191"/>
                <a:gd name="T5" fmla="*/ 15 h 192"/>
                <a:gd name="T6" fmla="*/ 0 w 191"/>
                <a:gd name="T7" fmla="*/ 177 h 192"/>
                <a:gd name="T8" fmla="*/ 15 w 191"/>
                <a:gd name="T9" fmla="*/ 192 h 192"/>
                <a:gd name="T10" fmla="*/ 177 w 191"/>
                <a:gd name="T11" fmla="*/ 192 h 192"/>
                <a:gd name="T12" fmla="*/ 191 w 191"/>
                <a:gd name="T13" fmla="*/ 177 h 192"/>
                <a:gd name="T14" fmla="*/ 191 w 191"/>
                <a:gd name="T15" fmla="*/ 15 h 192"/>
                <a:gd name="T16" fmla="*/ 177 w 191"/>
                <a:gd name="T17" fmla="*/ 0 h 192"/>
                <a:gd name="T18" fmla="*/ 154 w 191"/>
                <a:gd name="T19" fmla="*/ 140 h 192"/>
                <a:gd name="T20" fmla="*/ 138 w 191"/>
                <a:gd name="T21" fmla="*/ 156 h 192"/>
                <a:gd name="T22" fmla="*/ 128 w 191"/>
                <a:gd name="T23" fmla="*/ 156 h 192"/>
                <a:gd name="T24" fmla="*/ 128 w 191"/>
                <a:gd name="T25" fmla="*/ 156 h 192"/>
                <a:gd name="T26" fmla="*/ 128 w 191"/>
                <a:gd name="T27" fmla="*/ 156 h 192"/>
                <a:gd name="T28" fmla="*/ 101 w 191"/>
                <a:gd name="T29" fmla="*/ 128 h 192"/>
                <a:gd name="T30" fmla="*/ 73 w 191"/>
                <a:gd name="T31" fmla="*/ 156 h 192"/>
                <a:gd name="T32" fmla="*/ 63 w 191"/>
                <a:gd name="T33" fmla="*/ 156 h 192"/>
                <a:gd name="T34" fmla="*/ 47 w 191"/>
                <a:gd name="T35" fmla="*/ 140 h 192"/>
                <a:gd name="T36" fmla="*/ 47 w 191"/>
                <a:gd name="T37" fmla="*/ 130 h 192"/>
                <a:gd name="T38" fmla="*/ 53 w 191"/>
                <a:gd name="T39" fmla="*/ 124 h 192"/>
                <a:gd name="T40" fmla="*/ 74 w 191"/>
                <a:gd name="T41" fmla="*/ 102 h 192"/>
                <a:gd name="T42" fmla="*/ 51 w 191"/>
                <a:gd name="T43" fmla="*/ 78 h 192"/>
                <a:gd name="T44" fmla="*/ 47 w 191"/>
                <a:gd name="T45" fmla="*/ 75 h 192"/>
                <a:gd name="T46" fmla="*/ 47 w 191"/>
                <a:gd name="T47" fmla="*/ 64 h 192"/>
                <a:gd name="T48" fmla="*/ 63 w 191"/>
                <a:gd name="T49" fmla="*/ 48 h 192"/>
                <a:gd name="T50" fmla="*/ 73 w 191"/>
                <a:gd name="T51" fmla="*/ 48 h 192"/>
                <a:gd name="T52" fmla="*/ 101 w 191"/>
                <a:gd name="T53" fmla="*/ 76 h 192"/>
                <a:gd name="T54" fmla="*/ 117 w 191"/>
                <a:gd name="T55" fmla="*/ 59 h 192"/>
                <a:gd name="T56" fmla="*/ 128 w 191"/>
                <a:gd name="T57" fmla="*/ 48 h 192"/>
                <a:gd name="T58" fmla="*/ 138 w 191"/>
                <a:gd name="T59" fmla="*/ 48 h 192"/>
                <a:gd name="T60" fmla="*/ 154 w 191"/>
                <a:gd name="T61" fmla="*/ 64 h 192"/>
                <a:gd name="T62" fmla="*/ 154 w 191"/>
                <a:gd name="T63" fmla="*/ 75 h 192"/>
                <a:gd name="T64" fmla="*/ 144 w 191"/>
                <a:gd name="T65" fmla="*/ 85 h 192"/>
                <a:gd name="T66" fmla="*/ 144 w 191"/>
                <a:gd name="T67" fmla="*/ 85 h 192"/>
                <a:gd name="T68" fmla="*/ 127 w 191"/>
                <a:gd name="T69" fmla="*/ 102 h 192"/>
                <a:gd name="T70" fmla="*/ 151 w 191"/>
                <a:gd name="T71" fmla="*/ 126 h 192"/>
                <a:gd name="T72" fmla="*/ 151 w 191"/>
                <a:gd name="T73" fmla="*/ 126 h 192"/>
                <a:gd name="T74" fmla="*/ 154 w 191"/>
                <a:gd name="T75" fmla="*/ 130 h 192"/>
                <a:gd name="T76" fmla="*/ 154 w 191"/>
                <a:gd name="T77"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192">
                  <a:moveTo>
                    <a:pt x="177" y="0"/>
                  </a:moveTo>
                  <a:cubicBezTo>
                    <a:pt x="15" y="0"/>
                    <a:pt x="15" y="0"/>
                    <a:pt x="15" y="0"/>
                  </a:cubicBezTo>
                  <a:cubicBezTo>
                    <a:pt x="7" y="0"/>
                    <a:pt x="0" y="7"/>
                    <a:pt x="0" y="15"/>
                  </a:cubicBezTo>
                  <a:cubicBezTo>
                    <a:pt x="0" y="177"/>
                    <a:pt x="0" y="177"/>
                    <a:pt x="0" y="177"/>
                  </a:cubicBezTo>
                  <a:cubicBezTo>
                    <a:pt x="0" y="185"/>
                    <a:pt x="7" y="192"/>
                    <a:pt x="15" y="192"/>
                  </a:cubicBezTo>
                  <a:cubicBezTo>
                    <a:pt x="177" y="192"/>
                    <a:pt x="177" y="192"/>
                    <a:pt x="177" y="192"/>
                  </a:cubicBezTo>
                  <a:cubicBezTo>
                    <a:pt x="185" y="192"/>
                    <a:pt x="191" y="185"/>
                    <a:pt x="191" y="177"/>
                  </a:cubicBezTo>
                  <a:cubicBezTo>
                    <a:pt x="191" y="15"/>
                    <a:pt x="191" y="15"/>
                    <a:pt x="191" y="15"/>
                  </a:cubicBezTo>
                  <a:cubicBezTo>
                    <a:pt x="191" y="7"/>
                    <a:pt x="185" y="0"/>
                    <a:pt x="177" y="0"/>
                  </a:cubicBezTo>
                  <a:close/>
                  <a:moveTo>
                    <a:pt x="154" y="140"/>
                  </a:moveTo>
                  <a:cubicBezTo>
                    <a:pt x="138" y="156"/>
                    <a:pt x="138" y="156"/>
                    <a:pt x="138" y="156"/>
                  </a:cubicBezTo>
                  <a:cubicBezTo>
                    <a:pt x="136" y="159"/>
                    <a:pt x="131" y="159"/>
                    <a:pt x="128" y="156"/>
                  </a:cubicBezTo>
                  <a:cubicBezTo>
                    <a:pt x="128" y="156"/>
                    <a:pt x="128" y="156"/>
                    <a:pt x="128" y="156"/>
                  </a:cubicBezTo>
                  <a:cubicBezTo>
                    <a:pt x="128" y="156"/>
                    <a:pt x="128" y="156"/>
                    <a:pt x="128" y="156"/>
                  </a:cubicBezTo>
                  <a:cubicBezTo>
                    <a:pt x="101" y="128"/>
                    <a:pt x="101" y="128"/>
                    <a:pt x="101" y="128"/>
                  </a:cubicBezTo>
                  <a:cubicBezTo>
                    <a:pt x="73" y="156"/>
                    <a:pt x="73" y="156"/>
                    <a:pt x="73" y="156"/>
                  </a:cubicBezTo>
                  <a:cubicBezTo>
                    <a:pt x="70" y="159"/>
                    <a:pt x="66" y="159"/>
                    <a:pt x="63" y="156"/>
                  </a:cubicBezTo>
                  <a:cubicBezTo>
                    <a:pt x="47" y="140"/>
                    <a:pt x="47" y="140"/>
                    <a:pt x="47" y="140"/>
                  </a:cubicBezTo>
                  <a:cubicBezTo>
                    <a:pt x="44" y="137"/>
                    <a:pt x="44" y="132"/>
                    <a:pt x="47" y="130"/>
                  </a:cubicBezTo>
                  <a:cubicBezTo>
                    <a:pt x="53" y="124"/>
                    <a:pt x="53" y="124"/>
                    <a:pt x="53" y="124"/>
                  </a:cubicBezTo>
                  <a:cubicBezTo>
                    <a:pt x="74" y="102"/>
                    <a:pt x="74" y="102"/>
                    <a:pt x="74" y="102"/>
                  </a:cubicBezTo>
                  <a:cubicBezTo>
                    <a:pt x="51" y="78"/>
                    <a:pt x="51" y="78"/>
                    <a:pt x="51" y="78"/>
                  </a:cubicBezTo>
                  <a:cubicBezTo>
                    <a:pt x="47" y="75"/>
                    <a:pt x="47" y="75"/>
                    <a:pt x="47" y="75"/>
                  </a:cubicBezTo>
                  <a:cubicBezTo>
                    <a:pt x="44" y="72"/>
                    <a:pt x="44" y="67"/>
                    <a:pt x="47" y="64"/>
                  </a:cubicBezTo>
                  <a:cubicBezTo>
                    <a:pt x="63" y="48"/>
                    <a:pt x="63" y="48"/>
                    <a:pt x="63" y="48"/>
                  </a:cubicBezTo>
                  <a:cubicBezTo>
                    <a:pt x="66" y="45"/>
                    <a:pt x="70" y="45"/>
                    <a:pt x="73" y="48"/>
                  </a:cubicBezTo>
                  <a:cubicBezTo>
                    <a:pt x="101" y="76"/>
                    <a:pt x="101" y="76"/>
                    <a:pt x="101" y="76"/>
                  </a:cubicBezTo>
                  <a:cubicBezTo>
                    <a:pt x="117" y="59"/>
                    <a:pt x="117" y="59"/>
                    <a:pt x="117" y="59"/>
                  </a:cubicBezTo>
                  <a:cubicBezTo>
                    <a:pt x="128" y="48"/>
                    <a:pt x="128" y="48"/>
                    <a:pt x="128" y="48"/>
                  </a:cubicBezTo>
                  <a:cubicBezTo>
                    <a:pt x="131" y="45"/>
                    <a:pt x="136" y="45"/>
                    <a:pt x="138" y="48"/>
                  </a:cubicBezTo>
                  <a:cubicBezTo>
                    <a:pt x="154" y="64"/>
                    <a:pt x="154" y="64"/>
                    <a:pt x="154" y="64"/>
                  </a:cubicBezTo>
                  <a:cubicBezTo>
                    <a:pt x="157" y="67"/>
                    <a:pt x="157" y="72"/>
                    <a:pt x="154" y="75"/>
                  </a:cubicBezTo>
                  <a:cubicBezTo>
                    <a:pt x="144" y="85"/>
                    <a:pt x="144" y="85"/>
                    <a:pt x="144" y="85"/>
                  </a:cubicBezTo>
                  <a:cubicBezTo>
                    <a:pt x="144" y="85"/>
                    <a:pt x="144" y="85"/>
                    <a:pt x="144" y="85"/>
                  </a:cubicBezTo>
                  <a:cubicBezTo>
                    <a:pt x="127" y="102"/>
                    <a:pt x="127" y="102"/>
                    <a:pt x="127" y="102"/>
                  </a:cubicBezTo>
                  <a:cubicBezTo>
                    <a:pt x="151" y="126"/>
                    <a:pt x="151" y="126"/>
                    <a:pt x="151" y="126"/>
                  </a:cubicBezTo>
                  <a:cubicBezTo>
                    <a:pt x="151" y="126"/>
                    <a:pt x="151" y="126"/>
                    <a:pt x="151" y="126"/>
                  </a:cubicBezTo>
                  <a:cubicBezTo>
                    <a:pt x="154" y="130"/>
                    <a:pt x="154" y="130"/>
                    <a:pt x="154" y="130"/>
                  </a:cubicBezTo>
                  <a:cubicBezTo>
                    <a:pt x="157" y="132"/>
                    <a:pt x="157" y="137"/>
                    <a:pt x="154" y="14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5" name="Freeform 199"/>
            <p:cNvSpPr>
              <a:spLocks noEditPoints="1"/>
            </p:cNvSpPr>
            <p:nvPr/>
          </p:nvSpPr>
          <p:spPr bwMode="auto">
            <a:xfrm>
              <a:off x="3978275" y="4683125"/>
              <a:ext cx="146050" cy="146050"/>
            </a:xfrm>
            <a:custGeom>
              <a:avLst/>
              <a:gdLst>
                <a:gd name="T0" fmla="*/ 177 w 191"/>
                <a:gd name="T1" fmla="*/ 0 h 191"/>
                <a:gd name="T2" fmla="*/ 15 w 191"/>
                <a:gd name="T3" fmla="*/ 0 h 191"/>
                <a:gd name="T4" fmla="*/ 0 w 191"/>
                <a:gd name="T5" fmla="*/ 14 h 191"/>
                <a:gd name="T6" fmla="*/ 0 w 191"/>
                <a:gd name="T7" fmla="*/ 176 h 191"/>
                <a:gd name="T8" fmla="*/ 15 w 191"/>
                <a:gd name="T9" fmla="*/ 191 h 191"/>
                <a:gd name="T10" fmla="*/ 177 w 191"/>
                <a:gd name="T11" fmla="*/ 191 h 191"/>
                <a:gd name="T12" fmla="*/ 191 w 191"/>
                <a:gd name="T13" fmla="*/ 176 h 191"/>
                <a:gd name="T14" fmla="*/ 191 w 191"/>
                <a:gd name="T15" fmla="*/ 14 h 191"/>
                <a:gd name="T16" fmla="*/ 177 w 191"/>
                <a:gd name="T17" fmla="*/ 0 h 191"/>
                <a:gd name="T18" fmla="*/ 161 w 191"/>
                <a:gd name="T19" fmla="*/ 106 h 191"/>
                <a:gd name="T20" fmla="*/ 153 w 191"/>
                <a:gd name="T21" fmla="*/ 113 h 191"/>
                <a:gd name="T22" fmla="*/ 153 w 191"/>
                <a:gd name="T23" fmla="*/ 113 h 191"/>
                <a:gd name="T24" fmla="*/ 148 w 191"/>
                <a:gd name="T25" fmla="*/ 113 h 191"/>
                <a:gd name="T26" fmla="*/ 44 w 191"/>
                <a:gd name="T27" fmla="*/ 113 h 191"/>
                <a:gd name="T28" fmla="*/ 38 w 191"/>
                <a:gd name="T29" fmla="*/ 113 h 191"/>
                <a:gd name="T30" fmla="*/ 31 w 191"/>
                <a:gd name="T31" fmla="*/ 106 h 191"/>
                <a:gd name="T32" fmla="*/ 31 w 191"/>
                <a:gd name="T33" fmla="*/ 95 h 191"/>
                <a:gd name="T34" fmla="*/ 31 w 191"/>
                <a:gd name="T35" fmla="*/ 83 h 191"/>
                <a:gd name="T36" fmla="*/ 38 w 191"/>
                <a:gd name="T37" fmla="*/ 76 h 191"/>
                <a:gd name="T38" fmla="*/ 44 w 191"/>
                <a:gd name="T39" fmla="*/ 76 h 191"/>
                <a:gd name="T40" fmla="*/ 148 w 191"/>
                <a:gd name="T41" fmla="*/ 76 h 191"/>
                <a:gd name="T42" fmla="*/ 153 w 191"/>
                <a:gd name="T43" fmla="*/ 76 h 191"/>
                <a:gd name="T44" fmla="*/ 153 w 191"/>
                <a:gd name="T45" fmla="*/ 76 h 191"/>
                <a:gd name="T46" fmla="*/ 161 w 191"/>
                <a:gd name="T47" fmla="*/ 83 h 191"/>
                <a:gd name="T48" fmla="*/ 161 w 191"/>
                <a:gd name="T4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1" h="191">
                  <a:moveTo>
                    <a:pt x="177" y="0"/>
                  </a:moveTo>
                  <a:cubicBezTo>
                    <a:pt x="15" y="0"/>
                    <a:pt x="15" y="0"/>
                    <a:pt x="15" y="0"/>
                  </a:cubicBezTo>
                  <a:cubicBezTo>
                    <a:pt x="7" y="0"/>
                    <a:pt x="0" y="6"/>
                    <a:pt x="0" y="14"/>
                  </a:cubicBezTo>
                  <a:cubicBezTo>
                    <a:pt x="0" y="176"/>
                    <a:pt x="0" y="176"/>
                    <a:pt x="0" y="176"/>
                  </a:cubicBezTo>
                  <a:cubicBezTo>
                    <a:pt x="0" y="184"/>
                    <a:pt x="7" y="191"/>
                    <a:pt x="15" y="191"/>
                  </a:cubicBezTo>
                  <a:cubicBezTo>
                    <a:pt x="177" y="191"/>
                    <a:pt x="177" y="191"/>
                    <a:pt x="177" y="191"/>
                  </a:cubicBezTo>
                  <a:cubicBezTo>
                    <a:pt x="185" y="191"/>
                    <a:pt x="191" y="184"/>
                    <a:pt x="191" y="176"/>
                  </a:cubicBezTo>
                  <a:cubicBezTo>
                    <a:pt x="191" y="14"/>
                    <a:pt x="191" y="14"/>
                    <a:pt x="191" y="14"/>
                  </a:cubicBezTo>
                  <a:cubicBezTo>
                    <a:pt x="191" y="6"/>
                    <a:pt x="185" y="0"/>
                    <a:pt x="177" y="0"/>
                  </a:cubicBezTo>
                  <a:close/>
                  <a:moveTo>
                    <a:pt x="161" y="106"/>
                  </a:moveTo>
                  <a:cubicBezTo>
                    <a:pt x="161" y="110"/>
                    <a:pt x="157" y="113"/>
                    <a:pt x="153" y="113"/>
                  </a:cubicBezTo>
                  <a:cubicBezTo>
                    <a:pt x="153" y="113"/>
                    <a:pt x="153" y="113"/>
                    <a:pt x="153" y="113"/>
                  </a:cubicBezTo>
                  <a:cubicBezTo>
                    <a:pt x="148" y="113"/>
                    <a:pt x="148" y="113"/>
                    <a:pt x="148" y="113"/>
                  </a:cubicBezTo>
                  <a:cubicBezTo>
                    <a:pt x="44" y="113"/>
                    <a:pt x="44" y="113"/>
                    <a:pt x="44" y="113"/>
                  </a:cubicBezTo>
                  <a:cubicBezTo>
                    <a:pt x="38" y="113"/>
                    <a:pt x="38" y="113"/>
                    <a:pt x="38" y="113"/>
                  </a:cubicBezTo>
                  <a:cubicBezTo>
                    <a:pt x="34" y="113"/>
                    <a:pt x="31" y="110"/>
                    <a:pt x="31" y="106"/>
                  </a:cubicBezTo>
                  <a:cubicBezTo>
                    <a:pt x="31" y="95"/>
                    <a:pt x="31" y="95"/>
                    <a:pt x="31" y="95"/>
                  </a:cubicBezTo>
                  <a:cubicBezTo>
                    <a:pt x="31" y="83"/>
                    <a:pt x="31" y="83"/>
                    <a:pt x="31" y="83"/>
                  </a:cubicBezTo>
                  <a:cubicBezTo>
                    <a:pt x="31" y="79"/>
                    <a:pt x="34" y="76"/>
                    <a:pt x="38" y="76"/>
                  </a:cubicBezTo>
                  <a:cubicBezTo>
                    <a:pt x="44" y="76"/>
                    <a:pt x="44" y="76"/>
                    <a:pt x="44" y="76"/>
                  </a:cubicBezTo>
                  <a:cubicBezTo>
                    <a:pt x="148" y="76"/>
                    <a:pt x="148" y="76"/>
                    <a:pt x="148" y="76"/>
                  </a:cubicBezTo>
                  <a:cubicBezTo>
                    <a:pt x="153" y="76"/>
                    <a:pt x="153" y="76"/>
                    <a:pt x="153" y="76"/>
                  </a:cubicBezTo>
                  <a:cubicBezTo>
                    <a:pt x="153" y="76"/>
                    <a:pt x="153" y="76"/>
                    <a:pt x="153" y="76"/>
                  </a:cubicBezTo>
                  <a:cubicBezTo>
                    <a:pt x="157" y="76"/>
                    <a:pt x="161" y="79"/>
                    <a:pt x="161" y="83"/>
                  </a:cubicBezTo>
                  <a:lnTo>
                    <a:pt x="161" y="10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376" name="Freeform 200"/>
          <p:cNvSpPr>
            <a:spLocks noEditPoints="1"/>
          </p:cNvSpPr>
          <p:nvPr/>
        </p:nvSpPr>
        <p:spPr bwMode="auto">
          <a:xfrm>
            <a:off x="548218" y="4387852"/>
            <a:ext cx="560916" cy="527049"/>
          </a:xfrm>
          <a:custGeom>
            <a:avLst/>
            <a:gdLst>
              <a:gd name="T0" fmla="*/ 394 w 548"/>
              <a:gd name="T1" fmla="*/ 0 h 514"/>
              <a:gd name="T2" fmla="*/ 240 w 548"/>
              <a:gd name="T3" fmla="*/ 153 h 514"/>
              <a:gd name="T4" fmla="*/ 240 w 548"/>
              <a:gd name="T5" fmla="*/ 206 h 514"/>
              <a:gd name="T6" fmla="*/ 0 w 548"/>
              <a:gd name="T7" fmla="*/ 206 h 514"/>
              <a:gd name="T8" fmla="*/ 0 w 548"/>
              <a:gd name="T9" fmla="*/ 514 h 514"/>
              <a:gd name="T10" fmla="*/ 377 w 548"/>
              <a:gd name="T11" fmla="*/ 514 h 514"/>
              <a:gd name="T12" fmla="*/ 377 w 548"/>
              <a:gd name="T13" fmla="*/ 206 h 514"/>
              <a:gd name="T14" fmla="*/ 308 w 548"/>
              <a:gd name="T15" fmla="*/ 206 h 514"/>
              <a:gd name="T16" fmla="*/ 308 w 548"/>
              <a:gd name="T17" fmla="*/ 153 h 514"/>
              <a:gd name="T18" fmla="*/ 394 w 548"/>
              <a:gd name="T19" fmla="*/ 68 h 514"/>
              <a:gd name="T20" fmla="*/ 479 w 548"/>
              <a:gd name="T21" fmla="*/ 153 h 514"/>
              <a:gd name="T22" fmla="*/ 479 w 548"/>
              <a:gd name="T23" fmla="*/ 206 h 514"/>
              <a:gd name="T24" fmla="*/ 548 w 548"/>
              <a:gd name="T25" fmla="*/ 206 h 514"/>
              <a:gd name="T26" fmla="*/ 548 w 548"/>
              <a:gd name="T27" fmla="*/ 153 h 514"/>
              <a:gd name="T28" fmla="*/ 394 w 548"/>
              <a:gd name="T29" fmla="*/ 0 h 514"/>
              <a:gd name="T30" fmla="*/ 216 w 548"/>
              <a:gd name="T31" fmla="*/ 434 h 514"/>
              <a:gd name="T32" fmla="*/ 145 w 548"/>
              <a:gd name="T33" fmla="*/ 434 h 514"/>
              <a:gd name="T34" fmla="*/ 161 w 548"/>
              <a:gd name="T35" fmla="*/ 373 h 514"/>
              <a:gd name="T36" fmla="*/ 137 w 548"/>
              <a:gd name="T37" fmla="*/ 334 h 514"/>
              <a:gd name="T38" fmla="*/ 180 w 548"/>
              <a:gd name="T39" fmla="*/ 291 h 514"/>
              <a:gd name="T40" fmla="*/ 224 w 548"/>
              <a:gd name="T41" fmla="*/ 334 h 514"/>
              <a:gd name="T42" fmla="*/ 200 w 548"/>
              <a:gd name="T43" fmla="*/ 373 h 514"/>
              <a:gd name="T44" fmla="*/ 216 w 548"/>
              <a:gd name="T45" fmla="*/ 43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8" h="514">
                <a:moveTo>
                  <a:pt x="394" y="0"/>
                </a:moveTo>
                <a:cubicBezTo>
                  <a:pt x="309" y="0"/>
                  <a:pt x="240" y="69"/>
                  <a:pt x="240" y="153"/>
                </a:cubicBezTo>
                <a:cubicBezTo>
                  <a:pt x="240" y="206"/>
                  <a:pt x="240" y="206"/>
                  <a:pt x="240" y="206"/>
                </a:cubicBezTo>
                <a:cubicBezTo>
                  <a:pt x="0" y="206"/>
                  <a:pt x="0" y="206"/>
                  <a:pt x="0" y="206"/>
                </a:cubicBezTo>
                <a:cubicBezTo>
                  <a:pt x="0" y="514"/>
                  <a:pt x="0" y="514"/>
                  <a:pt x="0" y="514"/>
                </a:cubicBezTo>
                <a:cubicBezTo>
                  <a:pt x="377" y="514"/>
                  <a:pt x="377" y="514"/>
                  <a:pt x="377" y="514"/>
                </a:cubicBezTo>
                <a:cubicBezTo>
                  <a:pt x="377" y="206"/>
                  <a:pt x="377" y="206"/>
                  <a:pt x="377" y="206"/>
                </a:cubicBezTo>
                <a:cubicBezTo>
                  <a:pt x="308" y="206"/>
                  <a:pt x="308" y="206"/>
                  <a:pt x="308" y="206"/>
                </a:cubicBezTo>
                <a:cubicBezTo>
                  <a:pt x="308" y="153"/>
                  <a:pt x="308" y="153"/>
                  <a:pt x="308" y="153"/>
                </a:cubicBezTo>
                <a:cubicBezTo>
                  <a:pt x="308" y="106"/>
                  <a:pt x="347" y="68"/>
                  <a:pt x="394" y="68"/>
                </a:cubicBezTo>
                <a:cubicBezTo>
                  <a:pt x="441" y="68"/>
                  <a:pt x="479" y="106"/>
                  <a:pt x="479" y="153"/>
                </a:cubicBezTo>
                <a:cubicBezTo>
                  <a:pt x="479" y="206"/>
                  <a:pt x="479" y="206"/>
                  <a:pt x="479" y="206"/>
                </a:cubicBezTo>
                <a:cubicBezTo>
                  <a:pt x="548" y="206"/>
                  <a:pt x="548" y="206"/>
                  <a:pt x="548" y="206"/>
                </a:cubicBezTo>
                <a:cubicBezTo>
                  <a:pt x="548" y="153"/>
                  <a:pt x="548" y="153"/>
                  <a:pt x="548" y="153"/>
                </a:cubicBezTo>
                <a:cubicBezTo>
                  <a:pt x="548" y="69"/>
                  <a:pt x="479" y="0"/>
                  <a:pt x="394" y="0"/>
                </a:cubicBezTo>
                <a:close/>
                <a:moveTo>
                  <a:pt x="216" y="434"/>
                </a:moveTo>
                <a:cubicBezTo>
                  <a:pt x="145" y="434"/>
                  <a:pt x="145" y="434"/>
                  <a:pt x="145" y="434"/>
                </a:cubicBezTo>
                <a:cubicBezTo>
                  <a:pt x="161" y="373"/>
                  <a:pt x="161" y="373"/>
                  <a:pt x="161" y="373"/>
                </a:cubicBezTo>
                <a:cubicBezTo>
                  <a:pt x="147" y="366"/>
                  <a:pt x="137" y="351"/>
                  <a:pt x="137" y="334"/>
                </a:cubicBezTo>
                <a:cubicBezTo>
                  <a:pt x="137" y="311"/>
                  <a:pt x="157" y="291"/>
                  <a:pt x="180" y="291"/>
                </a:cubicBezTo>
                <a:cubicBezTo>
                  <a:pt x="204" y="291"/>
                  <a:pt x="224" y="311"/>
                  <a:pt x="224" y="334"/>
                </a:cubicBezTo>
                <a:cubicBezTo>
                  <a:pt x="224" y="351"/>
                  <a:pt x="214" y="366"/>
                  <a:pt x="200" y="373"/>
                </a:cubicBezTo>
                <a:lnTo>
                  <a:pt x="216" y="434"/>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7" name="Freeform 201"/>
          <p:cNvSpPr>
            <a:spLocks noEditPoints="1"/>
          </p:cNvSpPr>
          <p:nvPr/>
        </p:nvSpPr>
        <p:spPr bwMode="auto">
          <a:xfrm>
            <a:off x="4370918" y="5357285"/>
            <a:ext cx="560916" cy="510116"/>
          </a:xfrm>
          <a:custGeom>
            <a:avLst/>
            <a:gdLst>
              <a:gd name="T0" fmla="*/ 484 w 548"/>
              <a:gd name="T1" fmla="*/ 63 h 498"/>
              <a:gd name="T2" fmla="*/ 476 w 548"/>
              <a:gd name="T3" fmla="*/ 52 h 498"/>
              <a:gd name="T4" fmla="*/ 354 w 548"/>
              <a:gd name="T5" fmla="*/ 0 h 498"/>
              <a:gd name="T6" fmla="*/ 132 w 548"/>
              <a:gd name="T7" fmla="*/ 52 h 498"/>
              <a:gd name="T8" fmla="*/ 63 w 548"/>
              <a:gd name="T9" fmla="*/ 60 h 498"/>
              <a:gd name="T10" fmla="*/ 58 w 548"/>
              <a:gd name="T11" fmla="*/ 63 h 498"/>
              <a:gd name="T12" fmla="*/ 0 w 548"/>
              <a:gd name="T13" fmla="*/ 423 h 498"/>
              <a:gd name="T14" fmla="*/ 42 w 548"/>
              <a:gd name="T15" fmla="*/ 479 h 498"/>
              <a:gd name="T16" fmla="*/ 100 w 548"/>
              <a:gd name="T17" fmla="*/ 498 h 498"/>
              <a:gd name="T18" fmla="*/ 433 w 548"/>
              <a:gd name="T19" fmla="*/ 481 h 498"/>
              <a:gd name="T20" fmla="*/ 490 w 548"/>
              <a:gd name="T21" fmla="*/ 498 h 498"/>
              <a:gd name="T22" fmla="*/ 506 w 548"/>
              <a:gd name="T23" fmla="*/ 479 h 498"/>
              <a:gd name="T24" fmla="*/ 548 w 548"/>
              <a:gd name="T25" fmla="*/ 121 h 498"/>
              <a:gd name="T26" fmla="*/ 192 w 548"/>
              <a:gd name="T27" fmla="*/ 29 h 498"/>
              <a:gd name="T28" fmla="*/ 384 w 548"/>
              <a:gd name="T29" fmla="*/ 52 h 498"/>
              <a:gd name="T30" fmla="*/ 371 w 548"/>
              <a:gd name="T31" fmla="*/ 60 h 498"/>
              <a:gd name="T32" fmla="*/ 177 w 548"/>
              <a:gd name="T33" fmla="*/ 63 h 498"/>
              <a:gd name="T34" fmla="*/ 169 w 548"/>
              <a:gd name="T35" fmla="*/ 52 h 498"/>
              <a:gd name="T36" fmla="*/ 192 w 548"/>
              <a:gd name="T37" fmla="*/ 29 h 498"/>
              <a:gd name="T38" fmla="*/ 82 w 548"/>
              <a:gd name="T39" fmla="*/ 402 h 498"/>
              <a:gd name="T40" fmla="*/ 82 w 548"/>
              <a:gd name="T41" fmla="*/ 376 h 498"/>
              <a:gd name="T42" fmla="*/ 479 w 548"/>
              <a:gd name="T43" fmla="*/ 389 h 498"/>
              <a:gd name="T44" fmla="*/ 466 w 548"/>
              <a:gd name="T45" fmla="*/ 324 h 498"/>
              <a:gd name="T46" fmla="*/ 69 w 548"/>
              <a:gd name="T47" fmla="*/ 311 h 498"/>
              <a:gd name="T48" fmla="*/ 466 w 548"/>
              <a:gd name="T49" fmla="*/ 298 h 498"/>
              <a:gd name="T50" fmla="*/ 466 w 548"/>
              <a:gd name="T51" fmla="*/ 324 h 498"/>
              <a:gd name="T52" fmla="*/ 82 w 548"/>
              <a:gd name="T53" fmla="*/ 246 h 498"/>
              <a:gd name="T54" fmla="*/ 82 w 548"/>
              <a:gd name="T55" fmla="*/ 220 h 498"/>
              <a:gd name="T56" fmla="*/ 479 w 548"/>
              <a:gd name="T57" fmla="*/ 233 h 498"/>
              <a:gd name="T58" fmla="*/ 466 w 548"/>
              <a:gd name="T59" fmla="*/ 168 h 498"/>
              <a:gd name="T60" fmla="*/ 69 w 548"/>
              <a:gd name="T61" fmla="*/ 155 h 498"/>
              <a:gd name="T62" fmla="*/ 466 w 548"/>
              <a:gd name="T63" fmla="*/ 142 h 498"/>
              <a:gd name="T64" fmla="*/ 466 w 548"/>
              <a:gd name="T65" fmla="*/ 16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8" h="498">
                <a:moveTo>
                  <a:pt x="490" y="63"/>
                </a:moveTo>
                <a:cubicBezTo>
                  <a:pt x="484" y="63"/>
                  <a:pt x="484" y="63"/>
                  <a:pt x="484" y="63"/>
                </a:cubicBezTo>
                <a:cubicBezTo>
                  <a:pt x="485" y="62"/>
                  <a:pt x="485" y="61"/>
                  <a:pt x="485" y="60"/>
                </a:cubicBezTo>
                <a:cubicBezTo>
                  <a:pt x="485" y="56"/>
                  <a:pt x="481" y="52"/>
                  <a:pt x="476" y="52"/>
                </a:cubicBezTo>
                <a:cubicBezTo>
                  <a:pt x="413" y="52"/>
                  <a:pt x="413" y="52"/>
                  <a:pt x="413" y="52"/>
                </a:cubicBezTo>
                <a:cubicBezTo>
                  <a:pt x="409" y="23"/>
                  <a:pt x="384" y="0"/>
                  <a:pt x="354" y="0"/>
                </a:cubicBezTo>
                <a:cubicBezTo>
                  <a:pt x="192" y="0"/>
                  <a:pt x="192" y="0"/>
                  <a:pt x="192" y="0"/>
                </a:cubicBezTo>
                <a:cubicBezTo>
                  <a:pt x="161" y="0"/>
                  <a:pt x="136" y="23"/>
                  <a:pt x="132" y="52"/>
                </a:cubicBezTo>
                <a:cubicBezTo>
                  <a:pt x="72" y="52"/>
                  <a:pt x="72" y="52"/>
                  <a:pt x="72" y="52"/>
                </a:cubicBezTo>
                <a:cubicBezTo>
                  <a:pt x="67" y="52"/>
                  <a:pt x="63" y="56"/>
                  <a:pt x="63" y="60"/>
                </a:cubicBezTo>
                <a:cubicBezTo>
                  <a:pt x="63" y="61"/>
                  <a:pt x="63" y="62"/>
                  <a:pt x="64" y="63"/>
                </a:cubicBezTo>
                <a:cubicBezTo>
                  <a:pt x="58" y="63"/>
                  <a:pt x="58" y="63"/>
                  <a:pt x="58" y="63"/>
                </a:cubicBezTo>
                <a:cubicBezTo>
                  <a:pt x="26" y="63"/>
                  <a:pt x="0" y="89"/>
                  <a:pt x="0" y="121"/>
                </a:cubicBezTo>
                <a:cubicBezTo>
                  <a:pt x="0" y="423"/>
                  <a:pt x="0" y="423"/>
                  <a:pt x="0" y="423"/>
                </a:cubicBezTo>
                <a:cubicBezTo>
                  <a:pt x="0" y="450"/>
                  <a:pt x="18" y="472"/>
                  <a:pt x="42" y="479"/>
                </a:cubicBezTo>
                <a:cubicBezTo>
                  <a:pt x="42" y="479"/>
                  <a:pt x="42" y="479"/>
                  <a:pt x="42" y="479"/>
                </a:cubicBezTo>
                <a:cubicBezTo>
                  <a:pt x="42" y="490"/>
                  <a:pt x="49" y="498"/>
                  <a:pt x="58" y="498"/>
                </a:cubicBezTo>
                <a:cubicBezTo>
                  <a:pt x="100" y="498"/>
                  <a:pt x="100" y="498"/>
                  <a:pt x="100" y="498"/>
                </a:cubicBezTo>
                <a:cubicBezTo>
                  <a:pt x="108" y="498"/>
                  <a:pt x="114" y="491"/>
                  <a:pt x="115" y="481"/>
                </a:cubicBezTo>
                <a:cubicBezTo>
                  <a:pt x="433" y="481"/>
                  <a:pt x="433" y="481"/>
                  <a:pt x="433" y="481"/>
                </a:cubicBezTo>
                <a:cubicBezTo>
                  <a:pt x="434" y="491"/>
                  <a:pt x="440" y="498"/>
                  <a:pt x="448" y="498"/>
                </a:cubicBezTo>
                <a:cubicBezTo>
                  <a:pt x="490" y="498"/>
                  <a:pt x="490" y="498"/>
                  <a:pt x="490" y="498"/>
                </a:cubicBezTo>
                <a:cubicBezTo>
                  <a:pt x="499" y="498"/>
                  <a:pt x="506" y="490"/>
                  <a:pt x="506" y="479"/>
                </a:cubicBezTo>
                <a:cubicBezTo>
                  <a:pt x="506" y="479"/>
                  <a:pt x="506" y="479"/>
                  <a:pt x="506" y="479"/>
                </a:cubicBezTo>
                <a:cubicBezTo>
                  <a:pt x="530" y="472"/>
                  <a:pt x="548" y="450"/>
                  <a:pt x="548" y="423"/>
                </a:cubicBezTo>
                <a:cubicBezTo>
                  <a:pt x="548" y="121"/>
                  <a:pt x="548" y="121"/>
                  <a:pt x="548" y="121"/>
                </a:cubicBezTo>
                <a:cubicBezTo>
                  <a:pt x="548" y="89"/>
                  <a:pt x="522" y="63"/>
                  <a:pt x="490" y="63"/>
                </a:cubicBezTo>
                <a:close/>
                <a:moveTo>
                  <a:pt x="192" y="29"/>
                </a:moveTo>
                <a:cubicBezTo>
                  <a:pt x="354" y="29"/>
                  <a:pt x="354" y="29"/>
                  <a:pt x="354" y="29"/>
                </a:cubicBezTo>
                <a:cubicBezTo>
                  <a:pt x="368" y="29"/>
                  <a:pt x="380" y="39"/>
                  <a:pt x="384" y="52"/>
                </a:cubicBezTo>
                <a:cubicBezTo>
                  <a:pt x="379" y="52"/>
                  <a:pt x="379" y="52"/>
                  <a:pt x="379" y="52"/>
                </a:cubicBezTo>
                <a:cubicBezTo>
                  <a:pt x="374" y="52"/>
                  <a:pt x="371" y="56"/>
                  <a:pt x="371" y="60"/>
                </a:cubicBezTo>
                <a:cubicBezTo>
                  <a:pt x="371" y="61"/>
                  <a:pt x="371" y="62"/>
                  <a:pt x="371" y="63"/>
                </a:cubicBezTo>
                <a:cubicBezTo>
                  <a:pt x="177" y="63"/>
                  <a:pt x="177" y="63"/>
                  <a:pt x="177" y="63"/>
                </a:cubicBezTo>
                <a:cubicBezTo>
                  <a:pt x="177" y="62"/>
                  <a:pt x="177" y="61"/>
                  <a:pt x="177" y="60"/>
                </a:cubicBezTo>
                <a:cubicBezTo>
                  <a:pt x="177" y="56"/>
                  <a:pt x="174" y="52"/>
                  <a:pt x="169" y="52"/>
                </a:cubicBezTo>
                <a:cubicBezTo>
                  <a:pt x="161" y="52"/>
                  <a:pt x="161" y="52"/>
                  <a:pt x="161" y="52"/>
                </a:cubicBezTo>
                <a:cubicBezTo>
                  <a:pt x="165" y="39"/>
                  <a:pt x="177" y="29"/>
                  <a:pt x="192" y="29"/>
                </a:cubicBezTo>
                <a:close/>
                <a:moveTo>
                  <a:pt x="466" y="402"/>
                </a:moveTo>
                <a:cubicBezTo>
                  <a:pt x="82" y="402"/>
                  <a:pt x="82" y="402"/>
                  <a:pt x="82" y="402"/>
                </a:cubicBezTo>
                <a:cubicBezTo>
                  <a:pt x="75" y="402"/>
                  <a:pt x="69" y="396"/>
                  <a:pt x="69" y="389"/>
                </a:cubicBezTo>
                <a:cubicBezTo>
                  <a:pt x="69" y="382"/>
                  <a:pt x="75" y="376"/>
                  <a:pt x="82" y="376"/>
                </a:cubicBezTo>
                <a:cubicBezTo>
                  <a:pt x="466" y="376"/>
                  <a:pt x="466" y="376"/>
                  <a:pt x="466" y="376"/>
                </a:cubicBezTo>
                <a:cubicBezTo>
                  <a:pt x="473" y="376"/>
                  <a:pt x="479" y="382"/>
                  <a:pt x="479" y="389"/>
                </a:cubicBezTo>
                <a:cubicBezTo>
                  <a:pt x="479" y="396"/>
                  <a:pt x="473" y="402"/>
                  <a:pt x="466" y="402"/>
                </a:cubicBezTo>
                <a:close/>
                <a:moveTo>
                  <a:pt x="466" y="324"/>
                </a:moveTo>
                <a:cubicBezTo>
                  <a:pt x="82" y="324"/>
                  <a:pt x="82" y="324"/>
                  <a:pt x="82" y="324"/>
                </a:cubicBezTo>
                <a:cubicBezTo>
                  <a:pt x="75" y="324"/>
                  <a:pt x="69" y="318"/>
                  <a:pt x="69" y="311"/>
                </a:cubicBezTo>
                <a:cubicBezTo>
                  <a:pt x="69" y="304"/>
                  <a:pt x="75" y="298"/>
                  <a:pt x="82" y="298"/>
                </a:cubicBezTo>
                <a:cubicBezTo>
                  <a:pt x="466" y="298"/>
                  <a:pt x="466" y="298"/>
                  <a:pt x="466" y="298"/>
                </a:cubicBezTo>
                <a:cubicBezTo>
                  <a:pt x="473" y="298"/>
                  <a:pt x="479" y="304"/>
                  <a:pt x="479" y="311"/>
                </a:cubicBezTo>
                <a:cubicBezTo>
                  <a:pt x="479" y="318"/>
                  <a:pt x="473" y="324"/>
                  <a:pt x="466" y="324"/>
                </a:cubicBezTo>
                <a:close/>
                <a:moveTo>
                  <a:pt x="466" y="246"/>
                </a:moveTo>
                <a:cubicBezTo>
                  <a:pt x="82" y="246"/>
                  <a:pt x="82" y="246"/>
                  <a:pt x="82" y="246"/>
                </a:cubicBezTo>
                <a:cubicBezTo>
                  <a:pt x="75" y="246"/>
                  <a:pt x="69" y="240"/>
                  <a:pt x="69" y="233"/>
                </a:cubicBezTo>
                <a:cubicBezTo>
                  <a:pt x="69" y="226"/>
                  <a:pt x="75" y="220"/>
                  <a:pt x="82" y="220"/>
                </a:cubicBezTo>
                <a:cubicBezTo>
                  <a:pt x="466" y="220"/>
                  <a:pt x="466" y="220"/>
                  <a:pt x="466" y="220"/>
                </a:cubicBezTo>
                <a:cubicBezTo>
                  <a:pt x="473" y="220"/>
                  <a:pt x="479" y="226"/>
                  <a:pt x="479" y="233"/>
                </a:cubicBezTo>
                <a:cubicBezTo>
                  <a:pt x="479" y="240"/>
                  <a:pt x="473" y="246"/>
                  <a:pt x="466" y="246"/>
                </a:cubicBezTo>
                <a:close/>
                <a:moveTo>
                  <a:pt x="466" y="168"/>
                </a:moveTo>
                <a:cubicBezTo>
                  <a:pt x="82" y="168"/>
                  <a:pt x="82" y="168"/>
                  <a:pt x="82" y="168"/>
                </a:cubicBezTo>
                <a:cubicBezTo>
                  <a:pt x="75" y="168"/>
                  <a:pt x="69" y="163"/>
                  <a:pt x="69" y="155"/>
                </a:cubicBezTo>
                <a:cubicBezTo>
                  <a:pt x="69" y="148"/>
                  <a:pt x="75" y="142"/>
                  <a:pt x="82" y="142"/>
                </a:cubicBezTo>
                <a:cubicBezTo>
                  <a:pt x="466" y="142"/>
                  <a:pt x="466" y="142"/>
                  <a:pt x="466" y="142"/>
                </a:cubicBezTo>
                <a:cubicBezTo>
                  <a:pt x="473" y="142"/>
                  <a:pt x="479" y="148"/>
                  <a:pt x="479" y="155"/>
                </a:cubicBezTo>
                <a:cubicBezTo>
                  <a:pt x="479" y="163"/>
                  <a:pt x="473" y="168"/>
                  <a:pt x="466" y="168"/>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8" name="Freeform 202"/>
          <p:cNvSpPr>
            <a:spLocks noEditPoints="1"/>
          </p:cNvSpPr>
          <p:nvPr/>
        </p:nvSpPr>
        <p:spPr bwMode="auto">
          <a:xfrm>
            <a:off x="531285" y="5331885"/>
            <a:ext cx="416983" cy="560916"/>
          </a:xfrm>
          <a:custGeom>
            <a:avLst/>
            <a:gdLst>
              <a:gd name="T0" fmla="*/ 369 w 406"/>
              <a:gd name="T1" fmla="*/ 216 h 548"/>
              <a:gd name="T2" fmla="*/ 369 w 406"/>
              <a:gd name="T3" fmla="*/ 164 h 548"/>
              <a:gd name="T4" fmla="*/ 203 w 406"/>
              <a:gd name="T5" fmla="*/ 0 h 548"/>
              <a:gd name="T6" fmla="*/ 37 w 406"/>
              <a:gd name="T7" fmla="*/ 164 h 548"/>
              <a:gd name="T8" fmla="*/ 37 w 406"/>
              <a:gd name="T9" fmla="*/ 216 h 548"/>
              <a:gd name="T10" fmla="*/ 0 w 406"/>
              <a:gd name="T11" fmla="*/ 216 h 548"/>
              <a:gd name="T12" fmla="*/ 0 w 406"/>
              <a:gd name="T13" fmla="*/ 548 h 548"/>
              <a:gd name="T14" fmla="*/ 406 w 406"/>
              <a:gd name="T15" fmla="*/ 548 h 548"/>
              <a:gd name="T16" fmla="*/ 406 w 406"/>
              <a:gd name="T17" fmla="*/ 216 h 548"/>
              <a:gd name="T18" fmla="*/ 369 w 406"/>
              <a:gd name="T19" fmla="*/ 216 h 548"/>
              <a:gd name="T20" fmla="*/ 241 w 406"/>
              <a:gd name="T21" fmla="*/ 462 h 548"/>
              <a:gd name="T22" fmla="*/ 165 w 406"/>
              <a:gd name="T23" fmla="*/ 462 h 548"/>
              <a:gd name="T24" fmla="*/ 182 w 406"/>
              <a:gd name="T25" fmla="*/ 397 h 548"/>
              <a:gd name="T26" fmla="*/ 157 w 406"/>
              <a:gd name="T27" fmla="*/ 356 h 548"/>
              <a:gd name="T28" fmla="*/ 203 w 406"/>
              <a:gd name="T29" fmla="*/ 310 h 548"/>
              <a:gd name="T30" fmla="*/ 249 w 406"/>
              <a:gd name="T31" fmla="*/ 356 h 548"/>
              <a:gd name="T32" fmla="*/ 224 w 406"/>
              <a:gd name="T33" fmla="*/ 397 h 548"/>
              <a:gd name="T34" fmla="*/ 241 w 406"/>
              <a:gd name="T35" fmla="*/ 462 h 548"/>
              <a:gd name="T36" fmla="*/ 295 w 406"/>
              <a:gd name="T37" fmla="*/ 216 h 548"/>
              <a:gd name="T38" fmla="*/ 111 w 406"/>
              <a:gd name="T39" fmla="*/ 216 h 548"/>
              <a:gd name="T40" fmla="*/ 111 w 406"/>
              <a:gd name="T41" fmla="*/ 164 h 548"/>
              <a:gd name="T42" fmla="*/ 203 w 406"/>
              <a:gd name="T43" fmla="*/ 74 h 548"/>
              <a:gd name="T44" fmla="*/ 295 w 406"/>
              <a:gd name="T45" fmla="*/ 164 h 548"/>
              <a:gd name="T46" fmla="*/ 295 w 406"/>
              <a:gd name="T47" fmla="*/ 21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548">
                <a:moveTo>
                  <a:pt x="369" y="216"/>
                </a:moveTo>
                <a:cubicBezTo>
                  <a:pt x="369" y="164"/>
                  <a:pt x="369" y="164"/>
                  <a:pt x="369" y="164"/>
                </a:cubicBezTo>
                <a:cubicBezTo>
                  <a:pt x="369" y="74"/>
                  <a:pt x="295" y="0"/>
                  <a:pt x="203" y="0"/>
                </a:cubicBezTo>
                <a:cubicBezTo>
                  <a:pt x="111" y="0"/>
                  <a:pt x="37" y="74"/>
                  <a:pt x="37" y="164"/>
                </a:cubicBezTo>
                <a:cubicBezTo>
                  <a:pt x="37" y="216"/>
                  <a:pt x="37" y="216"/>
                  <a:pt x="37" y="216"/>
                </a:cubicBezTo>
                <a:cubicBezTo>
                  <a:pt x="0" y="216"/>
                  <a:pt x="0" y="216"/>
                  <a:pt x="0" y="216"/>
                </a:cubicBezTo>
                <a:cubicBezTo>
                  <a:pt x="0" y="548"/>
                  <a:pt x="0" y="548"/>
                  <a:pt x="0" y="548"/>
                </a:cubicBezTo>
                <a:cubicBezTo>
                  <a:pt x="406" y="548"/>
                  <a:pt x="406" y="548"/>
                  <a:pt x="406" y="548"/>
                </a:cubicBezTo>
                <a:cubicBezTo>
                  <a:pt x="406" y="216"/>
                  <a:pt x="406" y="216"/>
                  <a:pt x="406" y="216"/>
                </a:cubicBezTo>
                <a:lnTo>
                  <a:pt x="369" y="216"/>
                </a:lnTo>
                <a:close/>
                <a:moveTo>
                  <a:pt x="241" y="462"/>
                </a:moveTo>
                <a:cubicBezTo>
                  <a:pt x="165" y="462"/>
                  <a:pt x="165" y="462"/>
                  <a:pt x="165" y="462"/>
                </a:cubicBezTo>
                <a:cubicBezTo>
                  <a:pt x="182" y="397"/>
                  <a:pt x="182" y="397"/>
                  <a:pt x="182" y="397"/>
                </a:cubicBezTo>
                <a:cubicBezTo>
                  <a:pt x="167" y="390"/>
                  <a:pt x="157" y="374"/>
                  <a:pt x="157" y="356"/>
                </a:cubicBezTo>
                <a:cubicBezTo>
                  <a:pt x="157" y="331"/>
                  <a:pt x="178" y="310"/>
                  <a:pt x="203" y="310"/>
                </a:cubicBezTo>
                <a:cubicBezTo>
                  <a:pt x="228" y="310"/>
                  <a:pt x="249" y="331"/>
                  <a:pt x="249" y="356"/>
                </a:cubicBezTo>
                <a:cubicBezTo>
                  <a:pt x="249" y="374"/>
                  <a:pt x="239" y="390"/>
                  <a:pt x="224" y="397"/>
                </a:cubicBezTo>
                <a:lnTo>
                  <a:pt x="241" y="462"/>
                </a:lnTo>
                <a:close/>
                <a:moveTo>
                  <a:pt x="295" y="216"/>
                </a:moveTo>
                <a:cubicBezTo>
                  <a:pt x="111" y="216"/>
                  <a:pt x="111" y="216"/>
                  <a:pt x="111" y="216"/>
                </a:cubicBezTo>
                <a:cubicBezTo>
                  <a:pt x="111" y="164"/>
                  <a:pt x="111" y="164"/>
                  <a:pt x="111" y="164"/>
                </a:cubicBezTo>
                <a:cubicBezTo>
                  <a:pt x="111" y="115"/>
                  <a:pt x="153" y="74"/>
                  <a:pt x="203" y="74"/>
                </a:cubicBezTo>
                <a:cubicBezTo>
                  <a:pt x="253" y="74"/>
                  <a:pt x="295" y="115"/>
                  <a:pt x="295" y="164"/>
                </a:cubicBezTo>
                <a:lnTo>
                  <a:pt x="295" y="216"/>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379" name="Group 213"/>
          <p:cNvGrpSpPr/>
          <p:nvPr/>
        </p:nvGrpSpPr>
        <p:grpSpPr>
          <a:xfrm>
            <a:off x="2451507" y="5343302"/>
            <a:ext cx="584200" cy="539751"/>
            <a:chOff x="2900363" y="5486400"/>
            <a:chExt cx="438150" cy="404813"/>
          </a:xfrm>
          <a:solidFill>
            <a:schemeClr val="bg1"/>
          </a:solidFill>
        </p:grpSpPr>
        <p:sp>
          <p:nvSpPr>
            <p:cNvPr id="380" name="Freeform 203"/>
            <p:cNvSpPr>
              <a:spLocks noEditPoints="1"/>
            </p:cNvSpPr>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1" name="Freeform 204"/>
            <p:cNvSpPr>
              <a:spLocks noEditPoints="1"/>
            </p:cNvSpPr>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82" name="Group 216"/>
          <p:cNvGrpSpPr/>
          <p:nvPr/>
        </p:nvGrpSpPr>
        <p:grpSpPr>
          <a:xfrm>
            <a:off x="5272389" y="1508101"/>
            <a:ext cx="599017" cy="484717"/>
            <a:chOff x="1209675" y="6354763"/>
            <a:chExt cx="449263" cy="363538"/>
          </a:xfrm>
          <a:solidFill>
            <a:schemeClr val="bg1"/>
          </a:solidFill>
        </p:grpSpPr>
        <p:sp>
          <p:nvSpPr>
            <p:cNvPr id="383"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4"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5"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6"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87" name="Group 221"/>
          <p:cNvGrpSpPr/>
          <p:nvPr/>
        </p:nvGrpSpPr>
        <p:grpSpPr>
          <a:xfrm>
            <a:off x="5315701" y="2453906"/>
            <a:ext cx="594784" cy="596900"/>
            <a:chOff x="2060575" y="6313488"/>
            <a:chExt cx="446088" cy="447675"/>
          </a:xfrm>
          <a:solidFill>
            <a:schemeClr val="bg1"/>
          </a:solidFill>
        </p:grpSpPr>
        <p:sp>
          <p:nvSpPr>
            <p:cNvPr id="388" name="Freeform 210"/>
            <p:cNvSpPr/>
            <p:nvPr/>
          </p:nvSpPr>
          <p:spPr bwMode="auto">
            <a:xfrm>
              <a:off x="2306638" y="6553200"/>
              <a:ext cx="200025" cy="188913"/>
            </a:xfrm>
            <a:custGeom>
              <a:avLst/>
              <a:gdLst>
                <a:gd name="T0" fmla="*/ 88 w 262"/>
                <a:gd name="T1" fmla="*/ 245 h 245"/>
                <a:gd name="T2" fmla="*/ 262 w 262"/>
                <a:gd name="T3" fmla="*/ 0 h 245"/>
                <a:gd name="T4" fmla="*/ 0 w 262"/>
                <a:gd name="T5" fmla="*/ 0 h 245"/>
                <a:gd name="T6" fmla="*/ 88 w 262"/>
                <a:gd name="T7" fmla="*/ 245 h 245"/>
              </a:gdLst>
              <a:ahLst/>
              <a:cxnLst>
                <a:cxn ang="0">
                  <a:pos x="T0" y="T1"/>
                </a:cxn>
                <a:cxn ang="0">
                  <a:pos x="T2" y="T3"/>
                </a:cxn>
                <a:cxn ang="0">
                  <a:pos x="T4" y="T5"/>
                </a:cxn>
                <a:cxn ang="0">
                  <a:pos x="T6" y="T7"/>
                </a:cxn>
              </a:cxnLst>
              <a:rect l="0" t="0" r="r" b="b"/>
              <a:pathLst>
                <a:path w="262" h="245">
                  <a:moveTo>
                    <a:pt x="88" y="245"/>
                  </a:moveTo>
                  <a:cubicBezTo>
                    <a:pt x="185" y="203"/>
                    <a:pt x="254" y="110"/>
                    <a:pt x="262" y="0"/>
                  </a:cubicBezTo>
                  <a:cubicBezTo>
                    <a:pt x="0" y="0"/>
                    <a:pt x="0" y="0"/>
                    <a:pt x="0" y="0"/>
                  </a:cubicBezTo>
                  <a:lnTo>
                    <a:pt x="88" y="24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9" name="Freeform 211"/>
            <p:cNvSpPr/>
            <p:nvPr/>
          </p:nvSpPr>
          <p:spPr bwMode="auto">
            <a:xfrm>
              <a:off x="2060575" y="6553200"/>
              <a:ext cx="282575" cy="207963"/>
            </a:xfrm>
            <a:custGeom>
              <a:avLst/>
              <a:gdLst>
                <a:gd name="T0" fmla="*/ 0 w 367"/>
                <a:gd name="T1" fmla="*/ 0 h 269"/>
                <a:gd name="T2" fmla="*/ 291 w 367"/>
                <a:gd name="T3" fmla="*/ 269 h 269"/>
                <a:gd name="T4" fmla="*/ 367 w 367"/>
                <a:gd name="T5" fmla="*/ 259 h 269"/>
                <a:gd name="T6" fmla="*/ 274 w 367"/>
                <a:gd name="T7" fmla="*/ 0 h 269"/>
                <a:gd name="T8" fmla="*/ 0 w 367"/>
                <a:gd name="T9" fmla="*/ 0 h 269"/>
              </a:gdLst>
              <a:ahLst/>
              <a:cxnLst>
                <a:cxn ang="0">
                  <a:pos x="T0" y="T1"/>
                </a:cxn>
                <a:cxn ang="0">
                  <a:pos x="T2" y="T3"/>
                </a:cxn>
                <a:cxn ang="0">
                  <a:pos x="T4" y="T5"/>
                </a:cxn>
                <a:cxn ang="0">
                  <a:pos x="T6" y="T7"/>
                </a:cxn>
                <a:cxn ang="0">
                  <a:pos x="T8" y="T9"/>
                </a:cxn>
              </a:cxnLst>
              <a:rect l="0" t="0" r="r" b="b"/>
              <a:pathLst>
                <a:path w="367" h="269">
                  <a:moveTo>
                    <a:pt x="0" y="0"/>
                  </a:moveTo>
                  <a:cubicBezTo>
                    <a:pt x="12" y="151"/>
                    <a:pt x="137" y="269"/>
                    <a:pt x="291" y="269"/>
                  </a:cubicBezTo>
                  <a:cubicBezTo>
                    <a:pt x="317" y="269"/>
                    <a:pt x="342" y="265"/>
                    <a:pt x="367" y="259"/>
                  </a:cubicBezTo>
                  <a:cubicBezTo>
                    <a:pt x="274" y="0"/>
                    <a:pt x="274" y="0"/>
                    <a:pt x="274" y="0"/>
                  </a:cubicBez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0" name="Freeform 212"/>
            <p:cNvSpPr/>
            <p:nvPr/>
          </p:nvSpPr>
          <p:spPr bwMode="auto">
            <a:xfrm>
              <a:off x="2060575" y="6361113"/>
              <a:ext cx="188913" cy="158750"/>
            </a:xfrm>
            <a:custGeom>
              <a:avLst/>
              <a:gdLst>
                <a:gd name="T0" fmla="*/ 110 w 245"/>
                <a:gd name="T1" fmla="*/ 0 h 206"/>
                <a:gd name="T2" fmla="*/ 0 w 245"/>
                <a:gd name="T3" fmla="*/ 206 h 206"/>
                <a:gd name="T4" fmla="*/ 245 w 245"/>
                <a:gd name="T5" fmla="*/ 206 h 206"/>
                <a:gd name="T6" fmla="*/ 110 w 245"/>
                <a:gd name="T7" fmla="*/ 0 h 206"/>
              </a:gdLst>
              <a:ahLst/>
              <a:cxnLst>
                <a:cxn ang="0">
                  <a:pos x="T0" y="T1"/>
                </a:cxn>
                <a:cxn ang="0">
                  <a:pos x="T2" y="T3"/>
                </a:cxn>
                <a:cxn ang="0">
                  <a:pos x="T4" y="T5"/>
                </a:cxn>
                <a:cxn ang="0">
                  <a:pos x="T6" y="T7"/>
                </a:cxn>
              </a:cxnLst>
              <a:rect l="0" t="0" r="r" b="b"/>
              <a:pathLst>
                <a:path w="245" h="206">
                  <a:moveTo>
                    <a:pt x="110" y="0"/>
                  </a:moveTo>
                  <a:cubicBezTo>
                    <a:pt x="48" y="49"/>
                    <a:pt x="7" y="122"/>
                    <a:pt x="0" y="206"/>
                  </a:cubicBezTo>
                  <a:cubicBezTo>
                    <a:pt x="245" y="206"/>
                    <a:pt x="245" y="206"/>
                    <a:pt x="245" y="206"/>
                  </a:cubicBezTo>
                  <a:lnTo>
                    <a:pt x="11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1" name="Freeform 213"/>
            <p:cNvSpPr/>
            <p:nvPr/>
          </p:nvSpPr>
          <p:spPr bwMode="auto">
            <a:xfrm>
              <a:off x="2173288" y="6313488"/>
              <a:ext cx="93663" cy="173038"/>
            </a:xfrm>
            <a:custGeom>
              <a:avLst/>
              <a:gdLst>
                <a:gd name="T0" fmla="*/ 123 w 123"/>
                <a:gd name="T1" fmla="*/ 0 h 225"/>
                <a:gd name="T2" fmla="*/ 0 w 123"/>
                <a:gd name="T3" fmla="*/ 37 h 225"/>
                <a:gd name="T4" fmla="*/ 123 w 123"/>
                <a:gd name="T5" fmla="*/ 225 h 225"/>
                <a:gd name="T6" fmla="*/ 123 w 123"/>
                <a:gd name="T7" fmla="*/ 0 h 225"/>
              </a:gdLst>
              <a:ahLst/>
              <a:cxnLst>
                <a:cxn ang="0">
                  <a:pos x="T0" y="T1"/>
                </a:cxn>
                <a:cxn ang="0">
                  <a:pos x="T2" y="T3"/>
                </a:cxn>
                <a:cxn ang="0">
                  <a:pos x="T4" y="T5"/>
                </a:cxn>
                <a:cxn ang="0">
                  <a:pos x="T6" y="T7"/>
                </a:cxn>
              </a:cxnLst>
              <a:rect l="0" t="0" r="r" b="b"/>
              <a:pathLst>
                <a:path w="123" h="225">
                  <a:moveTo>
                    <a:pt x="123" y="0"/>
                  </a:moveTo>
                  <a:cubicBezTo>
                    <a:pt x="79" y="3"/>
                    <a:pt x="37" y="16"/>
                    <a:pt x="0" y="37"/>
                  </a:cubicBezTo>
                  <a:cubicBezTo>
                    <a:pt x="123" y="225"/>
                    <a:pt x="123" y="225"/>
                    <a:pt x="123" y="225"/>
                  </a:cubicBezTo>
                  <a:lnTo>
                    <a:pt x="123"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2" name="Freeform 214"/>
            <p:cNvSpPr/>
            <p:nvPr/>
          </p:nvSpPr>
          <p:spPr bwMode="auto">
            <a:xfrm>
              <a:off x="2300288" y="6313488"/>
              <a:ext cx="206375" cy="206375"/>
            </a:xfrm>
            <a:custGeom>
              <a:avLst/>
              <a:gdLst>
                <a:gd name="T0" fmla="*/ 269 w 269"/>
                <a:gd name="T1" fmla="*/ 268 h 268"/>
                <a:gd name="T2" fmla="*/ 0 w 269"/>
                <a:gd name="T3" fmla="*/ 268 h 268"/>
                <a:gd name="T4" fmla="*/ 0 w 269"/>
                <a:gd name="T5" fmla="*/ 0 h 268"/>
                <a:gd name="T6" fmla="*/ 269 w 269"/>
                <a:gd name="T7" fmla="*/ 268 h 268"/>
              </a:gdLst>
              <a:ahLst/>
              <a:cxnLst>
                <a:cxn ang="0">
                  <a:pos x="T0" y="T1"/>
                </a:cxn>
                <a:cxn ang="0">
                  <a:pos x="T2" y="T3"/>
                </a:cxn>
                <a:cxn ang="0">
                  <a:pos x="T4" y="T5"/>
                </a:cxn>
                <a:cxn ang="0">
                  <a:pos x="T6" y="T7"/>
                </a:cxn>
              </a:cxnLst>
              <a:rect l="0" t="0" r="r" b="b"/>
              <a:pathLst>
                <a:path w="269" h="268">
                  <a:moveTo>
                    <a:pt x="269" y="268"/>
                  </a:moveTo>
                  <a:cubicBezTo>
                    <a:pt x="0" y="268"/>
                    <a:pt x="0" y="268"/>
                    <a:pt x="0" y="268"/>
                  </a:cubicBezTo>
                  <a:cubicBezTo>
                    <a:pt x="0" y="0"/>
                    <a:pt x="0" y="0"/>
                    <a:pt x="0" y="0"/>
                  </a:cubicBezTo>
                  <a:cubicBezTo>
                    <a:pt x="144" y="10"/>
                    <a:pt x="258" y="124"/>
                    <a:pt x="269" y="26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93" name="Group 227"/>
          <p:cNvGrpSpPr/>
          <p:nvPr/>
        </p:nvGrpSpPr>
        <p:grpSpPr>
          <a:xfrm>
            <a:off x="5419419" y="3458013"/>
            <a:ext cx="491067" cy="543984"/>
            <a:chOff x="2947988" y="6332538"/>
            <a:chExt cx="368300" cy="407988"/>
          </a:xfrm>
          <a:solidFill>
            <a:schemeClr val="bg1"/>
          </a:solidFill>
        </p:grpSpPr>
        <p:sp>
          <p:nvSpPr>
            <p:cNvPr id="394" name="Freeform 215"/>
            <p:cNvSpPr>
              <a:spLocks noEditPoints="1"/>
            </p:cNvSpPr>
            <p:nvPr/>
          </p:nvSpPr>
          <p:spPr bwMode="auto">
            <a:xfrm>
              <a:off x="2965450" y="6446838"/>
              <a:ext cx="334963" cy="293688"/>
            </a:xfrm>
            <a:custGeom>
              <a:avLst/>
              <a:gdLst>
                <a:gd name="T0" fmla="*/ 410 w 436"/>
                <a:gd name="T1" fmla="*/ 0 h 382"/>
                <a:gd name="T2" fmla="*/ 25 w 436"/>
                <a:gd name="T3" fmla="*/ 0 h 382"/>
                <a:gd name="T4" fmla="*/ 1 w 436"/>
                <a:gd name="T5" fmla="*/ 27 h 382"/>
                <a:gd name="T6" fmla="*/ 25 w 436"/>
                <a:gd name="T7" fmla="*/ 355 h 382"/>
                <a:gd name="T8" fmla="*/ 55 w 436"/>
                <a:gd name="T9" fmla="*/ 382 h 382"/>
                <a:gd name="T10" fmla="*/ 378 w 436"/>
                <a:gd name="T11" fmla="*/ 382 h 382"/>
                <a:gd name="T12" fmla="*/ 408 w 436"/>
                <a:gd name="T13" fmla="*/ 355 h 382"/>
                <a:gd name="T14" fmla="*/ 434 w 436"/>
                <a:gd name="T15" fmla="*/ 27 h 382"/>
                <a:gd name="T16" fmla="*/ 410 w 436"/>
                <a:gd name="T17" fmla="*/ 0 h 382"/>
                <a:gd name="T18" fmla="*/ 126 w 436"/>
                <a:gd name="T19" fmla="*/ 334 h 382"/>
                <a:gd name="T20" fmla="*/ 100 w 436"/>
                <a:gd name="T21" fmla="*/ 334 h 382"/>
                <a:gd name="T22" fmla="*/ 90 w 436"/>
                <a:gd name="T23" fmla="*/ 326 h 382"/>
                <a:gd name="T24" fmla="*/ 78 w 436"/>
                <a:gd name="T25" fmla="*/ 61 h 382"/>
                <a:gd name="T26" fmla="*/ 86 w 436"/>
                <a:gd name="T27" fmla="*/ 52 h 382"/>
                <a:gd name="T28" fmla="*/ 124 w 436"/>
                <a:gd name="T29" fmla="*/ 51 h 382"/>
                <a:gd name="T30" fmla="*/ 133 w 436"/>
                <a:gd name="T31" fmla="*/ 59 h 382"/>
                <a:gd name="T32" fmla="*/ 134 w 436"/>
                <a:gd name="T33" fmla="*/ 325 h 382"/>
                <a:gd name="T34" fmla="*/ 126 w 436"/>
                <a:gd name="T35" fmla="*/ 334 h 382"/>
                <a:gd name="T36" fmla="*/ 253 w 436"/>
                <a:gd name="T37" fmla="*/ 325 h 382"/>
                <a:gd name="T38" fmla="*/ 245 w 436"/>
                <a:gd name="T39" fmla="*/ 333 h 382"/>
                <a:gd name="T40" fmla="*/ 200 w 436"/>
                <a:gd name="T41" fmla="*/ 333 h 382"/>
                <a:gd name="T42" fmla="*/ 191 w 436"/>
                <a:gd name="T43" fmla="*/ 325 h 382"/>
                <a:gd name="T44" fmla="*/ 191 w 436"/>
                <a:gd name="T45" fmla="*/ 60 h 382"/>
                <a:gd name="T46" fmla="*/ 200 w 436"/>
                <a:gd name="T47" fmla="*/ 51 h 382"/>
                <a:gd name="T48" fmla="*/ 245 w 436"/>
                <a:gd name="T49" fmla="*/ 51 h 382"/>
                <a:gd name="T50" fmla="*/ 253 w 436"/>
                <a:gd name="T51" fmla="*/ 60 h 382"/>
                <a:gd name="T52" fmla="*/ 253 w 436"/>
                <a:gd name="T53" fmla="*/ 325 h 382"/>
                <a:gd name="T54" fmla="*/ 354 w 436"/>
                <a:gd name="T55" fmla="*/ 326 h 382"/>
                <a:gd name="T56" fmla="*/ 345 w 436"/>
                <a:gd name="T57" fmla="*/ 334 h 382"/>
                <a:gd name="T58" fmla="*/ 320 w 436"/>
                <a:gd name="T59" fmla="*/ 334 h 382"/>
                <a:gd name="T60" fmla="*/ 312 w 436"/>
                <a:gd name="T61" fmla="*/ 325 h 382"/>
                <a:gd name="T62" fmla="*/ 312 w 436"/>
                <a:gd name="T63" fmla="*/ 59 h 382"/>
                <a:gd name="T64" fmla="*/ 321 w 436"/>
                <a:gd name="T65" fmla="*/ 51 h 382"/>
                <a:gd name="T66" fmla="*/ 358 w 436"/>
                <a:gd name="T67" fmla="*/ 52 h 382"/>
                <a:gd name="T68" fmla="*/ 366 w 436"/>
                <a:gd name="T69" fmla="*/ 61 h 382"/>
                <a:gd name="T70" fmla="*/ 354 w 436"/>
                <a:gd name="T71" fmla="*/ 3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6" h="382">
                  <a:moveTo>
                    <a:pt x="410" y="0"/>
                  </a:moveTo>
                  <a:cubicBezTo>
                    <a:pt x="25" y="0"/>
                    <a:pt x="25" y="0"/>
                    <a:pt x="25" y="0"/>
                  </a:cubicBezTo>
                  <a:cubicBezTo>
                    <a:pt x="11" y="0"/>
                    <a:pt x="0" y="12"/>
                    <a:pt x="1" y="27"/>
                  </a:cubicBezTo>
                  <a:cubicBezTo>
                    <a:pt x="25" y="355"/>
                    <a:pt x="25" y="355"/>
                    <a:pt x="25" y="355"/>
                  </a:cubicBezTo>
                  <a:cubicBezTo>
                    <a:pt x="27" y="369"/>
                    <a:pt x="40" y="382"/>
                    <a:pt x="55" y="382"/>
                  </a:cubicBezTo>
                  <a:cubicBezTo>
                    <a:pt x="378" y="382"/>
                    <a:pt x="378" y="382"/>
                    <a:pt x="378" y="382"/>
                  </a:cubicBezTo>
                  <a:cubicBezTo>
                    <a:pt x="393" y="382"/>
                    <a:pt x="406" y="369"/>
                    <a:pt x="408" y="355"/>
                  </a:cubicBezTo>
                  <a:cubicBezTo>
                    <a:pt x="434" y="27"/>
                    <a:pt x="434" y="27"/>
                    <a:pt x="434" y="27"/>
                  </a:cubicBezTo>
                  <a:cubicBezTo>
                    <a:pt x="436" y="12"/>
                    <a:pt x="425" y="0"/>
                    <a:pt x="410" y="0"/>
                  </a:cubicBezTo>
                  <a:close/>
                  <a:moveTo>
                    <a:pt x="126" y="334"/>
                  </a:moveTo>
                  <a:cubicBezTo>
                    <a:pt x="100" y="334"/>
                    <a:pt x="100" y="334"/>
                    <a:pt x="100" y="334"/>
                  </a:cubicBezTo>
                  <a:cubicBezTo>
                    <a:pt x="95" y="334"/>
                    <a:pt x="91" y="330"/>
                    <a:pt x="90" y="326"/>
                  </a:cubicBezTo>
                  <a:cubicBezTo>
                    <a:pt x="78" y="61"/>
                    <a:pt x="78" y="61"/>
                    <a:pt x="78" y="61"/>
                  </a:cubicBezTo>
                  <a:cubicBezTo>
                    <a:pt x="78" y="56"/>
                    <a:pt x="82" y="52"/>
                    <a:pt x="86" y="52"/>
                  </a:cubicBezTo>
                  <a:cubicBezTo>
                    <a:pt x="124" y="51"/>
                    <a:pt x="124" y="51"/>
                    <a:pt x="124" y="51"/>
                  </a:cubicBezTo>
                  <a:cubicBezTo>
                    <a:pt x="128" y="50"/>
                    <a:pt x="133" y="54"/>
                    <a:pt x="133" y="59"/>
                  </a:cubicBezTo>
                  <a:cubicBezTo>
                    <a:pt x="134" y="325"/>
                    <a:pt x="134" y="325"/>
                    <a:pt x="134" y="325"/>
                  </a:cubicBezTo>
                  <a:cubicBezTo>
                    <a:pt x="135" y="330"/>
                    <a:pt x="131" y="334"/>
                    <a:pt x="126" y="334"/>
                  </a:cubicBezTo>
                  <a:close/>
                  <a:moveTo>
                    <a:pt x="253" y="325"/>
                  </a:moveTo>
                  <a:cubicBezTo>
                    <a:pt x="253" y="329"/>
                    <a:pt x="250" y="333"/>
                    <a:pt x="245" y="333"/>
                  </a:cubicBezTo>
                  <a:cubicBezTo>
                    <a:pt x="200" y="333"/>
                    <a:pt x="200" y="333"/>
                    <a:pt x="200" y="333"/>
                  </a:cubicBezTo>
                  <a:cubicBezTo>
                    <a:pt x="195" y="333"/>
                    <a:pt x="191" y="329"/>
                    <a:pt x="191" y="325"/>
                  </a:cubicBezTo>
                  <a:cubicBezTo>
                    <a:pt x="191" y="60"/>
                    <a:pt x="191" y="60"/>
                    <a:pt x="191" y="60"/>
                  </a:cubicBezTo>
                  <a:cubicBezTo>
                    <a:pt x="191" y="55"/>
                    <a:pt x="195" y="51"/>
                    <a:pt x="200" y="51"/>
                  </a:cubicBezTo>
                  <a:cubicBezTo>
                    <a:pt x="245" y="51"/>
                    <a:pt x="245" y="51"/>
                    <a:pt x="245" y="51"/>
                  </a:cubicBezTo>
                  <a:cubicBezTo>
                    <a:pt x="250" y="51"/>
                    <a:pt x="253" y="55"/>
                    <a:pt x="253" y="60"/>
                  </a:cubicBezTo>
                  <a:lnTo>
                    <a:pt x="253" y="325"/>
                  </a:lnTo>
                  <a:close/>
                  <a:moveTo>
                    <a:pt x="354" y="326"/>
                  </a:moveTo>
                  <a:cubicBezTo>
                    <a:pt x="354" y="330"/>
                    <a:pt x="350" y="334"/>
                    <a:pt x="345" y="334"/>
                  </a:cubicBezTo>
                  <a:cubicBezTo>
                    <a:pt x="320" y="334"/>
                    <a:pt x="320" y="334"/>
                    <a:pt x="320" y="334"/>
                  </a:cubicBezTo>
                  <a:cubicBezTo>
                    <a:pt x="315" y="334"/>
                    <a:pt x="311" y="330"/>
                    <a:pt x="312" y="325"/>
                  </a:cubicBezTo>
                  <a:cubicBezTo>
                    <a:pt x="312" y="59"/>
                    <a:pt x="312" y="59"/>
                    <a:pt x="312" y="59"/>
                  </a:cubicBezTo>
                  <a:cubicBezTo>
                    <a:pt x="312" y="54"/>
                    <a:pt x="316" y="50"/>
                    <a:pt x="321" y="51"/>
                  </a:cubicBezTo>
                  <a:cubicBezTo>
                    <a:pt x="358" y="52"/>
                    <a:pt x="358" y="52"/>
                    <a:pt x="358" y="52"/>
                  </a:cubicBezTo>
                  <a:cubicBezTo>
                    <a:pt x="363" y="52"/>
                    <a:pt x="367" y="56"/>
                    <a:pt x="366" y="61"/>
                  </a:cubicBezTo>
                  <a:lnTo>
                    <a:pt x="354" y="32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5" name="Freeform 216"/>
            <p:cNvSpPr/>
            <p:nvPr/>
          </p:nvSpPr>
          <p:spPr bwMode="auto">
            <a:xfrm>
              <a:off x="2947988" y="6369050"/>
              <a:ext cx="368300" cy="53975"/>
            </a:xfrm>
            <a:custGeom>
              <a:avLst/>
              <a:gdLst>
                <a:gd name="T0" fmla="*/ 480 w 480"/>
                <a:gd name="T1" fmla="*/ 14 h 70"/>
                <a:gd name="T2" fmla="*/ 480 w 480"/>
                <a:gd name="T3" fmla="*/ 56 h 70"/>
                <a:gd name="T4" fmla="*/ 466 w 480"/>
                <a:gd name="T5" fmla="*/ 70 h 70"/>
                <a:gd name="T6" fmla="*/ 14 w 480"/>
                <a:gd name="T7" fmla="*/ 70 h 70"/>
                <a:gd name="T8" fmla="*/ 0 w 480"/>
                <a:gd name="T9" fmla="*/ 56 h 70"/>
                <a:gd name="T10" fmla="*/ 0 w 480"/>
                <a:gd name="T11" fmla="*/ 14 h 70"/>
                <a:gd name="T12" fmla="*/ 14 w 480"/>
                <a:gd name="T13" fmla="*/ 0 h 70"/>
                <a:gd name="T14" fmla="*/ 118 w 480"/>
                <a:gd name="T15" fmla="*/ 0 h 70"/>
                <a:gd name="T16" fmla="*/ 118 w 480"/>
                <a:gd name="T17" fmla="*/ 20 h 70"/>
                <a:gd name="T18" fmla="*/ 122 w 480"/>
                <a:gd name="T19" fmla="*/ 30 h 70"/>
                <a:gd name="T20" fmla="*/ 132 w 480"/>
                <a:gd name="T21" fmla="*/ 34 h 70"/>
                <a:gd name="T22" fmla="*/ 174 w 480"/>
                <a:gd name="T23" fmla="*/ 34 h 70"/>
                <a:gd name="T24" fmla="*/ 184 w 480"/>
                <a:gd name="T25" fmla="*/ 30 h 70"/>
                <a:gd name="T26" fmla="*/ 188 w 480"/>
                <a:gd name="T27" fmla="*/ 20 h 70"/>
                <a:gd name="T28" fmla="*/ 188 w 480"/>
                <a:gd name="T29" fmla="*/ 0 h 70"/>
                <a:gd name="T30" fmla="*/ 292 w 480"/>
                <a:gd name="T31" fmla="*/ 0 h 70"/>
                <a:gd name="T32" fmla="*/ 292 w 480"/>
                <a:gd name="T33" fmla="*/ 20 h 70"/>
                <a:gd name="T34" fmla="*/ 296 w 480"/>
                <a:gd name="T35" fmla="*/ 30 h 70"/>
                <a:gd name="T36" fmla="*/ 305 w 480"/>
                <a:gd name="T37" fmla="*/ 34 h 70"/>
                <a:gd name="T38" fmla="*/ 347 w 480"/>
                <a:gd name="T39" fmla="*/ 34 h 70"/>
                <a:gd name="T40" fmla="*/ 357 w 480"/>
                <a:gd name="T41" fmla="*/ 30 h 70"/>
                <a:gd name="T42" fmla="*/ 361 w 480"/>
                <a:gd name="T43" fmla="*/ 20 h 70"/>
                <a:gd name="T44" fmla="*/ 361 w 480"/>
                <a:gd name="T45" fmla="*/ 0 h 70"/>
                <a:gd name="T46" fmla="*/ 466 w 480"/>
                <a:gd name="T47" fmla="*/ 0 h 70"/>
                <a:gd name="T48" fmla="*/ 480 w 480"/>
                <a:gd name="T49"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 h="70">
                  <a:moveTo>
                    <a:pt x="480" y="14"/>
                  </a:moveTo>
                  <a:cubicBezTo>
                    <a:pt x="480" y="56"/>
                    <a:pt x="480" y="56"/>
                    <a:pt x="480" y="56"/>
                  </a:cubicBezTo>
                  <a:cubicBezTo>
                    <a:pt x="480" y="64"/>
                    <a:pt x="473" y="70"/>
                    <a:pt x="466" y="70"/>
                  </a:cubicBezTo>
                  <a:cubicBezTo>
                    <a:pt x="14" y="70"/>
                    <a:pt x="14" y="70"/>
                    <a:pt x="14" y="70"/>
                  </a:cubicBezTo>
                  <a:cubicBezTo>
                    <a:pt x="6" y="70"/>
                    <a:pt x="0" y="64"/>
                    <a:pt x="0" y="56"/>
                  </a:cubicBezTo>
                  <a:cubicBezTo>
                    <a:pt x="0" y="14"/>
                    <a:pt x="0" y="14"/>
                    <a:pt x="0" y="14"/>
                  </a:cubicBezTo>
                  <a:cubicBezTo>
                    <a:pt x="0" y="6"/>
                    <a:pt x="6" y="0"/>
                    <a:pt x="14" y="0"/>
                  </a:cubicBezTo>
                  <a:cubicBezTo>
                    <a:pt x="118" y="0"/>
                    <a:pt x="118" y="0"/>
                    <a:pt x="118" y="0"/>
                  </a:cubicBezTo>
                  <a:cubicBezTo>
                    <a:pt x="118" y="20"/>
                    <a:pt x="118" y="20"/>
                    <a:pt x="118" y="20"/>
                  </a:cubicBezTo>
                  <a:cubicBezTo>
                    <a:pt x="118" y="24"/>
                    <a:pt x="120" y="27"/>
                    <a:pt x="122" y="30"/>
                  </a:cubicBezTo>
                  <a:cubicBezTo>
                    <a:pt x="125" y="32"/>
                    <a:pt x="129" y="34"/>
                    <a:pt x="132" y="34"/>
                  </a:cubicBezTo>
                  <a:cubicBezTo>
                    <a:pt x="174" y="34"/>
                    <a:pt x="174" y="34"/>
                    <a:pt x="174" y="34"/>
                  </a:cubicBezTo>
                  <a:cubicBezTo>
                    <a:pt x="178" y="34"/>
                    <a:pt x="181" y="32"/>
                    <a:pt x="184" y="30"/>
                  </a:cubicBezTo>
                  <a:cubicBezTo>
                    <a:pt x="186" y="27"/>
                    <a:pt x="188" y="24"/>
                    <a:pt x="188" y="20"/>
                  </a:cubicBezTo>
                  <a:cubicBezTo>
                    <a:pt x="188" y="0"/>
                    <a:pt x="188" y="0"/>
                    <a:pt x="188" y="0"/>
                  </a:cubicBezTo>
                  <a:cubicBezTo>
                    <a:pt x="292" y="0"/>
                    <a:pt x="292" y="0"/>
                    <a:pt x="292" y="0"/>
                  </a:cubicBezTo>
                  <a:cubicBezTo>
                    <a:pt x="292" y="20"/>
                    <a:pt x="292" y="20"/>
                    <a:pt x="292" y="20"/>
                  </a:cubicBezTo>
                  <a:cubicBezTo>
                    <a:pt x="292" y="24"/>
                    <a:pt x="293" y="27"/>
                    <a:pt x="296" y="30"/>
                  </a:cubicBezTo>
                  <a:cubicBezTo>
                    <a:pt x="298" y="32"/>
                    <a:pt x="302" y="34"/>
                    <a:pt x="305" y="34"/>
                  </a:cubicBezTo>
                  <a:cubicBezTo>
                    <a:pt x="347" y="34"/>
                    <a:pt x="347" y="34"/>
                    <a:pt x="347" y="34"/>
                  </a:cubicBezTo>
                  <a:cubicBezTo>
                    <a:pt x="351" y="34"/>
                    <a:pt x="355" y="32"/>
                    <a:pt x="357" y="30"/>
                  </a:cubicBezTo>
                  <a:cubicBezTo>
                    <a:pt x="360" y="27"/>
                    <a:pt x="361" y="24"/>
                    <a:pt x="361" y="20"/>
                  </a:cubicBezTo>
                  <a:cubicBezTo>
                    <a:pt x="361" y="0"/>
                    <a:pt x="361" y="0"/>
                    <a:pt x="361" y="0"/>
                  </a:cubicBezTo>
                  <a:cubicBezTo>
                    <a:pt x="466" y="0"/>
                    <a:pt x="466" y="0"/>
                    <a:pt x="466" y="0"/>
                  </a:cubicBezTo>
                  <a:cubicBezTo>
                    <a:pt x="473" y="0"/>
                    <a:pt x="480" y="6"/>
                    <a:pt x="480" y="1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6" name="Freeform 217"/>
            <p:cNvSpPr/>
            <p:nvPr/>
          </p:nvSpPr>
          <p:spPr bwMode="auto">
            <a:xfrm>
              <a:off x="3049588" y="6332538"/>
              <a:ext cx="165100" cy="52388"/>
            </a:xfrm>
            <a:custGeom>
              <a:avLst/>
              <a:gdLst>
                <a:gd name="T0" fmla="*/ 0 w 215"/>
                <a:gd name="T1" fmla="*/ 57 h 68"/>
                <a:gd name="T2" fmla="*/ 0 w 215"/>
                <a:gd name="T3" fmla="*/ 11 h 68"/>
                <a:gd name="T4" fmla="*/ 11 w 215"/>
                <a:gd name="T5" fmla="*/ 0 h 68"/>
                <a:gd name="T6" fmla="*/ 204 w 215"/>
                <a:gd name="T7" fmla="*/ 0 h 68"/>
                <a:gd name="T8" fmla="*/ 215 w 215"/>
                <a:gd name="T9" fmla="*/ 11 h 68"/>
                <a:gd name="T10" fmla="*/ 215 w 215"/>
                <a:gd name="T11" fmla="*/ 57 h 68"/>
                <a:gd name="T12" fmla="*/ 204 w 215"/>
                <a:gd name="T13" fmla="*/ 68 h 68"/>
                <a:gd name="T14" fmla="*/ 185 w 215"/>
                <a:gd name="T15" fmla="*/ 68 h 68"/>
                <a:gd name="T16" fmla="*/ 174 w 215"/>
                <a:gd name="T17" fmla="*/ 57 h 68"/>
                <a:gd name="T18" fmla="*/ 174 w 215"/>
                <a:gd name="T19" fmla="*/ 40 h 68"/>
                <a:gd name="T20" fmla="*/ 163 w 215"/>
                <a:gd name="T21" fmla="*/ 29 h 68"/>
                <a:gd name="T22" fmla="*/ 53 w 215"/>
                <a:gd name="T23" fmla="*/ 29 h 68"/>
                <a:gd name="T24" fmla="*/ 42 w 215"/>
                <a:gd name="T25" fmla="*/ 40 h 68"/>
                <a:gd name="T26" fmla="*/ 42 w 215"/>
                <a:gd name="T27" fmla="*/ 57 h 68"/>
                <a:gd name="T28" fmla="*/ 31 w 215"/>
                <a:gd name="T29" fmla="*/ 68 h 68"/>
                <a:gd name="T30" fmla="*/ 11 w 215"/>
                <a:gd name="T31" fmla="*/ 68 h 68"/>
                <a:gd name="T32" fmla="*/ 0 w 215"/>
                <a:gd name="T3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68">
                  <a:moveTo>
                    <a:pt x="0" y="57"/>
                  </a:moveTo>
                  <a:cubicBezTo>
                    <a:pt x="0" y="11"/>
                    <a:pt x="0" y="11"/>
                    <a:pt x="0" y="11"/>
                  </a:cubicBezTo>
                  <a:cubicBezTo>
                    <a:pt x="0" y="5"/>
                    <a:pt x="5" y="0"/>
                    <a:pt x="11" y="0"/>
                  </a:cubicBezTo>
                  <a:cubicBezTo>
                    <a:pt x="204" y="0"/>
                    <a:pt x="204" y="0"/>
                    <a:pt x="204" y="0"/>
                  </a:cubicBezTo>
                  <a:cubicBezTo>
                    <a:pt x="210" y="0"/>
                    <a:pt x="215" y="5"/>
                    <a:pt x="215" y="11"/>
                  </a:cubicBezTo>
                  <a:cubicBezTo>
                    <a:pt x="215" y="57"/>
                    <a:pt x="215" y="57"/>
                    <a:pt x="215" y="57"/>
                  </a:cubicBezTo>
                  <a:cubicBezTo>
                    <a:pt x="215" y="63"/>
                    <a:pt x="210" y="68"/>
                    <a:pt x="204" y="68"/>
                  </a:cubicBezTo>
                  <a:cubicBezTo>
                    <a:pt x="185" y="68"/>
                    <a:pt x="185" y="68"/>
                    <a:pt x="185" y="68"/>
                  </a:cubicBezTo>
                  <a:cubicBezTo>
                    <a:pt x="179" y="68"/>
                    <a:pt x="174" y="63"/>
                    <a:pt x="174" y="57"/>
                  </a:cubicBezTo>
                  <a:cubicBezTo>
                    <a:pt x="174" y="40"/>
                    <a:pt x="174" y="40"/>
                    <a:pt x="174" y="40"/>
                  </a:cubicBezTo>
                  <a:cubicBezTo>
                    <a:pt x="174" y="34"/>
                    <a:pt x="169" y="29"/>
                    <a:pt x="163" y="29"/>
                  </a:cubicBezTo>
                  <a:cubicBezTo>
                    <a:pt x="53" y="29"/>
                    <a:pt x="53" y="29"/>
                    <a:pt x="53" y="29"/>
                  </a:cubicBezTo>
                  <a:cubicBezTo>
                    <a:pt x="47" y="29"/>
                    <a:pt x="42" y="34"/>
                    <a:pt x="42" y="40"/>
                  </a:cubicBezTo>
                  <a:cubicBezTo>
                    <a:pt x="42" y="57"/>
                    <a:pt x="42" y="57"/>
                    <a:pt x="42" y="57"/>
                  </a:cubicBezTo>
                  <a:cubicBezTo>
                    <a:pt x="42" y="63"/>
                    <a:pt x="37" y="68"/>
                    <a:pt x="31" y="68"/>
                  </a:cubicBezTo>
                  <a:cubicBezTo>
                    <a:pt x="11" y="68"/>
                    <a:pt x="11" y="68"/>
                    <a:pt x="11" y="68"/>
                  </a:cubicBezTo>
                  <a:cubicBezTo>
                    <a:pt x="5" y="68"/>
                    <a:pt x="0" y="63"/>
                    <a:pt x="0" y="5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97" name="Group 231"/>
          <p:cNvGrpSpPr/>
          <p:nvPr/>
        </p:nvGrpSpPr>
        <p:grpSpPr>
          <a:xfrm>
            <a:off x="5349568" y="5312412"/>
            <a:ext cx="560917" cy="628651"/>
            <a:chOff x="4608513" y="6291263"/>
            <a:chExt cx="420688" cy="471488"/>
          </a:xfrm>
          <a:solidFill>
            <a:schemeClr val="bg1"/>
          </a:solidFill>
        </p:grpSpPr>
        <p:sp>
          <p:nvSpPr>
            <p:cNvPr id="398" name="Freeform 218"/>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9" name="Freeform 219"/>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0" name="Freeform 220"/>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01" name="Group 235"/>
          <p:cNvGrpSpPr/>
          <p:nvPr/>
        </p:nvGrpSpPr>
        <p:grpSpPr>
          <a:xfrm>
            <a:off x="1491401" y="1474235"/>
            <a:ext cx="546100" cy="560917"/>
            <a:chOff x="2044700" y="2119313"/>
            <a:chExt cx="409575" cy="420688"/>
          </a:xfrm>
          <a:solidFill>
            <a:schemeClr val="bg1"/>
          </a:solidFill>
        </p:grpSpPr>
        <p:sp>
          <p:nvSpPr>
            <p:cNvPr id="402" name="Freeform 221"/>
            <p:cNvSpPr>
              <a:spLocks noEditPoints="1"/>
            </p:cNvSpPr>
            <p:nvPr/>
          </p:nvSpPr>
          <p:spPr bwMode="auto">
            <a:xfrm>
              <a:off x="2044700" y="2268538"/>
              <a:ext cx="409575" cy="271463"/>
            </a:xfrm>
            <a:custGeom>
              <a:avLst/>
              <a:gdLst>
                <a:gd name="T0" fmla="*/ 0 w 533"/>
                <a:gd name="T1" fmla="*/ 0 h 355"/>
                <a:gd name="T2" fmla="*/ 0 w 533"/>
                <a:gd name="T3" fmla="*/ 2 h 355"/>
                <a:gd name="T4" fmla="*/ 0 w 533"/>
                <a:gd name="T5" fmla="*/ 333 h 355"/>
                <a:gd name="T6" fmla="*/ 0 w 533"/>
                <a:gd name="T7" fmla="*/ 333 h 355"/>
                <a:gd name="T8" fmla="*/ 21 w 533"/>
                <a:gd name="T9" fmla="*/ 355 h 355"/>
                <a:gd name="T10" fmla="*/ 512 w 533"/>
                <a:gd name="T11" fmla="*/ 355 h 355"/>
                <a:gd name="T12" fmla="*/ 533 w 533"/>
                <a:gd name="T13" fmla="*/ 333 h 355"/>
                <a:gd name="T14" fmla="*/ 533 w 533"/>
                <a:gd name="T15" fmla="*/ 2 h 355"/>
                <a:gd name="T16" fmla="*/ 532 w 533"/>
                <a:gd name="T17" fmla="*/ 0 h 355"/>
                <a:gd name="T18" fmla="*/ 0 w 533"/>
                <a:gd name="T19" fmla="*/ 0 h 355"/>
                <a:gd name="T20" fmla="*/ 492 w 533"/>
                <a:gd name="T21" fmla="*/ 307 h 355"/>
                <a:gd name="T22" fmla="*/ 484 w 533"/>
                <a:gd name="T23" fmla="*/ 316 h 355"/>
                <a:gd name="T24" fmla="*/ 47 w 533"/>
                <a:gd name="T25" fmla="*/ 316 h 355"/>
                <a:gd name="T26" fmla="*/ 39 w 533"/>
                <a:gd name="T27" fmla="*/ 307 h 355"/>
                <a:gd name="T28" fmla="*/ 39 w 533"/>
                <a:gd name="T29" fmla="*/ 31 h 355"/>
                <a:gd name="T30" fmla="*/ 492 w 533"/>
                <a:gd name="T31" fmla="*/ 31 h 355"/>
                <a:gd name="T32" fmla="*/ 492 w 533"/>
                <a:gd name="T33" fmla="*/ 30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55">
                  <a:moveTo>
                    <a:pt x="0" y="0"/>
                  </a:moveTo>
                  <a:cubicBezTo>
                    <a:pt x="0" y="0"/>
                    <a:pt x="0" y="1"/>
                    <a:pt x="0" y="2"/>
                  </a:cubicBezTo>
                  <a:cubicBezTo>
                    <a:pt x="0" y="333"/>
                    <a:pt x="0" y="333"/>
                    <a:pt x="0" y="333"/>
                  </a:cubicBezTo>
                  <a:cubicBezTo>
                    <a:pt x="0" y="333"/>
                    <a:pt x="0" y="333"/>
                    <a:pt x="0" y="333"/>
                  </a:cubicBezTo>
                  <a:cubicBezTo>
                    <a:pt x="0" y="345"/>
                    <a:pt x="9" y="355"/>
                    <a:pt x="21" y="355"/>
                  </a:cubicBezTo>
                  <a:cubicBezTo>
                    <a:pt x="512" y="355"/>
                    <a:pt x="512" y="355"/>
                    <a:pt x="512" y="355"/>
                  </a:cubicBezTo>
                  <a:cubicBezTo>
                    <a:pt x="523" y="355"/>
                    <a:pt x="533" y="345"/>
                    <a:pt x="533" y="333"/>
                  </a:cubicBezTo>
                  <a:cubicBezTo>
                    <a:pt x="533" y="2"/>
                    <a:pt x="533" y="2"/>
                    <a:pt x="533" y="2"/>
                  </a:cubicBezTo>
                  <a:cubicBezTo>
                    <a:pt x="533" y="1"/>
                    <a:pt x="533" y="0"/>
                    <a:pt x="532" y="0"/>
                  </a:cubicBezTo>
                  <a:lnTo>
                    <a:pt x="0" y="0"/>
                  </a:lnTo>
                  <a:close/>
                  <a:moveTo>
                    <a:pt x="492" y="307"/>
                  </a:moveTo>
                  <a:cubicBezTo>
                    <a:pt x="492" y="312"/>
                    <a:pt x="489" y="316"/>
                    <a:pt x="484" y="316"/>
                  </a:cubicBezTo>
                  <a:cubicBezTo>
                    <a:pt x="47" y="316"/>
                    <a:pt x="47" y="316"/>
                    <a:pt x="47" y="316"/>
                  </a:cubicBezTo>
                  <a:cubicBezTo>
                    <a:pt x="43" y="316"/>
                    <a:pt x="39" y="312"/>
                    <a:pt x="39" y="307"/>
                  </a:cubicBezTo>
                  <a:cubicBezTo>
                    <a:pt x="39" y="31"/>
                    <a:pt x="39" y="31"/>
                    <a:pt x="39" y="31"/>
                  </a:cubicBezTo>
                  <a:cubicBezTo>
                    <a:pt x="492" y="31"/>
                    <a:pt x="492" y="31"/>
                    <a:pt x="492" y="31"/>
                  </a:cubicBezTo>
                  <a:lnTo>
                    <a:pt x="492" y="30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3" name="Freeform 222"/>
            <p:cNvSpPr/>
            <p:nvPr/>
          </p:nvSpPr>
          <p:spPr bwMode="auto">
            <a:xfrm>
              <a:off x="2044700" y="2154238"/>
              <a:ext cx="409575" cy="87313"/>
            </a:xfrm>
            <a:custGeom>
              <a:avLst/>
              <a:gdLst>
                <a:gd name="T0" fmla="*/ 533 w 533"/>
                <a:gd name="T1" fmla="*/ 21 h 112"/>
                <a:gd name="T2" fmla="*/ 533 w 533"/>
                <a:gd name="T3" fmla="*/ 112 h 112"/>
                <a:gd name="T4" fmla="*/ 0 w 533"/>
                <a:gd name="T5" fmla="*/ 112 h 112"/>
                <a:gd name="T6" fmla="*/ 0 w 533"/>
                <a:gd name="T7" fmla="*/ 21 h 112"/>
                <a:gd name="T8" fmla="*/ 21 w 533"/>
                <a:gd name="T9" fmla="*/ 0 h 112"/>
                <a:gd name="T10" fmla="*/ 83 w 533"/>
                <a:gd name="T11" fmla="*/ 0 h 112"/>
                <a:gd name="T12" fmla="*/ 83 w 533"/>
                <a:gd name="T13" fmla="*/ 41 h 112"/>
                <a:gd name="T14" fmla="*/ 108 w 533"/>
                <a:gd name="T15" fmla="*/ 65 h 112"/>
                <a:gd name="T16" fmla="*/ 136 w 533"/>
                <a:gd name="T17" fmla="*/ 65 h 112"/>
                <a:gd name="T18" fmla="*/ 161 w 533"/>
                <a:gd name="T19" fmla="*/ 41 h 112"/>
                <a:gd name="T20" fmla="*/ 161 w 533"/>
                <a:gd name="T21" fmla="*/ 0 h 112"/>
                <a:gd name="T22" fmla="*/ 373 w 533"/>
                <a:gd name="T23" fmla="*/ 0 h 112"/>
                <a:gd name="T24" fmla="*/ 373 w 533"/>
                <a:gd name="T25" fmla="*/ 41 h 112"/>
                <a:gd name="T26" fmla="*/ 398 w 533"/>
                <a:gd name="T27" fmla="*/ 65 h 112"/>
                <a:gd name="T28" fmla="*/ 426 w 533"/>
                <a:gd name="T29" fmla="*/ 65 h 112"/>
                <a:gd name="T30" fmla="*/ 450 w 533"/>
                <a:gd name="T31" fmla="*/ 41 h 112"/>
                <a:gd name="T32" fmla="*/ 450 w 533"/>
                <a:gd name="T33" fmla="*/ 0 h 112"/>
                <a:gd name="T34" fmla="*/ 512 w 533"/>
                <a:gd name="T35" fmla="*/ 0 h 112"/>
                <a:gd name="T36" fmla="*/ 533 w 533"/>
                <a:gd name="T3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112">
                  <a:moveTo>
                    <a:pt x="533" y="21"/>
                  </a:moveTo>
                  <a:cubicBezTo>
                    <a:pt x="533" y="112"/>
                    <a:pt x="533" y="112"/>
                    <a:pt x="533" y="112"/>
                  </a:cubicBezTo>
                  <a:cubicBezTo>
                    <a:pt x="0" y="112"/>
                    <a:pt x="0" y="112"/>
                    <a:pt x="0" y="112"/>
                  </a:cubicBezTo>
                  <a:cubicBezTo>
                    <a:pt x="0" y="21"/>
                    <a:pt x="0" y="21"/>
                    <a:pt x="0" y="21"/>
                  </a:cubicBezTo>
                  <a:cubicBezTo>
                    <a:pt x="0" y="9"/>
                    <a:pt x="9" y="0"/>
                    <a:pt x="21" y="0"/>
                  </a:cubicBezTo>
                  <a:cubicBezTo>
                    <a:pt x="83" y="0"/>
                    <a:pt x="83" y="0"/>
                    <a:pt x="83" y="0"/>
                  </a:cubicBezTo>
                  <a:cubicBezTo>
                    <a:pt x="83" y="41"/>
                    <a:pt x="83" y="41"/>
                    <a:pt x="83" y="41"/>
                  </a:cubicBezTo>
                  <a:cubicBezTo>
                    <a:pt x="83" y="54"/>
                    <a:pt x="95" y="65"/>
                    <a:pt x="108" y="65"/>
                  </a:cubicBezTo>
                  <a:cubicBezTo>
                    <a:pt x="136" y="65"/>
                    <a:pt x="136" y="65"/>
                    <a:pt x="136" y="65"/>
                  </a:cubicBezTo>
                  <a:cubicBezTo>
                    <a:pt x="150" y="65"/>
                    <a:pt x="161" y="54"/>
                    <a:pt x="161" y="41"/>
                  </a:cubicBezTo>
                  <a:cubicBezTo>
                    <a:pt x="161" y="0"/>
                    <a:pt x="161" y="0"/>
                    <a:pt x="161" y="0"/>
                  </a:cubicBezTo>
                  <a:cubicBezTo>
                    <a:pt x="373" y="0"/>
                    <a:pt x="373" y="0"/>
                    <a:pt x="373" y="0"/>
                  </a:cubicBezTo>
                  <a:cubicBezTo>
                    <a:pt x="373" y="41"/>
                    <a:pt x="373" y="41"/>
                    <a:pt x="373" y="41"/>
                  </a:cubicBezTo>
                  <a:cubicBezTo>
                    <a:pt x="373" y="54"/>
                    <a:pt x="384" y="65"/>
                    <a:pt x="398" y="65"/>
                  </a:cubicBezTo>
                  <a:cubicBezTo>
                    <a:pt x="426" y="65"/>
                    <a:pt x="426" y="65"/>
                    <a:pt x="426" y="65"/>
                  </a:cubicBezTo>
                  <a:cubicBezTo>
                    <a:pt x="439" y="65"/>
                    <a:pt x="450" y="54"/>
                    <a:pt x="450" y="41"/>
                  </a:cubicBezTo>
                  <a:cubicBezTo>
                    <a:pt x="450" y="0"/>
                    <a:pt x="450" y="0"/>
                    <a:pt x="450" y="0"/>
                  </a:cubicBezTo>
                  <a:cubicBezTo>
                    <a:pt x="512" y="0"/>
                    <a:pt x="512" y="0"/>
                    <a:pt x="512" y="0"/>
                  </a:cubicBezTo>
                  <a:cubicBezTo>
                    <a:pt x="523" y="0"/>
                    <a:pt x="533" y="9"/>
                    <a:pt x="533" y="2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4" name="Freeform 223"/>
            <p:cNvSpPr>
              <a:spLocks noEditPoints="1"/>
            </p:cNvSpPr>
            <p:nvPr/>
          </p:nvSpPr>
          <p:spPr bwMode="auto">
            <a:xfrm>
              <a:off x="2257425" y="2320925"/>
              <a:ext cx="111125" cy="153988"/>
            </a:xfrm>
            <a:custGeom>
              <a:avLst/>
              <a:gdLst>
                <a:gd name="T0" fmla="*/ 74 w 146"/>
                <a:gd name="T1" fmla="*/ 0 h 201"/>
                <a:gd name="T2" fmla="*/ 0 w 146"/>
                <a:gd name="T3" fmla="*/ 100 h 201"/>
                <a:gd name="T4" fmla="*/ 73 w 146"/>
                <a:gd name="T5" fmla="*/ 201 h 201"/>
                <a:gd name="T6" fmla="*/ 146 w 146"/>
                <a:gd name="T7" fmla="*/ 99 h 201"/>
                <a:gd name="T8" fmla="*/ 74 w 146"/>
                <a:gd name="T9" fmla="*/ 0 h 201"/>
                <a:gd name="T10" fmla="*/ 74 w 146"/>
                <a:gd name="T11" fmla="*/ 166 h 201"/>
                <a:gd name="T12" fmla="*/ 46 w 146"/>
                <a:gd name="T13" fmla="*/ 100 h 201"/>
                <a:gd name="T14" fmla="*/ 73 w 146"/>
                <a:gd name="T15" fmla="*/ 34 h 201"/>
                <a:gd name="T16" fmla="*/ 101 w 146"/>
                <a:gd name="T17" fmla="*/ 100 h 201"/>
                <a:gd name="T18" fmla="*/ 74 w 146"/>
                <a:gd name="T19" fmla="*/ 16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01">
                  <a:moveTo>
                    <a:pt x="74" y="0"/>
                  </a:moveTo>
                  <a:cubicBezTo>
                    <a:pt x="24" y="0"/>
                    <a:pt x="0" y="44"/>
                    <a:pt x="0" y="100"/>
                  </a:cubicBezTo>
                  <a:cubicBezTo>
                    <a:pt x="0" y="155"/>
                    <a:pt x="22" y="201"/>
                    <a:pt x="73" y="201"/>
                  </a:cubicBezTo>
                  <a:cubicBezTo>
                    <a:pt x="122" y="201"/>
                    <a:pt x="146" y="159"/>
                    <a:pt x="146" y="99"/>
                  </a:cubicBezTo>
                  <a:cubicBezTo>
                    <a:pt x="146" y="46"/>
                    <a:pt x="126" y="0"/>
                    <a:pt x="74" y="0"/>
                  </a:cubicBezTo>
                  <a:close/>
                  <a:moveTo>
                    <a:pt x="74" y="166"/>
                  </a:moveTo>
                  <a:cubicBezTo>
                    <a:pt x="56" y="166"/>
                    <a:pt x="45" y="145"/>
                    <a:pt x="46" y="100"/>
                  </a:cubicBezTo>
                  <a:cubicBezTo>
                    <a:pt x="45" y="55"/>
                    <a:pt x="57" y="34"/>
                    <a:pt x="73" y="34"/>
                  </a:cubicBezTo>
                  <a:cubicBezTo>
                    <a:pt x="92" y="34"/>
                    <a:pt x="101" y="57"/>
                    <a:pt x="101" y="100"/>
                  </a:cubicBezTo>
                  <a:cubicBezTo>
                    <a:pt x="101" y="144"/>
                    <a:pt x="91" y="166"/>
                    <a:pt x="74" y="16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5" name="Freeform 224"/>
            <p:cNvSpPr/>
            <p:nvPr/>
          </p:nvSpPr>
          <p:spPr bwMode="auto">
            <a:xfrm>
              <a:off x="2132013" y="2320925"/>
              <a:ext cx="104775" cy="150813"/>
            </a:xfrm>
            <a:custGeom>
              <a:avLst/>
              <a:gdLst>
                <a:gd name="T0" fmla="*/ 138 w 138"/>
                <a:gd name="T1" fmla="*/ 197 h 197"/>
                <a:gd name="T2" fmla="*/ 0 w 138"/>
                <a:gd name="T3" fmla="*/ 197 h 197"/>
                <a:gd name="T4" fmla="*/ 0 w 138"/>
                <a:gd name="T5" fmla="*/ 170 h 197"/>
                <a:gd name="T6" fmla="*/ 25 w 138"/>
                <a:gd name="T7" fmla="*/ 147 h 197"/>
                <a:gd name="T8" fmla="*/ 89 w 138"/>
                <a:gd name="T9" fmla="*/ 65 h 197"/>
                <a:gd name="T10" fmla="*/ 57 w 138"/>
                <a:gd name="T11" fmla="*/ 36 h 197"/>
                <a:gd name="T12" fmla="*/ 15 w 138"/>
                <a:gd name="T13" fmla="*/ 52 h 197"/>
                <a:gd name="T14" fmla="*/ 3 w 138"/>
                <a:gd name="T15" fmla="*/ 20 h 197"/>
                <a:gd name="T16" fmla="*/ 66 w 138"/>
                <a:gd name="T17" fmla="*/ 0 h 197"/>
                <a:gd name="T18" fmla="*/ 134 w 138"/>
                <a:gd name="T19" fmla="*/ 61 h 197"/>
                <a:gd name="T20" fmla="*/ 83 w 138"/>
                <a:gd name="T21" fmla="*/ 144 h 197"/>
                <a:gd name="T22" fmla="*/ 65 w 138"/>
                <a:gd name="T23" fmla="*/ 159 h 197"/>
                <a:gd name="T24" fmla="*/ 65 w 138"/>
                <a:gd name="T25" fmla="*/ 160 h 197"/>
                <a:gd name="T26" fmla="*/ 138 w 138"/>
                <a:gd name="T27" fmla="*/ 160 h 197"/>
                <a:gd name="T28" fmla="*/ 138 w 138"/>
                <a:gd name="T2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97">
                  <a:moveTo>
                    <a:pt x="138" y="197"/>
                  </a:moveTo>
                  <a:cubicBezTo>
                    <a:pt x="0" y="197"/>
                    <a:pt x="0" y="197"/>
                    <a:pt x="0" y="197"/>
                  </a:cubicBezTo>
                  <a:cubicBezTo>
                    <a:pt x="0" y="170"/>
                    <a:pt x="0" y="170"/>
                    <a:pt x="0" y="170"/>
                  </a:cubicBezTo>
                  <a:cubicBezTo>
                    <a:pt x="25" y="147"/>
                    <a:pt x="25" y="147"/>
                    <a:pt x="25" y="147"/>
                  </a:cubicBezTo>
                  <a:cubicBezTo>
                    <a:pt x="68" y="109"/>
                    <a:pt x="88" y="87"/>
                    <a:pt x="89" y="65"/>
                  </a:cubicBezTo>
                  <a:cubicBezTo>
                    <a:pt x="89" y="49"/>
                    <a:pt x="79" y="36"/>
                    <a:pt x="57" y="36"/>
                  </a:cubicBezTo>
                  <a:cubicBezTo>
                    <a:pt x="40" y="36"/>
                    <a:pt x="26" y="45"/>
                    <a:pt x="15" y="52"/>
                  </a:cubicBezTo>
                  <a:cubicBezTo>
                    <a:pt x="3" y="20"/>
                    <a:pt x="3" y="20"/>
                    <a:pt x="3" y="20"/>
                  </a:cubicBezTo>
                  <a:cubicBezTo>
                    <a:pt x="17" y="9"/>
                    <a:pt x="40" y="0"/>
                    <a:pt x="66" y="0"/>
                  </a:cubicBezTo>
                  <a:cubicBezTo>
                    <a:pt x="110" y="0"/>
                    <a:pt x="134" y="25"/>
                    <a:pt x="134" y="61"/>
                  </a:cubicBezTo>
                  <a:cubicBezTo>
                    <a:pt x="134" y="93"/>
                    <a:pt x="111" y="119"/>
                    <a:pt x="83" y="144"/>
                  </a:cubicBezTo>
                  <a:cubicBezTo>
                    <a:pt x="65" y="159"/>
                    <a:pt x="65" y="159"/>
                    <a:pt x="65" y="159"/>
                  </a:cubicBezTo>
                  <a:cubicBezTo>
                    <a:pt x="65" y="160"/>
                    <a:pt x="65" y="160"/>
                    <a:pt x="65" y="160"/>
                  </a:cubicBezTo>
                  <a:cubicBezTo>
                    <a:pt x="138" y="160"/>
                    <a:pt x="138" y="160"/>
                    <a:pt x="138" y="160"/>
                  </a:cubicBezTo>
                  <a:lnTo>
                    <a:pt x="138" y="19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6" name="Freeform 225"/>
            <p:cNvSpPr/>
            <p:nvPr/>
          </p:nvSpPr>
          <p:spPr bwMode="auto">
            <a:xfrm>
              <a:off x="2124075" y="2119313"/>
              <a:ext cx="30163" cy="71438"/>
            </a:xfrm>
            <a:custGeom>
              <a:avLst/>
              <a:gdLst>
                <a:gd name="T0" fmla="*/ 0 w 39"/>
                <a:gd name="T1" fmla="*/ 80 h 92"/>
                <a:gd name="T2" fmla="*/ 0 w 39"/>
                <a:gd name="T3" fmla="*/ 13 h 92"/>
                <a:gd name="T4" fmla="*/ 12 w 39"/>
                <a:gd name="T5" fmla="*/ 0 h 92"/>
                <a:gd name="T6" fmla="*/ 26 w 39"/>
                <a:gd name="T7" fmla="*/ 0 h 92"/>
                <a:gd name="T8" fmla="*/ 39 w 39"/>
                <a:gd name="T9" fmla="*/ 13 h 92"/>
                <a:gd name="T10" fmla="*/ 39 w 39"/>
                <a:gd name="T11" fmla="*/ 80 h 92"/>
                <a:gd name="T12" fmla="*/ 26 w 39"/>
                <a:gd name="T13" fmla="*/ 92 h 92"/>
                <a:gd name="T14" fmla="*/ 12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5" y="0"/>
                    <a:pt x="12" y="0"/>
                  </a:cubicBezTo>
                  <a:cubicBezTo>
                    <a:pt x="26" y="0"/>
                    <a:pt x="26" y="0"/>
                    <a:pt x="26" y="0"/>
                  </a:cubicBezTo>
                  <a:cubicBezTo>
                    <a:pt x="33" y="0"/>
                    <a:pt x="39" y="6"/>
                    <a:pt x="39" y="13"/>
                  </a:cubicBezTo>
                  <a:cubicBezTo>
                    <a:pt x="39" y="80"/>
                    <a:pt x="39" y="80"/>
                    <a:pt x="39" y="80"/>
                  </a:cubicBezTo>
                  <a:cubicBezTo>
                    <a:pt x="39" y="87"/>
                    <a:pt x="33" y="92"/>
                    <a:pt x="26" y="92"/>
                  </a:cubicBezTo>
                  <a:cubicBezTo>
                    <a:pt x="12" y="92"/>
                    <a:pt x="12" y="92"/>
                    <a:pt x="12" y="92"/>
                  </a:cubicBezTo>
                  <a:cubicBezTo>
                    <a:pt x="5" y="92"/>
                    <a:pt x="0" y="87"/>
                    <a:pt x="0" y="8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7" name="Freeform 226"/>
            <p:cNvSpPr/>
            <p:nvPr/>
          </p:nvSpPr>
          <p:spPr bwMode="auto">
            <a:xfrm>
              <a:off x="2346325" y="2119313"/>
              <a:ext cx="30163" cy="71438"/>
            </a:xfrm>
            <a:custGeom>
              <a:avLst/>
              <a:gdLst>
                <a:gd name="T0" fmla="*/ 0 w 39"/>
                <a:gd name="T1" fmla="*/ 80 h 92"/>
                <a:gd name="T2" fmla="*/ 0 w 39"/>
                <a:gd name="T3" fmla="*/ 13 h 92"/>
                <a:gd name="T4" fmla="*/ 13 w 39"/>
                <a:gd name="T5" fmla="*/ 0 h 92"/>
                <a:gd name="T6" fmla="*/ 27 w 39"/>
                <a:gd name="T7" fmla="*/ 0 h 92"/>
                <a:gd name="T8" fmla="*/ 39 w 39"/>
                <a:gd name="T9" fmla="*/ 13 h 92"/>
                <a:gd name="T10" fmla="*/ 39 w 39"/>
                <a:gd name="T11" fmla="*/ 80 h 92"/>
                <a:gd name="T12" fmla="*/ 27 w 39"/>
                <a:gd name="T13" fmla="*/ 92 h 92"/>
                <a:gd name="T14" fmla="*/ 13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6" y="0"/>
                    <a:pt x="13" y="0"/>
                  </a:cubicBezTo>
                  <a:cubicBezTo>
                    <a:pt x="27" y="0"/>
                    <a:pt x="27" y="0"/>
                    <a:pt x="27" y="0"/>
                  </a:cubicBezTo>
                  <a:cubicBezTo>
                    <a:pt x="34" y="0"/>
                    <a:pt x="39" y="6"/>
                    <a:pt x="39" y="13"/>
                  </a:cubicBezTo>
                  <a:cubicBezTo>
                    <a:pt x="39" y="80"/>
                    <a:pt x="39" y="80"/>
                    <a:pt x="39" y="80"/>
                  </a:cubicBezTo>
                  <a:cubicBezTo>
                    <a:pt x="39" y="87"/>
                    <a:pt x="34" y="92"/>
                    <a:pt x="27" y="92"/>
                  </a:cubicBezTo>
                  <a:cubicBezTo>
                    <a:pt x="13" y="92"/>
                    <a:pt x="13" y="92"/>
                    <a:pt x="13" y="92"/>
                  </a:cubicBezTo>
                  <a:cubicBezTo>
                    <a:pt x="6" y="92"/>
                    <a:pt x="0" y="87"/>
                    <a:pt x="0" y="8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08" name="Group 242"/>
          <p:cNvGrpSpPr/>
          <p:nvPr/>
        </p:nvGrpSpPr>
        <p:grpSpPr>
          <a:xfrm>
            <a:off x="2451507" y="2469663"/>
            <a:ext cx="596900" cy="455084"/>
            <a:chOff x="2908300" y="2946400"/>
            <a:chExt cx="447675" cy="341313"/>
          </a:xfrm>
          <a:solidFill>
            <a:schemeClr val="bg1"/>
          </a:solidFill>
        </p:grpSpPr>
        <p:sp>
          <p:nvSpPr>
            <p:cNvPr id="409" name="Freeform 227"/>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0" name="Freeform 228"/>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11" name="Group 245"/>
          <p:cNvGrpSpPr/>
          <p:nvPr/>
        </p:nvGrpSpPr>
        <p:grpSpPr>
          <a:xfrm>
            <a:off x="5346394" y="4395895"/>
            <a:ext cx="594783" cy="552451"/>
            <a:chOff x="3767138" y="6329363"/>
            <a:chExt cx="446087" cy="414338"/>
          </a:xfrm>
          <a:solidFill>
            <a:schemeClr val="bg1"/>
          </a:solidFill>
        </p:grpSpPr>
        <p:sp>
          <p:nvSpPr>
            <p:cNvPr id="412" name="Freeform 229"/>
            <p:cNvSpPr/>
            <p:nvPr/>
          </p:nvSpPr>
          <p:spPr bwMode="auto">
            <a:xfrm>
              <a:off x="3767138" y="6329363"/>
              <a:ext cx="382588" cy="414338"/>
            </a:xfrm>
            <a:custGeom>
              <a:avLst/>
              <a:gdLst>
                <a:gd name="T0" fmla="*/ 476 w 497"/>
                <a:gd name="T1" fmla="*/ 422 h 538"/>
                <a:gd name="T2" fmla="*/ 497 w 497"/>
                <a:gd name="T3" fmla="*/ 440 h 538"/>
                <a:gd name="T4" fmla="*/ 497 w 497"/>
                <a:gd name="T5" fmla="*/ 470 h 538"/>
                <a:gd name="T6" fmla="*/ 430 w 497"/>
                <a:gd name="T7" fmla="*/ 538 h 538"/>
                <a:gd name="T8" fmla="*/ 67 w 497"/>
                <a:gd name="T9" fmla="*/ 538 h 538"/>
                <a:gd name="T10" fmla="*/ 0 w 497"/>
                <a:gd name="T11" fmla="*/ 470 h 538"/>
                <a:gd name="T12" fmla="*/ 0 w 497"/>
                <a:gd name="T13" fmla="*/ 125 h 538"/>
                <a:gd name="T14" fmla="*/ 0 w 497"/>
                <a:gd name="T15" fmla="*/ 125 h 538"/>
                <a:gd name="T16" fmla="*/ 5 w 497"/>
                <a:gd name="T17" fmla="*/ 113 h 538"/>
                <a:gd name="T18" fmla="*/ 107 w 497"/>
                <a:gd name="T19" fmla="*/ 6 h 538"/>
                <a:gd name="T20" fmla="*/ 120 w 497"/>
                <a:gd name="T21" fmla="*/ 0 h 538"/>
                <a:gd name="T22" fmla="*/ 120 w 497"/>
                <a:gd name="T23" fmla="*/ 0 h 538"/>
                <a:gd name="T24" fmla="*/ 430 w 497"/>
                <a:gd name="T25" fmla="*/ 0 h 538"/>
                <a:gd name="T26" fmla="*/ 497 w 497"/>
                <a:gd name="T27" fmla="*/ 68 h 538"/>
                <a:gd name="T28" fmla="*/ 497 w 497"/>
                <a:gd name="T29" fmla="*/ 137 h 538"/>
                <a:gd name="T30" fmla="*/ 475 w 497"/>
                <a:gd name="T31" fmla="*/ 134 h 538"/>
                <a:gd name="T32" fmla="*/ 462 w 497"/>
                <a:gd name="T33" fmla="*/ 135 h 538"/>
                <a:gd name="T34" fmla="*/ 462 w 497"/>
                <a:gd name="T35" fmla="*/ 68 h 538"/>
                <a:gd name="T36" fmla="*/ 430 w 497"/>
                <a:gd name="T37" fmla="*/ 35 h 538"/>
                <a:gd name="T38" fmla="*/ 137 w 497"/>
                <a:gd name="T39" fmla="*/ 35 h 538"/>
                <a:gd name="T40" fmla="*/ 137 w 497"/>
                <a:gd name="T41" fmla="*/ 75 h 538"/>
                <a:gd name="T42" fmla="*/ 70 w 497"/>
                <a:gd name="T43" fmla="*/ 143 h 538"/>
                <a:gd name="T44" fmla="*/ 35 w 497"/>
                <a:gd name="T45" fmla="*/ 143 h 538"/>
                <a:gd name="T46" fmla="*/ 35 w 497"/>
                <a:gd name="T47" fmla="*/ 470 h 538"/>
                <a:gd name="T48" fmla="*/ 67 w 497"/>
                <a:gd name="T49" fmla="*/ 503 h 538"/>
                <a:gd name="T50" fmla="*/ 430 w 497"/>
                <a:gd name="T51" fmla="*/ 503 h 538"/>
                <a:gd name="T52" fmla="*/ 462 w 497"/>
                <a:gd name="T53" fmla="*/ 470 h 538"/>
                <a:gd name="T54" fmla="*/ 462 w 497"/>
                <a:gd name="T55" fmla="*/ 433 h 538"/>
                <a:gd name="T56" fmla="*/ 476 w 497"/>
                <a:gd name="T57" fmla="*/ 4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38">
                  <a:moveTo>
                    <a:pt x="476" y="422"/>
                  </a:moveTo>
                  <a:cubicBezTo>
                    <a:pt x="497" y="440"/>
                    <a:pt x="497" y="440"/>
                    <a:pt x="497" y="440"/>
                  </a:cubicBezTo>
                  <a:cubicBezTo>
                    <a:pt x="497" y="470"/>
                    <a:pt x="497" y="470"/>
                    <a:pt x="497" y="470"/>
                  </a:cubicBezTo>
                  <a:cubicBezTo>
                    <a:pt x="497" y="507"/>
                    <a:pt x="467" y="538"/>
                    <a:pt x="430" y="538"/>
                  </a:cubicBezTo>
                  <a:cubicBezTo>
                    <a:pt x="67" y="538"/>
                    <a:pt x="67" y="538"/>
                    <a:pt x="67" y="538"/>
                  </a:cubicBezTo>
                  <a:cubicBezTo>
                    <a:pt x="30" y="538"/>
                    <a:pt x="0" y="507"/>
                    <a:pt x="0" y="470"/>
                  </a:cubicBezTo>
                  <a:cubicBezTo>
                    <a:pt x="0" y="125"/>
                    <a:pt x="0" y="125"/>
                    <a:pt x="0" y="125"/>
                  </a:cubicBezTo>
                  <a:cubicBezTo>
                    <a:pt x="0" y="125"/>
                    <a:pt x="0" y="125"/>
                    <a:pt x="0" y="125"/>
                  </a:cubicBezTo>
                  <a:cubicBezTo>
                    <a:pt x="0" y="121"/>
                    <a:pt x="2" y="117"/>
                    <a:pt x="5" y="113"/>
                  </a:cubicBezTo>
                  <a:cubicBezTo>
                    <a:pt x="107" y="6"/>
                    <a:pt x="107" y="6"/>
                    <a:pt x="107" y="6"/>
                  </a:cubicBezTo>
                  <a:cubicBezTo>
                    <a:pt x="111" y="2"/>
                    <a:pt x="115" y="0"/>
                    <a:pt x="120" y="0"/>
                  </a:cubicBezTo>
                  <a:cubicBezTo>
                    <a:pt x="120" y="0"/>
                    <a:pt x="120" y="0"/>
                    <a:pt x="120" y="0"/>
                  </a:cubicBezTo>
                  <a:cubicBezTo>
                    <a:pt x="430" y="0"/>
                    <a:pt x="430" y="0"/>
                    <a:pt x="430" y="0"/>
                  </a:cubicBezTo>
                  <a:cubicBezTo>
                    <a:pt x="467" y="0"/>
                    <a:pt x="497" y="31"/>
                    <a:pt x="497" y="68"/>
                  </a:cubicBezTo>
                  <a:cubicBezTo>
                    <a:pt x="497" y="137"/>
                    <a:pt x="497" y="137"/>
                    <a:pt x="497" y="137"/>
                  </a:cubicBezTo>
                  <a:cubicBezTo>
                    <a:pt x="490" y="135"/>
                    <a:pt x="483" y="134"/>
                    <a:pt x="475" y="134"/>
                  </a:cubicBezTo>
                  <a:cubicBezTo>
                    <a:pt x="471" y="134"/>
                    <a:pt x="467" y="135"/>
                    <a:pt x="462" y="135"/>
                  </a:cubicBezTo>
                  <a:cubicBezTo>
                    <a:pt x="462" y="68"/>
                    <a:pt x="462" y="68"/>
                    <a:pt x="462" y="68"/>
                  </a:cubicBezTo>
                  <a:cubicBezTo>
                    <a:pt x="462" y="50"/>
                    <a:pt x="448" y="35"/>
                    <a:pt x="430" y="35"/>
                  </a:cubicBezTo>
                  <a:cubicBezTo>
                    <a:pt x="137" y="35"/>
                    <a:pt x="137" y="35"/>
                    <a:pt x="137" y="35"/>
                  </a:cubicBezTo>
                  <a:cubicBezTo>
                    <a:pt x="137" y="75"/>
                    <a:pt x="137" y="75"/>
                    <a:pt x="137" y="75"/>
                  </a:cubicBezTo>
                  <a:cubicBezTo>
                    <a:pt x="137" y="113"/>
                    <a:pt x="107" y="143"/>
                    <a:pt x="70" y="143"/>
                  </a:cubicBezTo>
                  <a:cubicBezTo>
                    <a:pt x="35" y="143"/>
                    <a:pt x="35" y="143"/>
                    <a:pt x="35" y="143"/>
                  </a:cubicBezTo>
                  <a:cubicBezTo>
                    <a:pt x="35" y="470"/>
                    <a:pt x="35" y="470"/>
                    <a:pt x="35" y="470"/>
                  </a:cubicBezTo>
                  <a:cubicBezTo>
                    <a:pt x="35" y="488"/>
                    <a:pt x="50" y="503"/>
                    <a:pt x="67" y="503"/>
                  </a:cubicBezTo>
                  <a:cubicBezTo>
                    <a:pt x="430" y="503"/>
                    <a:pt x="430" y="503"/>
                    <a:pt x="430" y="503"/>
                  </a:cubicBezTo>
                  <a:cubicBezTo>
                    <a:pt x="448" y="503"/>
                    <a:pt x="462" y="488"/>
                    <a:pt x="462" y="470"/>
                  </a:cubicBezTo>
                  <a:cubicBezTo>
                    <a:pt x="462" y="433"/>
                    <a:pt x="462" y="433"/>
                    <a:pt x="462" y="433"/>
                  </a:cubicBezTo>
                  <a:lnTo>
                    <a:pt x="476" y="422"/>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3" name="Freeform 230"/>
            <p:cNvSpPr/>
            <p:nvPr/>
          </p:nvSpPr>
          <p:spPr bwMode="auto">
            <a:xfrm>
              <a:off x="3844925" y="6446838"/>
              <a:ext cx="187325" cy="22225"/>
            </a:xfrm>
            <a:custGeom>
              <a:avLst/>
              <a:gdLst>
                <a:gd name="T0" fmla="*/ 229 w 243"/>
                <a:gd name="T1" fmla="*/ 0 h 28"/>
                <a:gd name="T2" fmla="*/ 14 w 243"/>
                <a:gd name="T3" fmla="*/ 0 h 28"/>
                <a:gd name="T4" fmla="*/ 0 w 243"/>
                <a:gd name="T5" fmla="*/ 14 h 28"/>
                <a:gd name="T6" fmla="*/ 14 w 243"/>
                <a:gd name="T7" fmla="*/ 28 h 28"/>
                <a:gd name="T8" fmla="*/ 229 w 243"/>
                <a:gd name="T9" fmla="*/ 28 h 28"/>
                <a:gd name="T10" fmla="*/ 243 w 243"/>
                <a:gd name="T11" fmla="*/ 14 h 28"/>
                <a:gd name="T12" fmla="*/ 229 w 24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229" y="0"/>
                  </a:moveTo>
                  <a:cubicBezTo>
                    <a:pt x="14" y="0"/>
                    <a:pt x="14" y="0"/>
                    <a:pt x="14" y="0"/>
                  </a:cubicBezTo>
                  <a:cubicBezTo>
                    <a:pt x="6" y="0"/>
                    <a:pt x="0" y="6"/>
                    <a:pt x="0" y="14"/>
                  </a:cubicBezTo>
                  <a:cubicBezTo>
                    <a:pt x="0" y="22"/>
                    <a:pt x="6" y="28"/>
                    <a:pt x="14" y="28"/>
                  </a:cubicBezTo>
                  <a:cubicBezTo>
                    <a:pt x="229" y="28"/>
                    <a:pt x="229" y="28"/>
                    <a:pt x="229" y="28"/>
                  </a:cubicBezTo>
                  <a:cubicBezTo>
                    <a:pt x="237" y="28"/>
                    <a:pt x="243" y="22"/>
                    <a:pt x="243" y="14"/>
                  </a:cubicBezTo>
                  <a:cubicBezTo>
                    <a:pt x="243" y="6"/>
                    <a:pt x="237" y="0"/>
                    <a:pt x="229"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4" name="Freeform 231"/>
            <p:cNvSpPr/>
            <p:nvPr/>
          </p:nvSpPr>
          <p:spPr bwMode="auto">
            <a:xfrm>
              <a:off x="3844925" y="6497638"/>
              <a:ext cx="187325" cy="22225"/>
            </a:xfrm>
            <a:custGeom>
              <a:avLst/>
              <a:gdLst>
                <a:gd name="T0" fmla="*/ 14 w 243"/>
                <a:gd name="T1" fmla="*/ 29 h 29"/>
                <a:gd name="T2" fmla="*/ 229 w 243"/>
                <a:gd name="T3" fmla="*/ 29 h 29"/>
                <a:gd name="T4" fmla="*/ 243 w 243"/>
                <a:gd name="T5" fmla="*/ 15 h 29"/>
                <a:gd name="T6" fmla="*/ 229 w 243"/>
                <a:gd name="T7" fmla="*/ 0 h 29"/>
                <a:gd name="T8" fmla="*/ 14 w 243"/>
                <a:gd name="T9" fmla="*/ 0 h 29"/>
                <a:gd name="T10" fmla="*/ 0 w 243"/>
                <a:gd name="T11" fmla="*/ 15 h 29"/>
                <a:gd name="T12" fmla="*/ 14 w 24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3" h="29">
                  <a:moveTo>
                    <a:pt x="14" y="29"/>
                  </a:moveTo>
                  <a:cubicBezTo>
                    <a:pt x="229" y="29"/>
                    <a:pt x="229" y="29"/>
                    <a:pt x="229" y="29"/>
                  </a:cubicBezTo>
                  <a:cubicBezTo>
                    <a:pt x="237" y="29"/>
                    <a:pt x="243" y="22"/>
                    <a:pt x="243" y="15"/>
                  </a:cubicBezTo>
                  <a:cubicBezTo>
                    <a:pt x="243" y="7"/>
                    <a:pt x="237" y="0"/>
                    <a:pt x="229" y="0"/>
                  </a:cubicBezTo>
                  <a:cubicBezTo>
                    <a:pt x="14" y="0"/>
                    <a:pt x="14" y="0"/>
                    <a:pt x="14" y="0"/>
                  </a:cubicBezTo>
                  <a:cubicBezTo>
                    <a:pt x="6" y="0"/>
                    <a:pt x="0" y="7"/>
                    <a:pt x="0" y="15"/>
                  </a:cubicBezTo>
                  <a:cubicBezTo>
                    <a:pt x="0" y="22"/>
                    <a:pt x="6" y="29"/>
                    <a:pt x="14" y="2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5" name="Freeform 232"/>
            <p:cNvSpPr/>
            <p:nvPr/>
          </p:nvSpPr>
          <p:spPr bwMode="auto">
            <a:xfrm>
              <a:off x="3844925" y="6550025"/>
              <a:ext cx="187325" cy="22225"/>
            </a:xfrm>
            <a:custGeom>
              <a:avLst/>
              <a:gdLst>
                <a:gd name="T0" fmla="*/ 14 w 243"/>
                <a:gd name="T1" fmla="*/ 28 h 28"/>
                <a:gd name="T2" fmla="*/ 229 w 243"/>
                <a:gd name="T3" fmla="*/ 28 h 28"/>
                <a:gd name="T4" fmla="*/ 243 w 243"/>
                <a:gd name="T5" fmla="*/ 14 h 28"/>
                <a:gd name="T6" fmla="*/ 229 w 243"/>
                <a:gd name="T7" fmla="*/ 0 h 28"/>
                <a:gd name="T8" fmla="*/ 14 w 243"/>
                <a:gd name="T9" fmla="*/ 0 h 28"/>
                <a:gd name="T10" fmla="*/ 0 w 243"/>
                <a:gd name="T11" fmla="*/ 14 h 28"/>
                <a:gd name="T12" fmla="*/ 14 w 24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14" y="28"/>
                  </a:moveTo>
                  <a:cubicBezTo>
                    <a:pt x="229" y="28"/>
                    <a:pt x="229" y="28"/>
                    <a:pt x="229" y="28"/>
                  </a:cubicBezTo>
                  <a:cubicBezTo>
                    <a:pt x="237" y="28"/>
                    <a:pt x="243" y="22"/>
                    <a:pt x="243" y="14"/>
                  </a:cubicBezTo>
                  <a:cubicBezTo>
                    <a:pt x="243" y="6"/>
                    <a:pt x="237" y="0"/>
                    <a:pt x="229" y="0"/>
                  </a:cubicBezTo>
                  <a:cubicBezTo>
                    <a:pt x="14" y="0"/>
                    <a:pt x="14" y="0"/>
                    <a:pt x="14" y="0"/>
                  </a:cubicBezTo>
                  <a:cubicBezTo>
                    <a:pt x="6" y="0"/>
                    <a:pt x="0" y="6"/>
                    <a:pt x="0" y="14"/>
                  </a:cubicBezTo>
                  <a:cubicBezTo>
                    <a:pt x="0" y="22"/>
                    <a:pt x="6" y="28"/>
                    <a:pt x="14" y="2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6" name="Freeform 233"/>
            <p:cNvSpPr/>
            <p:nvPr/>
          </p:nvSpPr>
          <p:spPr bwMode="auto">
            <a:xfrm>
              <a:off x="3844925" y="6602413"/>
              <a:ext cx="225425" cy="22225"/>
            </a:xfrm>
            <a:custGeom>
              <a:avLst/>
              <a:gdLst>
                <a:gd name="T0" fmla="*/ 279 w 293"/>
                <a:gd name="T1" fmla="*/ 0 h 29"/>
                <a:gd name="T2" fmla="*/ 14 w 293"/>
                <a:gd name="T3" fmla="*/ 0 h 29"/>
                <a:gd name="T4" fmla="*/ 0 w 293"/>
                <a:gd name="T5" fmla="*/ 15 h 29"/>
                <a:gd name="T6" fmla="*/ 14 w 293"/>
                <a:gd name="T7" fmla="*/ 29 h 29"/>
                <a:gd name="T8" fmla="*/ 279 w 293"/>
                <a:gd name="T9" fmla="*/ 29 h 29"/>
                <a:gd name="T10" fmla="*/ 293 w 293"/>
                <a:gd name="T11" fmla="*/ 15 h 29"/>
                <a:gd name="T12" fmla="*/ 279 w 2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3" h="29">
                  <a:moveTo>
                    <a:pt x="279" y="0"/>
                  </a:moveTo>
                  <a:cubicBezTo>
                    <a:pt x="14" y="0"/>
                    <a:pt x="14" y="0"/>
                    <a:pt x="14" y="0"/>
                  </a:cubicBezTo>
                  <a:cubicBezTo>
                    <a:pt x="6" y="0"/>
                    <a:pt x="0" y="7"/>
                    <a:pt x="0" y="15"/>
                  </a:cubicBezTo>
                  <a:cubicBezTo>
                    <a:pt x="0" y="22"/>
                    <a:pt x="6" y="29"/>
                    <a:pt x="14" y="29"/>
                  </a:cubicBezTo>
                  <a:cubicBezTo>
                    <a:pt x="279" y="29"/>
                    <a:pt x="279" y="29"/>
                    <a:pt x="279" y="29"/>
                  </a:cubicBezTo>
                  <a:cubicBezTo>
                    <a:pt x="287" y="29"/>
                    <a:pt x="293" y="22"/>
                    <a:pt x="293" y="15"/>
                  </a:cubicBezTo>
                  <a:cubicBezTo>
                    <a:pt x="293" y="7"/>
                    <a:pt x="287" y="0"/>
                    <a:pt x="279"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7" name="Freeform 234"/>
            <p:cNvSpPr/>
            <p:nvPr/>
          </p:nvSpPr>
          <p:spPr bwMode="auto">
            <a:xfrm>
              <a:off x="3844925" y="6654800"/>
              <a:ext cx="225425" cy="20638"/>
            </a:xfrm>
            <a:custGeom>
              <a:avLst/>
              <a:gdLst>
                <a:gd name="T0" fmla="*/ 279 w 293"/>
                <a:gd name="T1" fmla="*/ 0 h 28"/>
                <a:gd name="T2" fmla="*/ 14 w 293"/>
                <a:gd name="T3" fmla="*/ 0 h 28"/>
                <a:gd name="T4" fmla="*/ 0 w 293"/>
                <a:gd name="T5" fmla="*/ 14 h 28"/>
                <a:gd name="T6" fmla="*/ 14 w 293"/>
                <a:gd name="T7" fmla="*/ 28 h 28"/>
                <a:gd name="T8" fmla="*/ 279 w 293"/>
                <a:gd name="T9" fmla="*/ 28 h 28"/>
                <a:gd name="T10" fmla="*/ 293 w 293"/>
                <a:gd name="T11" fmla="*/ 14 h 28"/>
                <a:gd name="T12" fmla="*/ 279 w 29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3" h="28">
                  <a:moveTo>
                    <a:pt x="279" y="0"/>
                  </a:moveTo>
                  <a:cubicBezTo>
                    <a:pt x="14" y="0"/>
                    <a:pt x="14" y="0"/>
                    <a:pt x="14" y="0"/>
                  </a:cubicBezTo>
                  <a:cubicBezTo>
                    <a:pt x="6" y="0"/>
                    <a:pt x="0" y="6"/>
                    <a:pt x="0" y="14"/>
                  </a:cubicBezTo>
                  <a:cubicBezTo>
                    <a:pt x="0" y="22"/>
                    <a:pt x="6" y="28"/>
                    <a:pt x="14" y="28"/>
                  </a:cubicBezTo>
                  <a:cubicBezTo>
                    <a:pt x="279" y="28"/>
                    <a:pt x="279" y="28"/>
                    <a:pt x="279" y="28"/>
                  </a:cubicBezTo>
                  <a:cubicBezTo>
                    <a:pt x="287" y="28"/>
                    <a:pt x="293" y="22"/>
                    <a:pt x="293" y="14"/>
                  </a:cubicBezTo>
                  <a:cubicBezTo>
                    <a:pt x="293" y="6"/>
                    <a:pt x="287" y="0"/>
                    <a:pt x="279"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8" name="Freeform 235"/>
            <p:cNvSpPr>
              <a:spLocks noEditPoints="1"/>
            </p:cNvSpPr>
            <p:nvPr/>
          </p:nvSpPr>
          <p:spPr bwMode="auto">
            <a:xfrm>
              <a:off x="4051300" y="6445250"/>
              <a:ext cx="161925" cy="227013"/>
            </a:xfrm>
            <a:custGeom>
              <a:avLst/>
              <a:gdLst>
                <a:gd name="T0" fmla="*/ 105 w 211"/>
                <a:gd name="T1" fmla="*/ 0 h 296"/>
                <a:gd name="T2" fmla="*/ 0 w 211"/>
                <a:gd name="T3" fmla="*/ 106 h 296"/>
                <a:gd name="T4" fmla="*/ 52 w 211"/>
                <a:gd name="T5" fmla="*/ 197 h 296"/>
                <a:gd name="T6" fmla="*/ 52 w 211"/>
                <a:gd name="T7" fmla="*/ 296 h 296"/>
                <a:gd name="T8" fmla="*/ 106 w 211"/>
                <a:gd name="T9" fmla="*/ 254 h 296"/>
                <a:gd name="T10" fmla="*/ 159 w 211"/>
                <a:gd name="T11" fmla="*/ 296 h 296"/>
                <a:gd name="T12" fmla="*/ 159 w 211"/>
                <a:gd name="T13" fmla="*/ 197 h 296"/>
                <a:gd name="T14" fmla="*/ 211 w 211"/>
                <a:gd name="T15" fmla="*/ 106 h 296"/>
                <a:gd name="T16" fmla="*/ 105 w 211"/>
                <a:gd name="T17" fmla="*/ 0 h 296"/>
                <a:gd name="T18" fmla="*/ 105 w 211"/>
                <a:gd name="T19" fmla="*/ 196 h 296"/>
                <a:gd name="T20" fmla="*/ 15 w 211"/>
                <a:gd name="T21" fmla="*/ 106 h 296"/>
                <a:gd name="T22" fmla="*/ 105 w 211"/>
                <a:gd name="T23" fmla="*/ 16 h 296"/>
                <a:gd name="T24" fmla="*/ 195 w 211"/>
                <a:gd name="T25" fmla="*/ 106 h 296"/>
                <a:gd name="T26" fmla="*/ 105 w 211"/>
                <a:gd name="T27" fmla="*/ 1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6">
                  <a:moveTo>
                    <a:pt x="105" y="0"/>
                  </a:moveTo>
                  <a:cubicBezTo>
                    <a:pt x="47" y="0"/>
                    <a:pt x="0" y="48"/>
                    <a:pt x="0" y="106"/>
                  </a:cubicBezTo>
                  <a:cubicBezTo>
                    <a:pt x="0" y="145"/>
                    <a:pt x="21" y="179"/>
                    <a:pt x="52" y="197"/>
                  </a:cubicBezTo>
                  <a:cubicBezTo>
                    <a:pt x="52" y="296"/>
                    <a:pt x="52" y="296"/>
                    <a:pt x="52" y="296"/>
                  </a:cubicBezTo>
                  <a:cubicBezTo>
                    <a:pt x="106" y="254"/>
                    <a:pt x="106" y="254"/>
                    <a:pt x="106" y="254"/>
                  </a:cubicBezTo>
                  <a:cubicBezTo>
                    <a:pt x="159" y="296"/>
                    <a:pt x="159" y="296"/>
                    <a:pt x="159" y="296"/>
                  </a:cubicBezTo>
                  <a:cubicBezTo>
                    <a:pt x="159" y="197"/>
                    <a:pt x="159" y="197"/>
                    <a:pt x="159" y="197"/>
                  </a:cubicBezTo>
                  <a:cubicBezTo>
                    <a:pt x="190" y="179"/>
                    <a:pt x="211" y="145"/>
                    <a:pt x="211" y="106"/>
                  </a:cubicBezTo>
                  <a:cubicBezTo>
                    <a:pt x="211" y="48"/>
                    <a:pt x="164" y="0"/>
                    <a:pt x="105" y="0"/>
                  </a:cubicBezTo>
                  <a:close/>
                  <a:moveTo>
                    <a:pt x="105" y="196"/>
                  </a:moveTo>
                  <a:cubicBezTo>
                    <a:pt x="56" y="196"/>
                    <a:pt x="16" y="156"/>
                    <a:pt x="15" y="106"/>
                  </a:cubicBezTo>
                  <a:cubicBezTo>
                    <a:pt x="16" y="56"/>
                    <a:pt x="56" y="16"/>
                    <a:pt x="105" y="16"/>
                  </a:cubicBezTo>
                  <a:cubicBezTo>
                    <a:pt x="155" y="16"/>
                    <a:pt x="195" y="56"/>
                    <a:pt x="195" y="106"/>
                  </a:cubicBezTo>
                  <a:cubicBezTo>
                    <a:pt x="195" y="156"/>
                    <a:pt x="155" y="196"/>
                    <a:pt x="105" y="19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19" name="Group 253"/>
          <p:cNvGrpSpPr/>
          <p:nvPr/>
        </p:nvGrpSpPr>
        <p:grpSpPr>
          <a:xfrm>
            <a:off x="1491401" y="5375052"/>
            <a:ext cx="639233" cy="476251"/>
            <a:chOff x="2044700" y="5510213"/>
            <a:chExt cx="479425" cy="357188"/>
          </a:xfrm>
          <a:solidFill>
            <a:schemeClr val="bg1"/>
          </a:solidFill>
        </p:grpSpPr>
        <p:sp>
          <p:nvSpPr>
            <p:cNvPr id="420" name="Freeform 236"/>
            <p:cNvSpPr>
              <a:spLocks noEditPoints="1"/>
            </p:cNvSpPr>
            <p:nvPr/>
          </p:nvSpPr>
          <p:spPr bwMode="auto">
            <a:xfrm>
              <a:off x="2044700" y="5510213"/>
              <a:ext cx="479425" cy="357188"/>
            </a:xfrm>
            <a:custGeom>
              <a:avLst/>
              <a:gdLst>
                <a:gd name="T0" fmla="*/ 614 w 624"/>
                <a:gd name="T1" fmla="*/ 355 h 464"/>
                <a:gd name="T2" fmla="*/ 535 w 624"/>
                <a:gd name="T3" fmla="*/ 461 h 464"/>
                <a:gd name="T4" fmla="*/ 519 w 624"/>
                <a:gd name="T5" fmla="*/ 464 h 464"/>
                <a:gd name="T6" fmla="*/ 65 w 624"/>
                <a:gd name="T7" fmla="*/ 464 h 464"/>
                <a:gd name="T8" fmla="*/ 0 w 624"/>
                <a:gd name="T9" fmla="*/ 399 h 464"/>
                <a:gd name="T10" fmla="*/ 0 w 624"/>
                <a:gd name="T11" fmla="*/ 394 h 464"/>
                <a:gd name="T12" fmla="*/ 0 w 624"/>
                <a:gd name="T13" fmla="*/ 124 h 464"/>
                <a:gd name="T14" fmla="*/ 0 w 624"/>
                <a:gd name="T15" fmla="*/ 59 h 464"/>
                <a:gd name="T16" fmla="*/ 4 w 624"/>
                <a:gd name="T17" fmla="*/ 48 h 464"/>
                <a:gd name="T18" fmla="*/ 15 w 624"/>
                <a:gd name="T19" fmla="*/ 44 h 464"/>
                <a:gd name="T20" fmla="*/ 37 w 624"/>
                <a:gd name="T21" fmla="*/ 44 h 464"/>
                <a:gd name="T22" fmla="*/ 75 w 624"/>
                <a:gd name="T23" fmla="*/ 0 h 464"/>
                <a:gd name="T24" fmla="*/ 579 w 624"/>
                <a:gd name="T25" fmla="*/ 0 h 464"/>
                <a:gd name="T26" fmla="*/ 614 w 624"/>
                <a:gd name="T27" fmla="*/ 32 h 464"/>
                <a:gd name="T28" fmla="*/ 614 w 624"/>
                <a:gd name="T29" fmla="*/ 355 h 464"/>
                <a:gd name="T30" fmla="*/ 554 w 624"/>
                <a:gd name="T31" fmla="*/ 74 h 464"/>
                <a:gd name="T32" fmla="*/ 30 w 624"/>
                <a:gd name="T33" fmla="*/ 74 h 464"/>
                <a:gd name="T34" fmla="*/ 30 w 624"/>
                <a:gd name="T35" fmla="*/ 124 h 464"/>
                <a:gd name="T36" fmla="*/ 30 w 624"/>
                <a:gd name="T37" fmla="*/ 394 h 464"/>
                <a:gd name="T38" fmla="*/ 30 w 624"/>
                <a:gd name="T39" fmla="*/ 399 h 464"/>
                <a:gd name="T40" fmla="*/ 65 w 624"/>
                <a:gd name="T41" fmla="*/ 434 h 464"/>
                <a:gd name="T42" fmla="*/ 519 w 624"/>
                <a:gd name="T43" fmla="*/ 434 h 464"/>
                <a:gd name="T44" fmla="*/ 554 w 624"/>
                <a:gd name="T45" fmla="*/ 399 h 464"/>
                <a:gd name="T46" fmla="*/ 554 w 624"/>
                <a:gd name="T47" fmla="*/ 394 h 464"/>
                <a:gd name="T48" fmla="*/ 554 w 624"/>
                <a:gd name="T49" fmla="*/ 124 h 464"/>
                <a:gd name="T50" fmla="*/ 554 w 624"/>
                <a:gd name="T51" fmla="*/ 7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464">
                  <a:moveTo>
                    <a:pt x="614" y="355"/>
                  </a:moveTo>
                  <a:cubicBezTo>
                    <a:pt x="613" y="377"/>
                    <a:pt x="624" y="460"/>
                    <a:pt x="535" y="461"/>
                  </a:cubicBezTo>
                  <a:cubicBezTo>
                    <a:pt x="530" y="463"/>
                    <a:pt x="525" y="464"/>
                    <a:pt x="519" y="464"/>
                  </a:cubicBezTo>
                  <a:cubicBezTo>
                    <a:pt x="65" y="464"/>
                    <a:pt x="65" y="464"/>
                    <a:pt x="65" y="464"/>
                  </a:cubicBezTo>
                  <a:cubicBezTo>
                    <a:pt x="29" y="464"/>
                    <a:pt x="0" y="435"/>
                    <a:pt x="0" y="399"/>
                  </a:cubicBezTo>
                  <a:cubicBezTo>
                    <a:pt x="0" y="394"/>
                    <a:pt x="0" y="394"/>
                    <a:pt x="0" y="394"/>
                  </a:cubicBezTo>
                  <a:cubicBezTo>
                    <a:pt x="0" y="124"/>
                    <a:pt x="0" y="124"/>
                    <a:pt x="0" y="124"/>
                  </a:cubicBezTo>
                  <a:cubicBezTo>
                    <a:pt x="0" y="59"/>
                    <a:pt x="0" y="59"/>
                    <a:pt x="0" y="59"/>
                  </a:cubicBezTo>
                  <a:cubicBezTo>
                    <a:pt x="0" y="55"/>
                    <a:pt x="2" y="51"/>
                    <a:pt x="4" y="48"/>
                  </a:cubicBezTo>
                  <a:cubicBezTo>
                    <a:pt x="7" y="46"/>
                    <a:pt x="11" y="44"/>
                    <a:pt x="15" y="44"/>
                  </a:cubicBezTo>
                  <a:cubicBezTo>
                    <a:pt x="37" y="44"/>
                    <a:pt x="37" y="44"/>
                    <a:pt x="37" y="44"/>
                  </a:cubicBezTo>
                  <a:cubicBezTo>
                    <a:pt x="90" y="35"/>
                    <a:pt x="75" y="0"/>
                    <a:pt x="75" y="0"/>
                  </a:cubicBezTo>
                  <a:cubicBezTo>
                    <a:pt x="579" y="0"/>
                    <a:pt x="579" y="0"/>
                    <a:pt x="579" y="0"/>
                  </a:cubicBezTo>
                  <a:cubicBezTo>
                    <a:pt x="598" y="0"/>
                    <a:pt x="614" y="8"/>
                    <a:pt x="614" y="32"/>
                  </a:cubicBezTo>
                  <a:lnTo>
                    <a:pt x="614" y="355"/>
                  </a:lnTo>
                  <a:close/>
                  <a:moveTo>
                    <a:pt x="554" y="74"/>
                  </a:moveTo>
                  <a:cubicBezTo>
                    <a:pt x="30" y="74"/>
                    <a:pt x="30" y="74"/>
                    <a:pt x="30" y="74"/>
                  </a:cubicBezTo>
                  <a:cubicBezTo>
                    <a:pt x="30" y="124"/>
                    <a:pt x="30" y="124"/>
                    <a:pt x="30" y="124"/>
                  </a:cubicBezTo>
                  <a:cubicBezTo>
                    <a:pt x="30" y="394"/>
                    <a:pt x="30" y="394"/>
                    <a:pt x="30" y="394"/>
                  </a:cubicBezTo>
                  <a:cubicBezTo>
                    <a:pt x="30" y="399"/>
                    <a:pt x="30" y="399"/>
                    <a:pt x="30" y="399"/>
                  </a:cubicBezTo>
                  <a:cubicBezTo>
                    <a:pt x="30" y="418"/>
                    <a:pt x="46" y="434"/>
                    <a:pt x="65" y="434"/>
                  </a:cubicBezTo>
                  <a:cubicBezTo>
                    <a:pt x="519" y="434"/>
                    <a:pt x="519" y="434"/>
                    <a:pt x="519" y="434"/>
                  </a:cubicBezTo>
                  <a:cubicBezTo>
                    <a:pt x="538" y="434"/>
                    <a:pt x="554" y="418"/>
                    <a:pt x="554" y="399"/>
                  </a:cubicBezTo>
                  <a:cubicBezTo>
                    <a:pt x="554" y="394"/>
                    <a:pt x="554" y="394"/>
                    <a:pt x="554" y="394"/>
                  </a:cubicBezTo>
                  <a:cubicBezTo>
                    <a:pt x="554" y="124"/>
                    <a:pt x="554" y="124"/>
                    <a:pt x="554" y="124"/>
                  </a:cubicBezTo>
                  <a:lnTo>
                    <a:pt x="554" y="7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1" name="Freeform 237"/>
            <p:cNvSpPr/>
            <p:nvPr/>
          </p:nvSpPr>
          <p:spPr bwMode="auto">
            <a:xfrm>
              <a:off x="2271713" y="5668963"/>
              <a:ext cx="176213" cy="17463"/>
            </a:xfrm>
            <a:custGeom>
              <a:avLst/>
              <a:gdLst>
                <a:gd name="T0" fmla="*/ 0 w 229"/>
                <a:gd name="T1" fmla="*/ 12 h 24"/>
                <a:gd name="T2" fmla="*/ 12 w 229"/>
                <a:gd name="T3" fmla="*/ 0 h 24"/>
                <a:gd name="T4" fmla="*/ 217 w 229"/>
                <a:gd name="T5" fmla="*/ 0 h 24"/>
                <a:gd name="T6" fmla="*/ 229 w 229"/>
                <a:gd name="T7" fmla="*/ 12 h 24"/>
                <a:gd name="T8" fmla="*/ 217 w 229"/>
                <a:gd name="T9" fmla="*/ 24 h 24"/>
                <a:gd name="T10" fmla="*/ 12 w 229"/>
                <a:gd name="T11" fmla="*/ 24 h 24"/>
                <a:gd name="T12" fmla="*/ 0 w 22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0" y="12"/>
                  </a:moveTo>
                  <a:cubicBezTo>
                    <a:pt x="0" y="5"/>
                    <a:pt x="5" y="0"/>
                    <a:pt x="12" y="0"/>
                  </a:cubicBezTo>
                  <a:cubicBezTo>
                    <a:pt x="217" y="0"/>
                    <a:pt x="217" y="0"/>
                    <a:pt x="217" y="0"/>
                  </a:cubicBezTo>
                  <a:cubicBezTo>
                    <a:pt x="224" y="0"/>
                    <a:pt x="229" y="5"/>
                    <a:pt x="229" y="12"/>
                  </a:cubicBezTo>
                  <a:cubicBezTo>
                    <a:pt x="229" y="18"/>
                    <a:pt x="224" y="24"/>
                    <a:pt x="217" y="24"/>
                  </a:cubicBezTo>
                  <a:cubicBezTo>
                    <a:pt x="12" y="24"/>
                    <a:pt x="12" y="24"/>
                    <a:pt x="12" y="24"/>
                  </a:cubicBezTo>
                  <a:cubicBezTo>
                    <a:pt x="5" y="24"/>
                    <a:pt x="0" y="18"/>
                    <a:pt x="0"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2" name="Freeform 238"/>
            <p:cNvSpPr/>
            <p:nvPr/>
          </p:nvSpPr>
          <p:spPr bwMode="auto">
            <a:xfrm>
              <a:off x="2271713" y="5749925"/>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8"/>
                    <a:pt x="229" y="12"/>
                  </a:cubicBezTo>
                  <a:cubicBezTo>
                    <a:pt x="229" y="5"/>
                    <a:pt x="224" y="0"/>
                    <a:pt x="217" y="0"/>
                  </a:cubicBezTo>
                  <a:cubicBezTo>
                    <a:pt x="12" y="0"/>
                    <a:pt x="12" y="0"/>
                    <a:pt x="12" y="0"/>
                  </a:cubicBezTo>
                  <a:cubicBezTo>
                    <a:pt x="5" y="0"/>
                    <a:pt x="0" y="5"/>
                    <a:pt x="0" y="12"/>
                  </a:cubicBezTo>
                  <a:cubicBezTo>
                    <a:pt x="0" y="18"/>
                    <a:pt x="5" y="24"/>
                    <a:pt x="12" y="2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3" name="Freeform 239"/>
            <p:cNvSpPr/>
            <p:nvPr/>
          </p:nvSpPr>
          <p:spPr bwMode="auto">
            <a:xfrm>
              <a:off x="2271713" y="5708650"/>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9"/>
                    <a:pt x="229" y="12"/>
                  </a:cubicBezTo>
                  <a:cubicBezTo>
                    <a:pt x="229" y="6"/>
                    <a:pt x="224" y="0"/>
                    <a:pt x="217" y="0"/>
                  </a:cubicBezTo>
                  <a:cubicBezTo>
                    <a:pt x="12" y="0"/>
                    <a:pt x="12" y="0"/>
                    <a:pt x="12" y="0"/>
                  </a:cubicBezTo>
                  <a:cubicBezTo>
                    <a:pt x="5" y="0"/>
                    <a:pt x="0" y="6"/>
                    <a:pt x="0" y="12"/>
                  </a:cubicBezTo>
                  <a:cubicBezTo>
                    <a:pt x="0" y="19"/>
                    <a:pt x="5" y="24"/>
                    <a:pt x="12" y="2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4" name="Freeform 240"/>
            <p:cNvSpPr>
              <a:spLocks noEditPoints="1"/>
            </p:cNvSpPr>
            <p:nvPr/>
          </p:nvSpPr>
          <p:spPr bwMode="auto">
            <a:xfrm>
              <a:off x="2093913" y="5654675"/>
              <a:ext cx="150813" cy="168275"/>
            </a:xfrm>
            <a:custGeom>
              <a:avLst/>
              <a:gdLst>
                <a:gd name="T0" fmla="*/ 0 w 196"/>
                <a:gd name="T1" fmla="*/ 0 h 218"/>
                <a:gd name="T2" fmla="*/ 0 w 196"/>
                <a:gd name="T3" fmla="*/ 218 h 218"/>
                <a:gd name="T4" fmla="*/ 196 w 196"/>
                <a:gd name="T5" fmla="*/ 218 h 218"/>
                <a:gd name="T6" fmla="*/ 196 w 196"/>
                <a:gd name="T7" fmla="*/ 0 h 218"/>
                <a:gd name="T8" fmla="*/ 0 w 196"/>
                <a:gd name="T9" fmla="*/ 0 h 218"/>
                <a:gd name="T10" fmla="*/ 7 w 196"/>
                <a:gd name="T11" fmla="*/ 208 h 218"/>
                <a:gd name="T12" fmla="*/ 13 w 196"/>
                <a:gd name="T13" fmla="*/ 181 h 218"/>
                <a:gd name="T14" fmla="*/ 27 w 196"/>
                <a:gd name="T15" fmla="*/ 162 h 218"/>
                <a:gd name="T16" fmla="*/ 63 w 196"/>
                <a:gd name="T17" fmla="*/ 145 h 218"/>
                <a:gd name="T18" fmla="*/ 79 w 196"/>
                <a:gd name="T19" fmla="*/ 133 h 218"/>
                <a:gd name="T20" fmla="*/ 79 w 196"/>
                <a:gd name="T21" fmla="*/ 133 h 218"/>
                <a:gd name="T22" fmla="*/ 79 w 196"/>
                <a:gd name="T23" fmla="*/ 128 h 218"/>
                <a:gd name="T24" fmla="*/ 67 w 196"/>
                <a:gd name="T25" fmla="*/ 110 h 218"/>
                <a:gd name="T26" fmla="*/ 63 w 196"/>
                <a:gd name="T27" fmla="*/ 75 h 218"/>
                <a:gd name="T28" fmla="*/ 78 w 196"/>
                <a:gd name="T29" fmla="*/ 50 h 218"/>
                <a:gd name="T30" fmla="*/ 121 w 196"/>
                <a:gd name="T31" fmla="*/ 48 h 218"/>
                <a:gd name="T32" fmla="*/ 137 w 196"/>
                <a:gd name="T33" fmla="*/ 56 h 218"/>
                <a:gd name="T34" fmla="*/ 139 w 196"/>
                <a:gd name="T35" fmla="*/ 76 h 218"/>
                <a:gd name="T36" fmla="*/ 133 w 196"/>
                <a:gd name="T37" fmla="*/ 93 h 218"/>
                <a:gd name="T38" fmla="*/ 132 w 196"/>
                <a:gd name="T39" fmla="*/ 112 h 218"/>
                <a:gd name="T40" fmla="*/ 123 w 196"/>
                <a:gd name="T41" fmla="*/ 132 h 218"/>
                <a:gd name="T42" fmla="*/ 123 w 196"/>
                <a:gd name="T43" fmla="*/ 133 h 218"/>
                <a:gd name="T44" fmla="*/ 123 w 196"/>
                <a:gd name="T45" fmla="*/ 133 h 218"/>
                <a:gd name="T46" fmla="*/ 145 w 196"/>
                <a:gd name="T47" fmla="*/ 150 h 218"/>
                <a:gd name="T48" fmla="*/ 177 w 196"/>
                <a:gd name="T49" fmla="*/ 178 h 218"/>
                <a:gd name="T50" fmla="*/ 183 w 196"/>
                <a:gd name="T51" fmla="*/ 209 h 218"/>
                <a:gd name="T52" fmla="*/ 7 w 196"/>
                <a:gd name="T53"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6" h="218">
                  <a:moveTo>
                    <a:pt x="0" y="0"/>
                  </a:moveTo>
                  <a:cubicBezTo>
                    <a:pt x="0" y="218"/>
                    <a:pt x="0" y="218"/>
                    <a:pt x="0" y="218"/>
                  </a:cubicBezTo>
                  <a:cubicBezTo>
                    <a:pt x="196" y="218"/>
                    <a:pt x="196" y="218"/>
                    <a:pt x="196" y="218"/>
                  </a:cubicBezTo>
                  <a:cubicBezTo>
                    <a:pt x="196" y="0"/>
                    <a:pt x="196" y="0"/>
                    <a:pt x="196" y="0"/>
                  </a:cubicBezTo>
                  <a:lnTo>
                    <a:pt x="0" y="0"/>
                  </a:lnTo>
                  <a:close/>
                  <a:moveTo>
                    <a:pt x="7" y="208"/>
                  </a:moveTo>
                  <a:cubicBezTo>
                    <a:pt x="7" y="208"/>
                    <a:pt x="11" y="189"/>
                    <a:pt x="13" y="181"/>
                  </a:cubicBezTo>
                  <a:cubicBezTo>
                    <a:pt x="15" y="173"/>
                    <a:pt x="14" y="169"/>
                    <a:pt x="27" y="162"/>
                  </a:cubicBezTo>
                  <a:cubicBezTo>
                    <a:pt x="40" y="155"/>
                    <a:pt x="61" y="147"/>
                    <a:pt x="63" y="145"/>
                  </a:cubicBezTo>
                  <a:cubicBezTo>
                    <a:pt x="65" y="143"/>
                    <a:pt x="77" y="135"/>
                    <a:pt x="79" y="133"/>
                  </a:cubicBezTo>
                  <a:cubicBezTo>
                    <a:pt x="79" y="133"/>
                    <a:pt x="79" y="133"/>
                    <a:pt x="79" y="133"/>
                  </a:cubicBezTo>
                  <a:cubicBezTo>
                    <a:pt x="79" y="132"/>
                    <a:pt x="79" y="130"/>
                    <a:pt x="79" y="128"/>
                  </a:cubicBezTo>
                  <a:cubicBezTo>
                    <a:pt x="77" y="122"/>
                    <a:pt x="70" y="115"/>
                    <a:pt x="67" y="110"/>
                  </a:cubicBezTo>
                  <a:cubicBezTo>
                    <a:pt x="63" y="104"/>
                    <a:pt x="62" y="90"/>
                    <a:pt x="63" y="75"/>
                  </a:cubicBezTo>
                  <a:cubicBezTo>
                    <a:pt x="64" y="60"/>
                    <a:pt x="78" y="50"/>
                    <a:pt x="78" y="50"/>
                  </a:cubicBezTo>
                  <a:cubicBezTo>
                    <a:pt x="103" y="36"/>
                    <a:pt x="114" y="45"/>
                    <a:pt x="121" y="48"/>
                  </a:cubicBezTo>
                  <a:cubicBezTo>
                    <a:pt x="128" y="50"/>
                    <a:pt x="136" y="52"/>
                    <a:pt x="137" y="56"/>
                  </a:cubicBezTo>
                  <a:cubicBezTo>
                    <a:pt x="138" y="61"/>
                    <a:pt x="139" y="71"/>
                    <a:pt x="139" y="76"/>
                  </a:cubicBezTo>
                  <a:cubicBezTo>
                    <a:pt x="139" y="82"/>
                    <a:pt x="134" y="91"/>
                    <a:pt x="133" y="93"/>
                  </a:cubicBezTo>
                  <a:cubicBezTo>
                    <a:pt x="133" y="100"/>
                    <a:pt x="132" y="110"/>
                    <a:pt x="132" y="112"/>
                  </a:cubicBezTo>
                  <a:cubicBezTo>
                    <a:pt x="131" y="117"/>
                    <a:pt x="127" y="125"/>
                    <a:pt x="123" y="132"/>
                  </a:cubicBezTo>
                  <a:cubicBezTo>
                    <a:pt x="123" y="132"/>
                    <a:pt x="123" y="132"/>
                    <a:pt x="123" y="133"/>
                  </a:cubicBezTo>
                  <a:cubicBezTo>
                    <a:pt x="123" y="133"/>
                    <a:pt x="123" y="133"/>
                    <a:pt x="123" y="133"/>
                  </a:cubicBezTo>
                  <a:cubicBezTo>
                    <a:pt x="123" y="133"/>
                    <a:pt x="121" y="138"/>
                    <a:pt x="145" y="150"/>
                  </a:cubicBezTo>
                  <a:cubicBezTo>
                    <a:pt x="168" y="162"/>
                    <a:pt x="175" y="171"/>
                    <a:pt x="177" y="178"/>
                  </a:cubicBezTo>
                  <a:cubicBezTo>
                    <a:pt x="179" y="186"/>
                    <a:pt x="183" y="209"/>
                    <a:pt x="183" y="209"/>
                  </a:cubicBezTo>
                  <a:lnTo>
                    <a:pt x="7" y="20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25" name="Group 259"/>
          <p:cNvGrpSpPr/>
          <p:nvPr/>
        </p:nvGrpSpPr>
        <p:grpSpPr>
          <a:xfrm>
            <a:off x="4429200" y="4404361"/>
            <a:ext cx="518584" cy="594784"/>
            <a:chOff x="4638675" y="4654550"/>
            <a:chExt cx="388938" cy="446088"/>
          </a:xfrm>
          <a:solidFill>
            <a:schemeClr val="bg1"/>
          </a:solidFill>
        </p:grpSpPr>
        <p:sp>
          <p:nvSpPr>
            <p:cNvPr id="426" name="Freeform 241"/>
            <p:cNvSpPr>
              <a:spLocks noEditPoints="1"/>
            </p:cNvSpPr>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7" name="Freeform 242"/>
            <p:cNvSpPr/>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8" name="Freeform 243"/>
            <p:cNvSpPr/>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29" name="Group 263"/>
          <p:cNvGrpSpPr/>
          <p:nvPr/>
        </p:nvGrpSpPr>
        <p:grpSpPr>
          <a:xfrm>
            <a:off x="1491401" y="4372612"/>
            <a:ext cx="556684" cy="552451"/>
            <a:chOff x="2097088" y="4630738"/>
            <a:chExt cx="417513" cy="414338"/>
          </a:xfrm>
          <a:solidFill>
            <a:schemeClr val="bg1"/>
          </a:solidFill>
        </p:grpSpPr>
        <p:sp>
          <p:nvSpPr>
            <p:cNvPr id="430" name="Freeform 244"/>
            <p:cNvSpPr>
              <a:spLocks noEditPoints="1"/>
            </p:cNvSpPr>
            <p:nvPr/>
          </p:nvSpPr>
          <p:spPr bwMode="auto">
            <a:xfrm>
              <a:off x="2097088" y="4630738"/>
              <a:ext cx="417513" cy="320675"/>
            </a:xfrm>
            <a:custGeom>
              <a:avLst/>
              <a:gdLst>
                <a:gd name="T0" fmla="*/ 312 w 543"/>
                <a:gd name="T1" fmla="*/ 241 h 417"/>
                <a:gd name="T2" fmla="*/ 306 w 543"/>
                <a:gd name="T3" fmla="*/ 229 h 417"/>
                <a:gd name="T4" fmla="*/ 283 w 543"/>
                <a:gd name="T5" fmla="*/ 222 h 417"/>
                <a:gd name="T6" fmla="*/ 283 w 543"/>
                <a:gd name="T7" fmla="*/ 260 h 417"/>
                <a:gd name="T8" fmla="*/ 304 w 543"/>
                <a:gd name="T9" fmla="*/ 255 h 417"/>
                <a:gd name="T10" fmla="*/ 312 w 543"/>
                <a:gd name="T11" fmla="*/ 241 h 417"/>
                <a:gd name="T12" fmla="*/ 256 w 543"/>
                <a:gd name="T13" fmla="*/ 173 h 417"/>
                <a:gd name="T14" fmla="*/ 256 w 543"/>
                <a:gd name="T15" fmla="*/ 138 h 417"/>
                <a:gd name="T16" fmla="*/ 237 w 543"/>
                <a:gd name="T17" fmla="*/ 143 h 417"/>
                <a:gd name="T18" fmla="*/ 229 w 543"/>
                <a:gd name="T19" fmla="*/ 155 h 417"/>
                <a:gd name="T20" fmla="*/ 234 w 543"/>
                <a:gd name="T21" fmla="*/ 166 h 417"/>
                <a:gd name="T22" fmla="*/ 256 w 543"/>
                <a:gd name="T23" fmla="*/ 173 h 417"/>
                <a:gd name="T24" fmla="*/ 0 w 543"/>
                <a:gd name="T25" fmla="*/ 210 h 417"/>
                <a:gd name="T26" fmla="*/ 271 w 543"/>
                <a:gd name="T27" fmla="*/ 1 h 417"/>
                <a:gd name="T28" fmla="*/ 543 w 543"/>
                <a:gd name="T29" fmla="*/ 208 h 417"/>
                <a:gd name="T30" fmla="*/ 271 w 543"/>
                <a:gd name="T31" fmla="*/ 417 h 417"/>
                <a:gd name="T32" fmla="*/ 0 w 543"/>
                <a:gd name="T33" fmla="*/ 210 h 417"/>
                <a:gd name="T34" fmla="*/ 161 w 543"/>
                <a:gd name="T35" fmla="*/ 157 h 417"/>
                <a:gd name="T36" fmla="*/ 167 w 543"/>
                <a:gd name="T37" fmla="*/ 182 h 417"/>
                <a:gd name="T38" fmla="*/ 184 w 543"/>
                <a:gd name="T39" fmla="*/ 198 h 417"/>
                <a:gd name="T40" fmla="*/ 209 w 543"/>
                <a:gd name="T41" fmla="*/ 209 h 417"/>
                <a:gd name="T42" fmla="*/ 237 w 543"/>
                <a:gd name="T43" fmla="*/ 216 h 417"/>
                <a:gd name="T44" fmla="*/ 255 w 543"/>
                <a:gd name="T45" fmla="*/ 219 h 417"/>
                <a:gd name="T46" fmla="*/ 255 w 543"/>
                <a:gd name="T47" fmla="*/ 261 h 417"/>
                <a:gd name="T48" fmla="*/ 206 w 543"/>
                <a:gd name="T49" fmla="*/ 254 h 417"/>
                <a:gd name="T50" fmla="*/ 172 w 543"/>
                <a:gd name="T51" fmla="*/ 244 h 417"/>
                <a:gd name="T52" fmla="*/ 166 w 543"/>
                <a:gd name="T53" fmla="*/ 244 h 417"/>
                <a:gd name="T54" fmla="*/ 166 w 543"/>
                <a:gd name="T55" fmla="*/ 287 h 417"/>
                <a:gd name="T56" fmla="*/ 207 w 543"/>
                <a:gd name="T57" fmla="*/ 297 h 417"/>
                <a:gd name="T58" fmla="*/ 254 w 543"/>
                <a:gd name="T59" fmla="*/ 300 h 417"/>
                <a:gd name="T60" fmla="*/ 254 w 543"/>
                <a:gd name="T61" fmla="*/ 354 h 417"/>
                <a:gd name="T62" fmla="*/ 286 w 543"/>
                <a:gd name="T63" fmla="*/ 354 h 417"/>
                <a:gd name="T64" fmla="*/ 286 w 543"/>
                <a:gd name="T65" fmla="*/ 300 h 417"/>
                <a:gd name="T66" fmla="*/ 326 w 543"/>
                <a:gd name="T67" fmla="*/ 293 h 417"/>
                <a:gd name="T68" fmla="*/ 356 w 543"/>
                <a:gd name="T69" fmla="*/ 279 h 417"/>
                <a:gd name="T70" fmla="*/ 375 w 543"/>
                <a:gd name="T71" fmla="*/ 259 h 417"/>
                <a:gd name="T72" fmla="*/ 382 w 543"/>
                <a:gd name="T73" fmla="*/ 235 h 417"/>
                <a:gd name="T74" fmla="*/ 362 w 543"/>
                <a:gd name="T75" fmla="*/ 198 h 417"/>
                <a:gd name="T76" fmla="*/ 302 w 543"/>
                <a:gd name="T77" fmla="*/ 178 h 417"/>
                <a:gd name="T78" fmla="*/ 285 w 543"/>
                <a:gd name="T79" fmla="*/ 176 h 417"/>
                <a:gd name="T80" fmla="*/ 285 w 543"/>
                <a:gd name="T81" fmla="*/ 138 h 417"/>
                <a:gd name="T82" fmla="*/ 324 w 543"/>
                <a:gd name="T83" fmla="*/ 142 h 417"/>
                <a:gd name="T84" fmla="*/ 355 w 543"/>
                <a:gd name="T85" fmla="*/ 153 h 417"/>
                <a:gd name="T86" fmla="*/ 361 w 543"/>
                <a:gd name="T87" fmla="*/ 153 h 417"/>
                <a:gd name="T88" fmla="*/ 361 w 543"/>
                <a:gd name="T89" fmla="*/ 109 h 417"/>
                <a:gd name="T90" fmla="*/ 326 w 543"/>
                <a:gd name="T91" fmla="*/ 102 h 417"/>
                <a:gd name="T92" fmla="*/ 286 w 543"/>
                <a:gd name="T93" fmla="*/ 98 h 417"/>
                <a:gd name="T94" fmla="*/ 286 w 543"/>
                <a:gd name="T95" fmla="*/ 64 h 417"/>
                <a:gd name="T96" fmla="*/ 254 w 543"/>
                <a:gd name="T97" fmla="*/ 64 h 417"/>
                <a:gd name="T98" fmla="*/ 254 w 543"/>
                <a:gd name="T99" fmla="*/ 99 h 417"/>
                <a:gd name="T100" fmla="*/ 186 w 543"/>
                <a:gd name="T101" fmla="*/ 118 h 417"/>
                <a:gd name="T102" fmla="*/ 161 w 543"/>
                <a:gd name="T103" fmla="*/ 15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3" h="417">
                  <a:moveTo>
                    <a:pt x="312" y="241"/>
                  </a:moveTo>
                  <a:cubicBezTo>
                    <a:pt x="312" y="236"/>
                    <a:pt x="310" y="232"/>
                    <a:pt x="306" y="229"/>
                  </a:cubicBezTo>
                  <a:cubicBezTo>
                    <a:pt x="301" y="226"/>
                    <a:pt x="294" y="224"/>
                    <a:pt x="283" y="222"/>
                  </a:cubicBezTo>
                  <a:cubicBezTo>
                    <a:pt x="283" y="260"/>
                    <a:pt x="283" y="260"/>
                    <a:pt x="283" y="260"/>
                  </a:cubicBezTo>
                  <a:cubicBezTo>
                    <a:pt x="292" y="260"/>
                    <a:pt x="299" y="258"/>
                    <a:pt x="304" y="255"/>
                  </a:cubicBezTo>
                  <a:cubicBezTo>
                    <a:pt x="310" y="252"/>
                    <a:pt x="312" y="248"/>
                    <a:pt x="312" y="241"/>
                  </a:cubicBezTo>
                  <a:close/>
                  <a:moveTo>
                    <a:pt x="256" y="173"/>
                  </a:moveTo>
                  <a:cubicBezTo>
                    <a:pt x="256" y="138"/>
                    <a:pt x="256" y="138"/>
                    <a:pt x="256" y="138"/>
                  </a:cubicBezTo>
                  <a:cubicBezTo>
                    <a:pt x="249" y="138"/>
                    <a:pt x="243" y="140"/>
                    <a:pt x="237" y="143"/>
                  </a:cubicBezTo>
                  <a:cubicBezTo>
                    <a:pt x="232" y="146"/>
                    <a:pt x="229" y="150"/>
                    <a:pt x="229" y="155"/>
                  </a:cubicBezTo>
                  <a:cubicBezTo>
                    <a:pt x="229" y="159"/>
                    <a:pt x="231" y="163"/>
                    <a:pt x="234" y="166"/>
                  </a:cubicBezTo>
                  <a:cubicBezTo>
                    <a:pt x="237" y="168"/>
                    <a:pt x="244" y="171"/>
                    <a:pt x="256" y="173"/>
                  </a:cubicBezTo>
                  <a:close/>
                  <a:moveTo>
                    <a:pt x="0" y="210"/>
                  </a:moveTo>
                  <a:cubicBezTo>
                    <a:pt x="0" y="95"/>
                    <a:pt x="122" y="2"/>
                    <a:pt x="271" y="1"/>
                  </a:cubicBezTo>
                  <a:cubicBezTo>
                    <a:pt x="421" y="0"/>
                    <a:pt x="543" y="92"/>
                    <a:pt x="543" y="208"/>
                  </a:cubicBezTo>
                  <a:cubicBezTo>
                    <a:pt x="543" y="323"/>
                    <a:pt x="421" y="417"/>
                    <a:pt x="271" y="417"/>
                  </a:cubicBezTo>
                  <a:cubicBezTo>
                    <a:pt x="122" y="417"/>
                    <a:pt x="0" y="324"/>
                    <a:pt x="0" y="210"/>
                  </a:cubicBezTo>
                  <a:close/>
                  <a:moveTo>
                    <a:pt x="161" y="157"/>
                  </a:moveTo>
                  <a:cubicBezTo>
                    <a:pt x="161" y="167"/>
                    <a:pt x="163" y="175"/>
                    <a:pt x="167" y="182"/>
                  </a:cubicBezTo>
                  <a:cubicBezTo>
                    <a:pt x="171" y="188"/>
                    <a:pt x="177" y="194"/>
                    <a:pt x="184" y="198"/>
                  </a:cubicBezTo>
                  <a:cubicBezTo>
                    <a:pt x="191" y="203"/>
                    <a:pt x="200" y="207"/>
                    <a:pt x="209" y="209"/>
                  </a:cubicBezTo>
                  <a:cubicBezTo>
                    <a:pt x="218" y="212"/>
                    <a:pt x="227" y="214"/>
                    <a:pt x="237" y="216"/>
                  </a:cubicBezTo>
                  <a:cubicBezTo>
                    <a:pt x="255" y="219"/>
                    <a:pt x="255" y="219"/>
                    <a:pt x="255" y="219"/>
                  </a:cubicBezTo>
                  <a:cubicBezTo>
                    <a:pt x="255" y="261"/>
                    <a:pt x="255" y="261"/>
                    <a:pt x="255" y="261"/>
                  </a:cubicBezTo>
                  <a:cubicBezTo>
                    <a:pt x="239" y="260"/>
                    <a:pt x="222" y="258"/>
                    <a:pt x="206" y="254"/>
                  </a:cubicBezTo>
                  <a:cubicBezTo>
                    <a:pt x="190" y="250"/>
                    <a:pt x="179" y="247"/>
                    <a:pt x="172" y="244"/>
                  </a:cubicBezTo>
                  <a:cubicBezTo>
                    <a:pt x="166" y="244"/>
                    <a:pt x="166" y="244"/>
                    <a:pt x="166" y="244"/>
                  </a:cubicBezTo>
                  <a:cubicBezTo>
                    <a:pt x="166" y="287"/>
                    <a:pt x="166" y="287"/>
                    <a:pt x="166" y="287"/>
                  </a:cubicBezTo>
                  <a:cubicBezTo>
                    <a:pt x="176" y="291"/>
                    <a:pt x="190" y="294"/>
                    <a:pt x="207" y="297"/>
                  </a:cubicBezTo>
                  <a:cubicBezTo>
                    <a:pt x="224" y="299"/>
                    <a:pt x="240" y="300"/>
                    <a:pt x="254" y="300"/>
                  </a:cubicBezTo>
                  <a:cubicBezTo>
                    <a:pt x="254" y="354"/>
                    <a:pt x="254" y="354"/>
                    <a:pt x="254" y="354"/>
                  </a:cubicBezTo>
                  <a:cubicBezTo>
                    <a:pt x="286" y="354"/>
                    <a:pt x="286" y="354"/>
                    <a:pt x="286" y="354"/>
                  </a:cubicBezTo>
                  <a:cubicBezTo>
                    <a:pt x="286" y="300"/>
                    <a:pt x="286" y="300"/>
                    <a:pt x="286" y="300"/>
                  </a:cubicBezTo>
                  <a:cubicBezTo>
                    <a:pt x="301" y="299"/>
                    <a:pt x="314" y="297"/>
                    <a:pt x="326" y="293"/>
                  </a:cubicBezTo>
                  <a:cubicBezTo>
                    <a:pt x="338" y="289"/>
                    <a:pt x="348" y="285"/>
                    <a:pt x="356" y="279"/>
                  </a:cubicBezTo>
                  <a:cubicBezTo>
                    <a:pt x="364" y="273"/>
                    <a:pt x="370" y="267"/>
                    <a:pt x="375" y="259"/>
                  </a:cubicBezTo>
                  <a:cubicBezTo>
                    <a:pt x="379" y="252"/>
                    <a:pt x="382" y="244"/>
                    <a:pt x="382" y="235"/>
                  </a:cubicBezTo>
                  <a:cubicBezTo>
                    <a:pt x="382" y="219"/>
                    <a:pt x="375" y="206"/>
                    <a:pt x="362" y="198"/>
                  </a:cubicBezTo>
                  <a:cubicBezTo>
                    <a:pt x="349" y="189"/>
                    <a:pt x="329" y="183"/>
                    <a:pt x="302" y="178"/>
                  </a:cubicBezTo>
                  <a:cubicBezTo>
                    <a:pt x="285" y="176"/>
                    <a:pt x="285" y="176"/>
                    <a:pt x="285" y="176"/>
                  </a:cubicBezTo>
                  <a:cubicBezTo>
                    <a:pt x="285" y="138"/>
                    <a:pt x="285" y="138"/>
                    <a:pt x="285" y="138"/>
                  </a:cubicBezTo>
                  <a:cubicBezTo>
                    <a:pt x="299" y="138"/>
                    <a:pt x="312" y="140"/>
                    <a:pt x="324" y="142"/>
                  </a:cubicBezTo>
                  <a:cubicBezTo>
                    <a:pt x="335" y="145"/>
                    <a:pt x="345" y="148"/>
                    <a:pt x="355" y="153"/>
                  </a:cubicBezTo>
                  <a:cubicBezTo>
                    <a:pt x="361" y="153"/>
                    <a:pt x="361" y="153"/>
                    <a:pt x="361" y="153"/>
                  </a:cubicBezTo>
                  <a:cubicBezTo>
                    <a:pt x="361" y="109"/>
                    <a:pt x="361" y="109"/>
                    <a:pt x="361" y="109"/>
                  </a:cubicBezTo>
                  <a:cubicBezTo>
                    <a:pt x="353" y="107"/>
                    <a:pt x="341" y="104"/>
                    <a:pt x="326" y="102"/>
                  </a:cubicBezTo>
                  <a:cubicBezTo>
                    <a:pt x="311" y="100"/>
                    <a:pt x="298" y="99"/>
                    <a:pt x="286" y="98"/>
                  </a:cubicBezTo>
                  <a:cubicBezTo>
                    <a:pt x="286" y="64"/>
                    <a:pt x="286" y="64"/>
                    <a:pt x="286" y="64"/>
                  </a:cubicBezTo>
                  <a:cubicBezTo>
                    <a:pt x="254" y="64"/>
                    <a:pt x="254" y="64"/>
                    <a:pt x="254" y="64"/>
                  </a:cubicBezTo>
                  <a:cubicBezTo>
                    <a:pt x="254" y="99"/>
                    <a:pt x="254" y="99"/>
                    <a:pt x="254" y="99"/>
                  </a:cubicBezTo>
                  <a:cubicBezTo>
                    <a:pt x="225" y="101"/>
                    <a:pt x="202" y="108"/>
                    <a:pt x="186" y="118"/>
                  </a:cubicBezTo>
                  <a:cubicBezTo>
                    <a:pt x="169" y="129"/>
                    <a:pt x="161" y="142"/>
                    <a:pt x="161" y="15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1" name="Freeform 245"/>
            <p:cNvSpPr/>
            <p:nvPr/>
          </p:nvSpPr>
          <p:spPr bwMode="auto">
            <a:xfrm>
              <a:off x="2097088" y="4811713"/>
              <a:ext cx="417513" cy="168275"/>
            </a:xfrm>
            <a:custGeom>
              <a:avLst/>
              <a:gdLst>
                <a:gd name="T0" fmla="*/ 542 w 543"/>
                <a:gd name="T1" fmla="*/ 0 h 219"/>
                <a:gd name="T2" fmla="*/ 543 w 543"/>
                <a:gd name="T3" fmla="*/ 10 h 219"/>
                <a:gd name="T4" fmla="*/ 271 w 543"/>
                <a:gd name="T5" fmla="*/ 219 h 219"/>
                <a:gd name="T6" fmla="*/ 0 w 543"/>
                <a:gd name="T7" fmla="*/ 12 h 219"/>
                <a:gd name="T8" fmla="*/ 0 w 543"/>
                <a:gd name="T9" fmla="*/ 2 h 219"/>
                <a:gd name="T10" fmla="*/ 271 w 543"/>
                <a:gd name="T11" fmla="*/ 201 h 219"/>
                <a:gd name="T12" fmla="*/ 542 w 543"/>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543" h="219">
                  <a:moveTo>
                    <a:pt x="542" y="0"/>
                  </a:moveTo>
                  <a:cubicBezTo>
                    <a:pt x="542" y="4"/>
                    <a:pt x="543" y="7"/>
                    <a:pt x="543" y="10"/>
                  </a:cubicBezTo>
                  <a:cubicBezTo>
                    <a:pt x="543" y="125"/>
                    <a:pt x="421" y="219"/>
                    <a:pt x="271" y="219"/>
                  </a:cubicBezTo>
                  <a:cubicBezTo>
                    <a:pt x="122" y="219"/>
                    <a:pt x="0" y="126"/>
                    <a:pt x="0" y="12"/>
                  </a:cubicBezTo>
                  <a:cubicBezTo>
                    <a:pt x="0" y="9"/>
                    <a:pt x="0" y="5"/>
                    <a:pt x="0" y="2"/>
                  </a:cubicBezTo>
                  <a:cubicBezTo>
                    <a:pt x="7" y="113"/>
                    <a:pt x="126" y="201"/>
                    <a:pt x="271" y="201"/>
                  </a:cubicBezTo>
                  <a:cubicBezTo>
                    <a:pt x="417" y="201"/>
                    <a:pt x="536" y="112"/>
                    <a:pt x="54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2" name="Freeform 246"/>
            <p:cNvSpPr/>
            <p:nvPr/>
          </p:nvSpPr>
          <p:spPr bwMode="auto">
            <a:xfrm>
              <a:off x="2097088" y="4845050"/>
              <a:ext cx="417513" cy="166688"/>
            </a:xfrm>
            <a:custGeom>
              <a:avLst/>
              <a:gdLst>
                <a:gd name="T0" fmla="*/ 271 w 543"/>
                <a:gd name="T1" fmla="*/ 200 h 218"/>
                <a:gd name="T2" fmla="*/ 0 w 543"/>
                <a:gd name="T3" fmla="*/ 2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2"/>
                  </a:cubicBezTo>
                  <a:cubicBezTo>
                    <a:pt x="0" y="5"/>
                    <a:pt x="0" y="8"/>
                    <a:pt x="0" y="11"/>
                  </a:cubicBezTo>
                  <a:cubicBezTo>
                    <a:pt x="0" y="126"/>
                    <a:pt x="122" y="218"/>
                    <a:pt x="271" y="218"/>
                  </a:cubicBezTo>
                  <a:cubicBezTo>
                    <a:pt x="421" y="218"/>
                    <a:pt x="543" y="125"/>
                    <a:pt x="543" y="9"/>
                  </a:cubicBezTo>
                  <a:cubicBezTo>
                    <a:pt x="543" y="6"/>
                    <a:pt x="542" y="3"/>
                    <a:pt x="542" y="0"/>
                  </a:cubicBezTo>
                  <a:cubicBezTo>
                    <a:pt x="536" y="111"/>
                    <a:pt x="417" y="200"/>
                    <a:pt x="271" y="20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3" name="Freeform 247"/>
            <p:cNvSpPr/>
            <p:nvPr/>
          </p:nvSpPr>
          <p:spPr bwMode="auto">
            <a:xfrm>
              <a:off x="2097088" y="4878388"/>
              <a:ext cx="417513" cy="166688"/>
            </a:xfrm>
            <a:custGeom>
              <a:avLst/>
              <a:gdLst>
                <a:gd name="T0" fmla="*/ 271 w 543"/>
                <a:gd name="T1" fmla="*/ 200 h 218"/>
                <a:gd name="T2" fmla="*/ 0 w 543"/>
                <a:gd name="T3" fmla="*/ 1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1"/>
                  </a:cubicBezTo>
                  <a:cubicBezTo>
                    <a:pt x="0" y="5"/>
                    <a:pt x="0" y="8"/>
                    <a:pt x="0" y="11"/>
                  </a:cubicBezTo>
                  <a:cubicBezTo>
                    <a:pt x="0" y="125"/>
                    <a:pt x="122" y="218"/>
                    <a:pt x="271" y="218"/>
                  </a:cubicBezTo>
                  <a:cubicBezTo>
                    <a:pt x="421" y="218"/>
                    <a:pt x="543" y="124"/>
                    <a:pt x="543" y="9"/>
                  </a:cubicBezTo>
                  <a:cubicBezTo>
                    <a:pt x="543" y="6"/>
                    <a:pt x="542" y="3"/>
                    <a:pt x="542" y="0"/>
                  </a:cubicBezTo>
                  <a:cubicBezTo>
                    <a:pt x="536" y="111"/>
                    <a:pt x="417" y="200"/>
                    <a:pt x="271" y="20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34" name="Group 268"/>
          <p:cNvGrpSpPr/>
          <p:nvPr/>
        </p:nvGrpSpPr>
        <p:grpSpPr>
          <a:xfrm>
            <a:off x="3507625" y="5343302"/>
            <a:ext cx="410633" cy="651933"/>
            <a:chOff x="3824288" y="5486400"/>
            <a:chExt cx="307975" cy="488950"/>
          </a:xfrm>
          <a:solidFill>
            <a:schemeClr val="bg1"/>
          </a:solidFill>
        </p:grpSpPr>
        <p:sp>
          <p:nvSpPr>
            <p:cNvPr id="435"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6" name="Freeform 249"/>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7" name="Freeform 250"/>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8" name="Freeform 251"/>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9" name="Freeform 252"/>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40" name="Group 274"/>
          <p:cNvGrpSpPr/>
          <p:nvPr/>
        </p:nvGrpSpPr>
        <p:grpSpPr>
          <a:xfrm>
            <a:off x="2451508" y="1459417"/>
            <a:ext cx="573617" cy="569384"/>
            <a:chOff x="2936875" y="2108200"/>
            <a:chExt cx="430213" cy="427038"/>
          </a:xfrm>
          <a:solidFill>
            <a:schemeClr val="bg1"/>
          </a:solidFill>
        </p:grpSpPr>
        <p:sp>
          <p:nvSpPr>
            <p:cNvPr id="441" name="Freeform 253"/>
            <p:cNvSpPr/>
            <p:nvPr/>
          </p:nvSpPr>
          <p:spPr bwMode="auto">
            <a:xfrm>
              <a:off x="3036888" y="2108200"/>
              <a:ext cx="223838" cy="93663"/>
            </a:xfrm>
            <a:custGeom>
              <a:avLst/>
              <a:gdLst>
                <a:gd name="T0" fmla="*/ 6 w 292"/>
                <a:gd name="T1" fmla="*/ 34 h 122"/>
                <a:gd name="T2" fmla="*/ 13 w 292"/>
                <a:gd name="T3" fmla="*/ 23 h 122"/>
                <a:gd name="T4" fmla="*/ 51 w 292"/>
                <a:gd name="T5" fmla="*/ 36 h 122"/>
                <a:gd name="T6" fmla="*/ 74 w 292"/>
                <a:gd name="T7" fmla="*/ 0 h 122"/>
                <a:gd name="T8" fmla="*/ 133 w 292"/>
                <a:gd name="T9" fmla="*/ 33 h 122"/>
                <a:gd name="T10" fmla="*/ 174 w 292"/>
                <a:gd name="T11" fmla="*/ 7 h 122"/>
                <a:gd name="T12" fmla="*/ 279 w 292"/>
                <a:gd name="T13" fmla="*/ 23 h 122"/>
                <a:gd name="T14" fmla="*/ 287 w 292"/>
                <a:gd name="T15" fmla="*/ 34 h 122"/>
                <a:gd name="T16" fmla="*/ 167 w 292"/>
                <a:gd name="T17" fmla="*/ 122 h 122"/>
                <a:gd name="T18" fmla="*/ 125 w 292"/>
                <a:gd name="T19" fmla="*/ 122 h 122"/>
                <a:gd name="T20" fmla="*/ 6 w 292"/>
                <a:gd name="T21"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22">
                  <a:moveTo>
                    <a:pt x="6" y="34"/>
                  </a:moveTo>
                  <a:cubicBezTo>
                    <a:pt x="0" y="21"/>
                    <a:pt x="10" y="23"/>
                    <a:pt x="13" y="23"/>
                  </a:cubicBezTo>
                  <a:cubicBezTo>
                    <a:pt x="22" y="23"/>
                    <a:pt x="43" y="36"/>
                    <a:pt x="51" y="36"/>
                  </a:cubicBezTo>
                  <a:cubicBezTo>
                    <a:pt x="64" y="36"/>
                    <a:pt x="62" y="0"/>
                    <a:pt x="74" y="0"/>
                  </a:cubicBezTo>
                  <a:cubicBezTo>
                    <a:pt x="89" y="0"/>
                    <a:pt x="117" y="33"/>
                    <a:pt x="133" y="33"/>
                  </a:cubicBezTo>
                  <a:cubicBezTo>
                    <a:pt x="151" y="33"/>
                    <a:pt x="155" y="7"/>
                    <a:pt x="174" y="7"/>
                  </a:cubicBezTo>
                  <a:cubicBezTo>
                    <a:pt x="186" y="7"/>
                    <a:pt x="195" y="53"/>
                    <a:pt x="279" y="23"/>
                  </a:cubicBezTo>
                  <a:cubicBezTo>
                    <a:pt x="282" y="22"/>
                    <a:pt x="292" y="21"/>
                    <a:pt x="287" y="34"/>
                  </a:cubicBezTo>
                  <a:cubicBezTo>
                    <a:pt x="287" y="34"/>
                    <a:pt x="238" y="118"/>
                    <a:pt x="167" y="122"/>
                  </a:cubicBezTo>
                  <a:cubicBezTo>
                    <a:pt x="125" y="122"/>
                    <a:pt x="125" y="122"/>
                    <a:pt x="125" y="122"/>
                  </a:cubicBezTo>
                  <a:cubicBezTo>
                    <a:pt x="55" y="118"/>
                    <a:pt x="6" y="34"/>
                    <a:pt x="6" y="3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42" name="Freeform 254"/>
            <p:cNvSpPr>
              <a:spLocks noEditPoints="1"/>
            </p:cNvSpPr>
            <p:nvPr/>
          </p:nvSpPr>
          <p:spPr bwMode="auto">
            <a:xfrm>
              <a:off x="2936875" y="2193925"/>
              <a:ext cx="430213" cy="341313"/>
            </a:xfrm>
            <a:custGeom>
              <a:avLst/>
              <a:gdLst>
                <a:gd name="T0" fmla="*/ 518 w 559"/>
                <a:gd name="T1" fmla="*/ 284 h 444"/>
                <a:gd name="T2" fmla="*/ 336 w 559"/>
                <a:gd name="T3" fmla="*/ 36 h 444"/>
                <a:gd name="T4" fmla="*/ 307 w 559"/>
                <a:gd name="T5" fmla="*/ 28 h 444"/>
                <a:gd name="T6" fmla="*/ 287 w 559"/>
                <a:gd name="T7" fmla="*/ 26 h 444"/>
                <a:gd name="T8" fmla="*/ 41 w 559"/>
                <a:gd name="T9" fmla="*/ 285 h 444"/>
                <a:gd name="T10" fmla="*/ 55 w 559"/>
                <a:gd name="T11" fmla="*/ 440 h 444"/>
                <a:gd name="T12" fmla="*/ 132 w 559"/>
                <a:gd name="T13" fmla="*/ 442 h 444"/>
                <a:gd name="T14" fmla="*/ 477 w 559"/>
                <a:gd name="T15" fmla="*/ 442 h 444"/>
                <a:gd name="T16" fmla="*/ 488 w 559"/>
                <a:gd name="T17" fmla="*/ 440 h 444"/>
                <a:gd name="T18" fmla="*/ 504 w 559"/>
                <a:gd name="T19" fmla="*/ 439 h 444"/>
                <a:gd name="T20" fmla="*/ 518 w 559"/>
                <a:gd name="T21" fmla="*/ 284 h 444"/>
                <a:gd name="T22" fmla="*/ 294 w 559"/>
                <a:gd name="T23" fmla="*/ 327 h 444"/>
                <a:gd name="T24" fmla="*/ 294 w 559"/>
                <a:gd name="T25" fmla="*/ 356 h 444"/>
                <a:gd name="T26" fmla="*/ 266 w 559"/>
                <a:gd name="T27" fmla="*/ 356 h 444"/>
                <a:gd name="T28" fmla="*/ 266 w 559"/>
                <a:gd name="T29" fmla="*/ 329 h 444"/>
                <a:gd name="T30" fmla="*/ 217 w 559"/>
                <a:gd name="T31" fmla="*/ 317 h 444"/>
                <a:gd name="T32" fmla="*/ 226 w 559"/>
                <a:gd name="T33" fmla="*/ 284 h 444"/>
                <a:gd name="T34" fmla="*/ 273 w 559"/>
                <a:gd name="T35" fmla="*/ 296 h 444"/>
                <a:gd name="T36" fmla="*/ 301 w 559"/>
                <a:gd name="T37" fmla="*/ 279 h 444"/>
                <a:gd name="T38" fmla="*/ 270 w 559"/>
                <a:gd name="T39" fmla="*/ 254 h 444"/>
                <a:gd name="T40" fmla="*/ 219 w 559"/>
                <a:gd name="T41" fmla="*/ 202 h 444"/>
                <a:gd name="T42" fmla="*/ 267 w 559"/>
                <a:gd name="T43" fmla="*/ 151 h 444"/>
                <a:gd name="T44" fmla="*/ 267 w 559"/>
                <a:gd name="T45" fmla="*/ 124 h 444"/>
                <a:gd name="T46" fmla="*/ 295 w 559"/>
                <a:gd name="T47" fmla="*/ 124 h 444"/>
                <a:gd name="T48" fmla="*/ 295 w 559"/>
                <a:gd name="T49" fmla="*/ 149 h 444"/>
                <a:gd name="T50" fmla="*/ 337 w 559"/>
                <a:gd name="T51" fmla="*/ 158 h 444"/>
                <a:gd name="T52" fmla="*/ 328 w 559"/>
                <a:gd name="T53" fmla="*/ 191 h 444"/>
                <a:gd name="T54" fmla="*/ 287 w 559"/>
                <a:gd name="T55" fmla="*/ 181 h 444"/>
                <a:gd name="T56" fmla="*/ 263 w 559"/>
                <a:gd name="T57" fmla="*/ 197 h 444"/>
                <a:gd name="T58" fmla="*/ 297 w 559"/>
                <a:gd name="T59" fmla="*/ 221 h 444"/>
                <a:gd name="T60" fmla="*/ 344 w 559"/>
                <a:gd name="T61" fmla="*/ 275 h 444"/>
                <a:gd name="T62" fmla="*/ 294 w 559"/>
                <a:gd name="T63" fmla="*/ 32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44">
                  <a:moveTo>
                    <a:pt x="518" y="284"/>
                  </a:moveTo>
                  <a:cubicBezTo>
                    <a:pt x="466" y="115"/>
                    <a:pt x="387" y="56"/>
                    <a:pt x="336" y="36"/>
                  </a:cubicBezTo>
                  <a:cubicBezTo>
                    <a:pt x="325" y="32"/>
                    <a:pt x="316" y="29"/>
                    <a:pt x="307" y="28"/>
                  </a:cubicBezTo>
                  <a:cubicBezTo>
                    <a:pt x="297" y="26"/>
                    <a:pt x="290" y="26"/>
                    <a:pt x="287" y="26"/>
                  </a:cubicBezTo>
                  <a:cubicBezTo>
                    <a:pt x="287" y="26"/>
                    <a:pt x="120" y="0"/>
                    <a:pt x="41" y="285"/>
                  </a:cubicBezTo>
                  <a:cubicBezTo>
                    <a:pt x="41" y="285"/>
                    <a:pt x="0" y="429"/>
                    <a:pt x="55" y="440"/>
                  </a:cubicBezTo>
                  <a:cubicBezTo>
                    <a:pt x="55" y="440"/>
                    <a:pt x="69" y="444"/>
                    <a:pt x="132" y="442"/>
                  </a:cubicBezTo>
                  <a:cubicBezTo>
                    <a:pt x="477" y="442"/>
                    <a:pt x="477" y="442"/>
                    <a:pt x="477" y="442"/>
                  </a:cubicBezTo>
                  <a:cubicBezTo>
                    <a:pt x="481" y="442"/>
                    <a:pt x="485" y="441"/>
                    <a:pt x="488" y="440"/>
                  </a:cubicBezTo>
                  <a:cubicBezTo>
                    <a:pt x="500" y="440"/>
                    <a:pt x="504" y="439"/>
                    <a:pt x="504" y="439"/>
                  </a:cubicBezTo>
                  <a:cubicBezTo>
                    <a:pt x="559" y="427"/>
                    <a:pt x="518" y="284"/>
                    <a:pt x="518" y="284"/>
                  </a:cubicBezTo>
                  <a:close/>
                  <a:moveTo>
                    <a:pt x="294" y="327"/>
                  </a:moveTo>
                  <a:cubicBezTo>
                    <a:pt x="294" y="356"/>
                    <a:pt x="294" y="356"/>
                    <a:pt x="294" y="356"/>
                  </a:cubicBezTo>
                  <a:cubicBezTo>
                    <a:pt x="266" y="356"/>
                    <a:pt x="266" y="356"/>
                    <a:pt x="266" y="356"/>
                  </a:cubicBezTo>
                  <a:cubicBezTo>
                    <a:pt x="266" y="329"/>
                    <a:pt x="266" y="329"/>
                    <a:pt x="266" y="329"/>
                  </a:cubicBezTo>
                  <a:cubicBezTo>
                    <a:pt x="247" y="328"/>
                    <a:pt x="228" y="323"/>
                    <a:pt x="217" y="317"/>
                  </a:cubicBezTo>
                  <a:cubicBezTo>
                    <a:pt x="226" y="284"/>
                    <a:pt x="226" y="284"/>
                    <a:pt x="226" y="284"/>
                  </a:cubicBezTo>
                  <a:cubicBezTo>
                    <a:pt x="238" y="290"/>
                    <a:pt x="255" y="296"/>
                    <a:pt x="273" y="296"/>
                  </a:cubicBezTo>
                  <a:cubicBezTo>
                    <a:pt x="290" y="296"/>
                    <a:pt x="301" y="290"/>
                    <a:pt x="301" y="279"/>
                  </a:cubicBezTo>
                  <a:cubicBezTo>
                    <a:pt x="301" y="268"/>
                    <a:pt x="292" y="261"/>
                    <a:pt x="270" y="254"/>
                  </a:cubicBezTo>
                  <a:cubicBezTo>
                    <a:pt x="240" y="244"/>
                    <a:pt x="219" y="229"/>
                    <a:pt x="219" y="202"/>
                  </a:cubicBezTo>
                  <a:cubicBezTo>
                    <a:pt x="219" y="176"/>
                    <a:pt x="237" y="157"/>
                    <a:pt x="267" y="151"/>
                  </a:cubicBezTo>
                  <a:cubicBezTo>
                    <a:pt x="267" y="124"/>
                    <a:pt x="267" y="124"/>
                    <a:pt x="267" y="124"/>
                  </a:cubicBezTo>
                  <a:cubicBezTo>
                    <a:pt x="295" y="124"/>
                    <a:pt x="295" y="124"/>
                    <a:pt x="295" y="124"/>
                  </a:cubicBezTo>
                  <a:cubicBezTo>
                    <a:pt x="295" y="149"/>
                    <a:pt x="295" y="149"/>
                    <a:pt x="295" y="149"/>
                  </a:cubicBezTo>
                  <a:cubicBezTo>
                    <a:pt x="314" y="150"/>
                    <a:pt x="327" y="154"/>
                    <a:pt x="337" y="158"/>
                  </a:cubicBezTo>
                  <a:cubicBezTo>
                    <a:pt x="328" y="191"/>
                    <a:pt x="328" y="191"/>
                    <a:pt x="328" y="191"/>
                  </a:cubicBezTo>
                  <a:cubicBezTo>
                    <a:pt x="321" y="187"/>
                    <a:pt x="308" y="181"/>
                    <a:pt x="287" y="181"/>
                  </a:cubicBezTo>
                  <a:cubicBezTo>
                    <a:pt x="269" y="181"/>
                    <a:pt x="263" y="189"/>
                    <a:pt x="263" y="197"/>
                  </a:cubicBezTo>
                  <a:cubicBezTo>
                    <a:pt x="263" y="206"/>
                    <a:pt x="273" y="212"/>
                    <a:pt x="297" y="221"/>
                  </a:cubicBezTo>
                  <a:cubicBezTo>
                    <a:pt x="331" y="233"/>
                    <a:pt x="344" y="249"/>
                    <a:pt x="344" y="275"/>
                  </a:cubicBezTo>
                  <a:cubicBezTo>
                    <a:pt x="344" y="300"/>
                    <a:pt x="327" y="322"/>
                    <a:pt x="294" y="32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43" name="Group 147"/>
          <p:cNvGrpSpPr/>
          <p:nvPr/>
        </p:nvGrpSpPr>
        <p:grpSpPr>
          <a:xfrm>
            <a:off x="6473923" y="1486474"/>
            <a:ext cx="353484" cy="565149"/>
            <a:chOff x="914400" y="2173288"/>
            <a:chExt cx="265113" cy="423862"/>
          </a:xfrm>
          <a:solidFill>
            <a:schemeClr val="bg1"/>
          </a:solidFill>
        </p:grpSpPr>
        <p:sp>
          <p:nvSpPr>
            <p:cNvPr id="444" name="Freeform 216"/>
            <p:cNvSpPr>
              <a:spLocks noEditPoints="1"/>
            </p:cNvSpPr>
            <p:nvPr/>
          </p:nvSpPr>
          <p:spPr bwMode="auto">
            <a:xfrm>
              <a:off x="914400" y="2247900"/>
              <a:ext cx="265113" cy="349250"/>
            </a:xfrm>
            <a:custGeom>
              <a:avLst/>
              <a:gdLst>
                <a:gd name="T0" fmla="*/ 0 w 352"/>
                <a:gd name="T1" fmla="*/ 465 h 465"/>
                <a:gd name="T2" fmla="*/ 40 w 352"/>
                <a:gd name="T3" fmla="*/ 371 h 465"/>
                <a:gd name="T4" fmla="*/ 180 w 352"/>
                <a:gd name="T5" fmla="*/ 465 h 465"/>
                <a:gd name="T6" fmla="*/ 58 w 352"/>
                <a:gd name="T7" fmla="*/ 329 h 465"/>
                <a:gd name="T8" fmla="*/ 58 w 352"/>
                <a:gd name="T9" fmla="*/ 329 h 465"/>
                <a:gd name="T10" fmla="*/ 58 w 352"/>
                <a:gd name="T11" fmla="*/ 242 h 465"/>
                <a:gd name="T12" fmla="*/ 40 w 352"/>
                <a:gd name="T13" fmla="*/ 180 h 465"/>
                <a:gd name="T14" fmla="*/ 40 w 352"/>
                <a:gd name="T15" fmla="*/ 147 h 465"/>
                <a:gd name="T16" fmla="*/ 58 w 352"/>
                <a:gd name="T17" fmla="*/ 93 h 465"/>
                <a:gd name="T18" fmla="*/ 58 w 352"/>
                <a:gd name="T19" fmla="*/ 93 h 465"/>
                <a:gd name="T20" fmla="*/ 94 w 352"/>
                <a:gd name="T21" fmla="*/ 302 h 465"/>
                <a:gd name="T22" fmla="*/ 76 w 352"/>
                <a:gd name="T23" fmla="*/ 242 h 465"/>
                <a:gd name="T24" fmla="*/ 76 w 352"/>
                <a:gd name="T25" fmla="*/ 207 h 465"/>
                <a:gd name="T26" fmla="*/ 94 w 352"/>
                <a:gd name="T27" fmla="*/ 147 h 465"/>
                <a:gd name="T28" fmla="*/ 94 w 352"/>
                <a:gd name="T29" fmla="*/ 147 h 465"/>
                <a:gd name="T30" fmla="*/ 94 w 352"/>
                <a:gd name="T31" fmla="*/ 66 h 465"/>
                <a:gd name="T32" fmla="*/ 112 w 352"/>
                <a:gd name="T33" fmla="*/ 302 h 465"/>
                <a:gd name="T34" fmla="*/ 112 w 352"/>
                <a:gd name="T35" fmla="*/ 269 h 465"/>
                <a:gd name="T36" fmla="*/ 130 w 352"/>
                <a:gd name="T37" fmla="*/ 207 h 465"/>
                <a:gd name="T38" fmla="*/ 130 w 352"/>
                <a:gd name="T39" fmla="*/ 207 h 465"/>
                <a:gd name="T40" fmla="*/ 130 w 352"/>
                <a:gd name="T41" fmla="*/ 120 h 465"/>
                <a:gd name="T42" fmla="*/ 112 w 352"/>
                <a:gd name="T43" fmla="*/ 66 h 465"/>
                <a:gd name="T44" fmla="*/ 149 w 352"/>
                <a:gd name="T45" fmla="*/ 329 h 465"/>
                <a:gd name="T46" fmla="*/ 167 w 352"/>
                <a:gd name="T47" fmla="*/ 269 h 465"/>
                <a:gd name="T48" fmla="*/ 167 w 352"/>
                <a:gd name="T49" fmla="*/ 269 h 465"/>
                <a:gd name="T50" fmla="*/ 167 w 352"/>
                <a:gd name="T51" fmla="*/ 180 h 465"/>
                <a:gd name="T52" fmla="*/ 149 w 352"/>
                <a:gd name="T53" fmla="*/ 120 h 465"/>
                <a:gd name="T54" fmla="*/ 149 w 352"/>
                <a:gd name="T55" fmla="*/ 93 h 465"/>
                <a:gd name="T56" fmla="*/ 203 w 352"/>
                <a:gd name="T57" fmla="*/ 329 h 465"/>
                <a:gd name="T58" fmla="*/ 203 w 352"/>
                <a:gd name="T59" fmla="*/ 329 h 465"/>
                <a:gd name="T60" fmla="*/ 203 w 352"/>
                <a:gd name="T61" fmla="*/ 242 h 465"/>
                <a:gd name="T62" fmla="*/ 185 w 352"/>
                <a:gd name="T63" fmla="*/ 180 h 465"/>
                <a:gd name="T64" fmla="*/ 185 w 352"/>
                <a:gd name="T65" fmla="*/ 147 h 465"/>
                <a:gd name="T66" fmla="*/ 203 w 352"/>
                <a:gd name="T67" fmla="*/ 93 h 465"/>
                <a:gd name="T68" fmla="*/ 203 w 352"/>
                <a:gd name="T69" fmla="*/ 93 h 465"/>
                <a:gd name="T70" fmla="*/ 240 w 352"/>
                <a:gd name="T71" fmla="*/ 302 h 465"/>
                <a:gd name="T72" fmla="*/ 222 w 352"/>
                <a:gd name="T73" fmla="*/ 242 h 465"/>
                <a:gd name="T74" fmla="*/ 222 w 352"/>
                <a:gd name="T75" fmla="*/ 207 h 465"/>
                <a:gd name="T76" fmla="*/ 240 w 352"/>
                <a:gd name="T77" fmla="*/ 147 h 465"/>
                <a:gd name="T78" fmla="*/ 240 w 352"/>
                <a:gd name="T79" fmla="*/ 147 h 465"/>
                <a:gd name="T80" fmla="*/ 240 w 352"/>
                <a:gd name="T81" fmla="*/ 66 h 465"/>
                <a:gd name="T82" fmla="*/ 258 w 352"/>
                <a:gd name="T83" fmla="*/ 302 h 465"/>
                <a:gd name="T84" fmla="*/ 258 w 352"/>
                <a:gd name="T85" fmla="*/ 269 h 465"/>
                <a:gd name="T86" fmla="*/ 276 w 352"/>
                <a:gd name="T87" fmla="*/ 207 h 465"/>
                <a:gd name="T88" fmla="*/ 276 w 352"/>
                <a:gd name="T89" fmla="*/ 207 h 465"/>
                <a:gd name="T90" fmla="*/ 276 w 352"/>
                <a:gd name="T91" fmla="*/ 120 h 465"/>
                <a:gd name="T92" fmla="*/ 258 w 352"/>
                <a:gd name="T93" fmla="*/ 66 h 465"/>
                <a:gd name="T94" fmla="*/ 294 w 352"/>
                <a:gd name="T95" fmla="*/ 329 h 465"/>
                <a:gd name="T96" fmla="*/ 312 w 352"/>
                <a:gd name="T97" fmla="*/ 269 h 465"/>
                <a:gd name="T98" fmla="*/ 312 w 352"/>
                <a:gd name="T99" fmla="*/ 269 h 465"/>
                <a:gd name="T100" fmla="*/ 312 w 352"/>
                <a:gd name="T101" fmla="*/ 180 h 465"/>
                <a:gd name="T102" fmla="*/ 294 w 352"/>
                <a:gd name="T103" fmla="*/ 120 h 465"/>
                <a:gd name="T104" fmla="*/ 294 w 352"/>
                <a:gd name="T105" fmla="*/ 9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2" h="465">
                  <a:moveTo>
                    <a:pt x="308" y="0"/>
                  </a:moveTo>
                  <a:cubicBezTo>
                    <a:pt x="44" y="0"/>
                    <a:pt x="44" y="0"/>
                    <a:pt x="44" y="0"/>
                  </a:cubicBezTo>
                  <a:cubicBezTo>
                    <a:pt x="19" y="0"/>
                    <a:pt x="0" y="20"/>
                    <a:pt x="0" y="44"/>
                  </a:cubicBezTo>
                  <a:cubicBezTo>
                    <a:pt x="0" y="465"/>
                    <a:pt x="0" y="465"/>
                    <a:pt x="0" y="465"/>
                  </a:cubicBezTo>
                  <a:cubicBezTo>
                    <a:pt x="172" y="465"/>
                    <a:pt x="172" y="465"/>
                    <a:pt x="172" y="465"/>
                  </a:cubicBezTo>
                  <a:cubicBezTo>
                    <a:pt x="172" y="426"/>
                    <a:pt x="172" y="426"/>
                    <a:pt x="172" y="426"/>
                  </a:cubicBezTo>
                  <a:cubicBezTo>
                    <a:pt x="40" y="426"/>
                    <a:pt x="40" y="426"/>
                    <a:pt x="40" y="426"/>
                  </a:cubicBezTo>
                  <a:cubicBezTo>
                    <a:pt x="40" y="371"/>
                    <a:pt x="40" y="371"/>
                    <a:pt x="40" y="371"/>
                  </a:cubicBezTo>
                  <a:cubicBezTo>
                    <a:pt x="312" y="371"/>
                    <a:pt x="312" y="371"/>
                    <a:pt x="312" y="371"/>
                  </a:cubicBezTo>
                  <a:cubicBezTo>
                    <a:pt x="312" y="426"/>
                    <a:pt x="312" y="426"/>
                    <a:pt x="312" y="426"/>
                  </a:cubicBezTo>
                  <a:cubicBezTo>
                    <a:pt x="180" y="426"/>
                    <a:pt x="180" y="426"/>
                    <a:pt x="180" y="426"/>
                  </a:cubicBezTo>
                  <a:cubicBezTo>
                    <a:pt x="180" y="465"/>
                    <a:pt x="180" y="465"/>
                    <a:pt x="180" y="465"/>
                  </a:cubicBezTo>
                  <a:cubicBezTo>
                    <a:pt x="352" y="465"/>
                    <a:pt x="352" y="465"/>
                    <a:pt x="352" y="465"/>
                  </a:cubicBezTo>
                  <a:cubicBezTo>
                    <a:pt x="352" y="44"/>
                    <a:pt x="352" y="44"/>
                    <a:pt x="352" y="44"/>
                  </a:cubicBezTo>
                  <a:cubicBezTo>
                    <a:pt x="352" y="20"/>
                    <a:pt x="333" y="0"/>
                    <a:pt x="308" y="0"/>
                  </a:cubicBezTo>
                  <a:close/>
                  <a:moveTo>
                    <a:pt x="58" y="329"/>
                  </a:moveTo>
                  <a:cubicBezTo>
                    <a:pt x="40" y="329"/>
                    <a:pt x="40" y="329"/>
                    <a:pt x="40" y="329"/>
                  </a:cubicBezTo>
                  <a:cubicBezTo>
                    <a:pt x="40" y="302"/>
                    <a:pt x="40" y="302"/>
                    <a:pt x="40" y="302"/>
                  </a:cubicBezTo>
                  <a:cubicBezTo>
                    <a:pt x="58" y="302"/>
                    <a:pt x="58" y="302"/>
                    <a:pt x="58" y="302"/>
                  </a:cubicBezTo>
                  <a:lnTo>
                    <a:pt x="58" y="329"/>
                  </a:lnTo>
                  <a:close/>
                  <a:moveTo>
                    <a:pt x="58" y="269"/>
                  </a:moveTo>
                  <a:cubicBezTo>
                    <a:pt x="40" y="269"/>
                    <a:pt x="40" y="269"/>
                    <a:pt x="40" y="269"/>
                  </a:cubicBezTo>
                  <a:cubicBezTo>
                    <a:pt x="40" y="242"/>
                    <a:pt x="40" y="242"/>
                    <a:pt x="40" y="242"/>
                  </a:cubicBezTo>
                  <a:cubicBezTo>
                    <a:pt x="58" y="242"/>
                    <a:pt x="58" y="242"/>
                    <a:pt x="58" y="242"/>
                  </a:cubicBezTo>
                  <a:lnTo>
                    <a:pt x="58" y="269"/>
                  </a:lnTo>
                  <a:close/>
                  <a:moveTo>
                    <a:pt x="58" y="207"/>
                  </a:moveTo>
                  <a:cubicBezTo>
                    <a:pt x="40" y="207"/>
                    <a:pt x="40" y="207"/>
                    <a:pt x="40" y="207"/>
                  </a:cubicBezTo>
                  <a:cubicBezTo>
                    <a:pt x="40" y="180"/>
                    <a:pt x="40" y="180"/>
                    <a:pt x="40" y="180"/>
                  </a:cubicBezTo>
                  <a:cubicBezTo>
                    <a:pt x="58" y="180"/>
                    <a:pt x="58" y="180"/>
                    <a:pt x="58" y="180"/>
                  </a:cubicBezTo>
                  <a:lnTo>
                    <a:pt x="58" y="207"/>
                  </a:lnTo>
                  <a:close/>
                  <a:moveTo>
                    <a:pt x="58" y="147"/>
                  </a:moveTo>
                  <a:cubicBezTo>
                    <a:pt x="40" y="147"/>
                    <a:pt x="40" y="147"/>
                    <a:pt x="40" y="147"/>
                  </a:cubicBezTo>
                  <a:cubicBezTo>
                    <a:pt x="40" y="120"/>
                    <a:pt x="40" y="120"/>
                    <a:pt x="40" y="120"/>
                  </a:cubicBezTo>
                  <a:cubicBezTo>
                    <a:pt x="58" y="120"/>
                    <a:pt x="58" y="120"/>
                    <a:pt x="58" y="120"/>
                  </a:cubicBezTo>
                  <a:lnTo>
                    <a:pt x="58" y="147"/>
                  </a:lnTo>
                  <a:close/>
                  <a:moveTo>
                    <a:pt x="58" y="93"/>
                  </a:moveTo>
                  <a:cubicBezTo>
                    <a:pt x="40" y="93"/>
                    <a:pt x="40" y="93"/>
                    <a:pt x="40" y="93"/>
                  </a:cubicBezTo>
                  <a:cubicBezTo>
                    <a:pt x="40" y="66"/>
                    <a:pt x="40" y="66"/>
                    <a:pt x="40" y="66"/>
                  </a:cubicBezTo>
                  <a:cubicBezTo>
                    <a:pt x="58" y="66"/>
                    <a:pt x="58" y="66"/>
                    <a:pt x="58" y="66"/>
                  </a:cubicBezTo>
                  <a:lnTo>
                    <a:pt x="58" y="93"/>
                  </a:lnTo>
                  <a:close/>
                  <a:moveTo>
                    <a:pt x="94" y="329"/>
                  </a:moveTo>
                  <a:cubicBezTo>
                    <a:pt x="76" y="329"/>
                    <a:pt x="76" y="329"/>
                    <a:pt x="76" y="329"/>
                  </a:cubicBezTo>
                  <a:cubicBezTo>
                    <a:pt x="76" y="302"/>
                    <a:pt x="76" y="302"/>
                    <a:pt x="76" y="302"/>
                  </a:cubicBezTo>
                  <a:cubicBezTo>
                    <a:pt x="94" y="302"/>
                    <a:pt x="94" y="302"/>
                    <a:pt x="94" y="302"/>
                  </a:cubicBezTo>
                  <a:lnTo>
                    <a:pt x="94" y="329"/>
                  </a:lnTo>
                  <a:close/>
                  <a:moveTo>
                    <a:pt x="94" y="269"/>
                  </a:moveTo>
                  <a:cubicBezTo>
                    <a:pt x="76" y="269"/>
                    <a:pt x="76" y="269"/>
                    <a:pt x="76" y="269"/>
                  </a:cubicBezTo>
                  <a:cubicBezTo>
                    <a:pt x="76" y="242"/>
                    <a:pt x="76" y="242"/>
                    <a:pt x="76" y="242"/>
                  </a:cubicBezTo>
                  <a:cubicBezTo>
                    <a:pt x="94" y="242"/>
                    <a:pt x="94" y="242"/>
                    <a:pt x="94" y="242"/>
                  </a:cubicBezTo>
                  <a:lnTo>
                    <a:pt x="94" y="269"/>
                  </a:lnTo>
                  <a:close/>
                  <a:moveTo>
                    <a:pt x="94" y="207"/>
                  </a:moveTo>
                  <a:cubicBezTo>
                    <a:pt x="76" y="207"/>
                    <a:pt x="76" y="207"/>
                    <a:pt x="76" y="207"/>
                  </a:cubicBezTo>
                  <a:cubicBezTo>
                    <a:pt x="76" y="180"/>
                    <a:pt x="76" y="180"/>
                    <a:pt x="76" y="180"/>
                  </a:cubicBezTo>
                  <a:cubicBezTo>
                    <a:pt x="94" y="180"/>
                    <a:pt x="94" y="180"/>
                    <a:pt x="94" y="180"/>
                  </a:cubicBezTo>
                  <a:lnTo>
                    <a:pt x="94" y="207"/>
                  </a:lnTo>
                  <a:close/>
                  <a:moveTo>
                    <a:pt x="94" y="147"/>
                  </a:moveTo>
                  <a:cubicBezTo>
                    <a:pt x="76" y="147"/>
                    <a:pt x="76" y="147"/>
                    <a:pt x="76" y="147"/>
                  </a:cubicBezTo>
                  <a:cubicBezTo>
                    <a:pt x="76" y="120"/>
                    <a:pt x="76" y="120"/>
                    <a:pt x="76" y="120"/>
                  </a:cubicBezTo>
                  <a:cubicBezTo>
                    <a:pt x="94" y="120"/>
                    <a:pt x="94" y="120"/>
                    <a:pt x="94" y="120"/>
                  </a:cubicBezTo>
                  <a:lnTo>
                    <a:pt x="94" y="147"/>
                  </a:lnTo>
                  <a:close/>
                  <a:moveTo>
                    <a:pt x="94" y="93"/>
                  </a:moveTo>
                  <a:cubicBezTo>
                    <a:pt x="76" y="93"/>
                    <a:pt x="76" y="93"/>
                    <a:pt x="76" y="93"/>
                  </a:cubicBezTo>
                  <a:cubicBezTo>
                    <a:pt x="76" y="66"/>
                    <a:pt x="76" y="66"/>
                    <a:pt x="76" y="66"/>
                  </a:cubicBezTo>
                  <a:cubicBezTo>
                    <a:pt x="94" y="66"/>
                    <a:pt x="94" y="66"/>
                    <a:pt x="94" y="66"/>
                  </a:cubicBezTo>
                  <a:lnTo>
                    <a:pt x="94" y="93"/>
                  </a:lnTo>
                  <a:close/>
                  <a:moveTo>
                    <a:pt x="130" y="329"/>
                  </a:moveTo>
                  <a:cubicBezTo>
                    <a:pt x="112" y="329"/>
                    <a:pt x="112" y="329"/>
                    <a:pt x="112" y="329"/>
                  </a:cubicBezTo>
                  <a:cubicBezTo>
                    <a:pt x="112" y="302"/>
                    <a:pt x="112" y="302"/>
                    <a:pt x="112" y="302"/>
                  </a:cubicBezTo>
                  <a:cubicBezTo>
                    <a:pt x="130" y="302"/>
                    <a:pt x="130" y="302"/>
                    <a:pt x="130" y="302"/>
                  </a:cubicBezTo>
                  <a:lnTo>
                    <a:pt x="130" y="329"/>
                  </a:lnTo>
                  <a:close/>
                  <a:moveTo>
                    <a:pt x="130" y="269"/>
                  </a:moveTo>
                  <a:cubicBezTo>
                    <a:pt x="112" y="269"/>
                    <a:pt x="112" y="269"/>
                    <a:pt x="112" y="269"/>
                  </a:cubicBezTo>
                  <a:cubicBezTo>
                    <a:pt x="112" y="242"/>
                    <a:pt x="112" y="242"/>
                    <a:pt x="112" y="242"/>
                  </a:cubicBezTo>
                  <a:cubicBezTo>
                    <a:pt x="130" y="242"/>
                    <a:pt x="130" y="242"/>
                    <a:pt x="130" y="242"/>
                  </a:cubicBezTo>
                  <a:lnTo>
                    <a:pt x="130" y="269"/>
                  </a:lnTo>
                  <a:close/>
                  <a:moveTo>
                    <a:pt x="130" y="207"/>
                  </a:moveTo>
                  <a:cubicBezTo>
                    <a:pt x="112" y="207"/>
                    <a:pt x="112" y="207"/>
                    <a:pt x="112" y="207"/>
                  </a:cubicBezTo>
                  <a:cubicBezTo>
                    <a:pt x="112" y="180"/>
                    <a:pt x="112" y="180"/>
                    <a:pt x="112" y="180"/>
                  </a:cubicBezTo>
                  <a:cubicBezTo>
                    <a:pt x="130" y="180"/>
                    <a:pt x="130" y="180"/>
                    <a:pt x="130" y="180"/>
                  </a:cubicBezTo>
                  <a:lnTo>
                    <a:pt x="130" y="207"/>
                  </a:lnTo>
                  <a:close/>
                  <a:moveTo>
                    <a:pt x="130" y="147"/>
                  </a:moveTo>
                  <a:cubicBezTo>
                    <a:pt x="112" y="147"/>
                    <a:pt x="112" y="147"/>
                    <a:pt x="112" y="147"/>
                  </a:cubicBezTo>
                  <a:cubicBezTo>
                    <a:pt x="112" y="120"/>
                    <a:pt x="112" y="120"/>
                    <a:pt x="112" y="120"/>
                  </a:cubicBezTo>
                  <a:cubicBezTo>
                    <a:pt x="130" y="120"/>
                    <a:pt x="130" y="120"/>
                    <a:pt x="130" y="120"/>
                  </a:cubicBezTo>
                  <a:lnTo>
                    <a:pt x="130" y="147"/>
                  </a:lnTo>
                  <a:close/>
                  <a:moveTo>
                    <a:pt x="130" y="93"/>
                  </a:moveTo>
                  <a:cubicBezTo>
                    <a:pt x="112" y="93"/>
                    <a:pt x="112" y="93"/>
                    <a:pt x="112" y="93"/>
                  </a:cubicBezTo>
                  <a:cubicBezTo>
                    <a:pt x="112" y="66"/>
                    <a:pt x="112" y="66"/>
                    <a:pt x="112" y="66"/>
                  </a:cubicBezTo>
                  <a:cubicBezTo>
                    <a:pt x="130" y="66"/>
                    <a:pt x="130" y="66"/>
                    <a:pt x="130" y="66"/>
                  </a:cubicBezTo>
                  <a:lnTo>
                    <a:pt x="130" y="93"/>
                  </a:lnTo>
                  <a:close/>
                  <a:moveTo>
                    <a:pt x="167" y="329"/>
                  </a:moveTo>
                  <a:cubicBezTo>
                    <a:pt x="149" y="329"/>
                    <a:pt x="149" y="329"/>
                    <a:pt x="149" y="329"/>
                  </a:cubicBezTo>
                  <a:cubicBezTo>
                    <a:pt x="149" y="302"/>
                    <a:pt x="149" y="302"/>
                    <a:pt x="149" y="302"/>
                  </a:cubicBezTo>
                  <a:cubicBezTo>
                    <a:pt x="167" y="302"/>
                    <a:pt x="167" y="302"/>
                    <a:pt x="167" y="302"/>
                  </a:cubicBezTo>
                  <a:lnTo>
                    <a:pt x="167" y="329"/>
                  </a:lnTo>
                  <a:close/>
                  <a:moveTo>
                    <a:pt x="167" y="269"/>
                  </a:moveTo>
                  <a:cubicBezTo>
                    <a:pt x="149" y="269"/>
                    <a:pt x="149" y="269"/>
                    <a:pt x="149" y="269"/>
                  </a:cubicBezTo>
                  <a:cubicBezTo>
                    <a:pt x="149" y="242"/>
                    <a:pt x="149" y="242"/>
                    <a:pt x="149" y="242"/>
                  </a:cubicBezTo>
                  <a:cubicBezTo>
                    <a:pt x="167" y="242"/>
                    <a:pt x="167" y="242"/>
                    <a:pt x="167" y="242"/>
                  </a:cubicBezTo>
                  <a:lnTo>
                    <a:pt x="167" y="269"/>
                  </a:lnTo>
                  <a:close/>
                  <a:moveTo>
                    <a:pt x="167" y="207"/>
                  </a:moveTo>
                  <a:cubicBezTo>
                    <a:pt x="149" y="207"/>
                    <a:pt x="149" y="207"/>
                    <a:pt x="149" y="207"/>
                  </a:cubicBezTo>
                  <a:cubicBezTo>
                    <a:pt x="149" y="180"/>
                    <a:pt x="149" y="180"/>
                    <a:pt x="149" y="180"/>
                  </a:cubicBezTo>
                  <a:cubicBezTo>
                    <a:pt x="167" y="180"/>
                    <a:pt x="167" y="180"/>
                    <a:pt x="167" y="180"/>
                  </a:cubicBezTo>
                  <a:lnTo>
                    <a:pt x="167" y="207"/>
                  </a:lnTo>
                  <a:close/>
                  <a:moveTo>
                    <a:pt x="167" y="147"/>
                  </a:moveTo>
                  <a:cubicBezTo>
                    <a:pt x="149" y="147"/>
                    <a:pt x="149" y="147"/>
                    <a:pt x="149" y="147"/>
                  </a:cubicBezTo>
                  <a:cubicBezTo>
                    <a:pt x="149" y="120"/>
                    <a:pt x="149" y="120"/>
                    <a:pt x="149" y="120"/>
                  </a:cubicBezTo>
                  <a:cubicBezTo>
                    <a:pt x="167" y="120"/>
                    <a:pt x="167" y="120"/>
                    <a:pt x="167" y="120"/>
                  </a:cubicBezTo>
                  <a:lnTo>
                    <a:pt x="167" y="147"/>
                  </a:lnTo>
                  <a:close/>
                  <a:moveTo>
                    <a:pt x="167" y="93"/>
                  </a:moveTo>
                  <a:cubicBezTo>
                    <a:pt x="149" y="93"/>
                    <a:pt x="149" y="93"/>
                    <a:pt x="149" y="93"/>
                  </a:cubicBezTo>
                  <a:cubicBezTo>
                    <a:pt x="149" y="66"/>
                    <a:pt x="149" y="66"/>
                    <a:pt x="149" y="66"/>
                  </a:cubicBezTo>
                  <a:cubicBezTo>
                    <a:pt x="167" y="66"/>
                    <a:pt x="167" y="66"/>
                    <a:pt x="167" y="66"/>
                  </a:cubicBezTo>
                  <a:lnTo>
                    <a:pt x="167" y="93"/>
                  </a:lnTo>
                  <a:close/>
                  <a:moveTo>
                    <a:pt x="203" y="329"/>
                  </a:moveTo>
                  <a:cubicBezTo>
                    <a:pt x="185" y="329"/>
                    <a:pt x="185" y="329"/>
                    <a:pt x="185" y="329"/>
                  </a:cubicBezTo>
                  <a:cubicBezTo>
                    <a:pt x="185" y="302"/>
                    <a:pt x="185" y="302"/>
                    <a:pt x="185" y="302"/>
                  </a:cubicBezTo>
                  <a:cubicBezTo>
                    <a:pt x="203" y="302"/>
                    <a:pt x="203" y="302"/>
                    <a:pt x="203" y="302"/>
                  </a:cubicBezTo>
                  <a:lnTo>
                    <a:pt x="203" y="329"/>
                  </a:lnTo>
                  <a:close/>
                  <a:moveTo>
                    <a:pt x="203" y="269"/>
                  </a:moveTo>
                  <a:cubicBezTo>
                    <a:pt x="185" y="269"/>
                    <a:pt x="185" y="269"/>
                    <a:pt x="185" y="269"/>
                  </a:cubicBezTo>
                  <a:cubicBezTo>
                    <a:pt x="185" y="242"/>
                    <a:pt x="185" y="242"/>
                    <a:pt x="185" y="242"/>
                  </a:cubicBezTo>
                  <a:cubicBezTo>
                    <a:pt x="203" y="242"/>
                    <a:pt x="203" y="242"/>
                    <a:pt x="203" y="242"/>
                  </a:cubicBezTo>
                  <a:lnTo>
                    <a:pt x="203" y="269"/>
                  </a:lnTo>
                  <a:close/>
                  <a:moveTo>
                    <a:pt x="203" y="207"/>
                  </a:moveTo>
                  <a:cubicBezTo>
                    <a:pt x="185" y="207"/>
                    <a:pt x="185" y="207"/>
                    <a:pt x="185" y="207"/>
                  </a:cubicBezTo>
                  <a:cubicBezTo>
                    <a:pt x="185" y="180"/>
                    <a:pt x="185" y="180"/>
                    <a:pt x="185" y="180"/>
                  </a:cubicBezTo>
                  <a:cubicBezTo>
                    <a:pt x="203" y="180"/>
                    <a:pt x="203" y="180"/>
                    <a:pt x="203" y="180"/>
                  </a:cubicBezTo>
                  <a:lnTo>
                    <a:pt x="203" y="207"/>
                  </a:lnTo>
                  <a:close/>
                  <a:moveTo>
                    <a:pt x="203" y="147"/>
                  </a:moveTo>
                  <a:cubicBezTo>
                    <a:pt x="185" y="147"/>
                    <a:pt x="185" y="147"/>
                    <a:pt x="185" y="147"/>
                  </a:cubicBezTo>
                  <a:cubicBezTo>
                    <a:pt x="185" y="120"/>
                    <a:pt x="185" y="120"/>
                    <a:pt x="185" y="120"/>
                  </a:cubicBezTo>
                  <a:cubicBezTo>
                    <a:pt x="203" y="120"/>
                    <a:pt x="203" y="120"/>
                    <a:pt x="203" y="120"/>
                  </a:cubicBezTo>
                  <a:lnTo>
                    <a:pt x="203" y="147"/>
                  </a:lnTo>
                  <a:close/>
                  <a:moveTo>
                    <a:pt x="203" y="93"/>
                  </a:moveTo>
                  <a:cubicBezTo>
                    <a:pt x="185" y="93"/>
                    <a:pt x="185" y="93"/>
                    <a:pt x="185" y="93"/>
                  </a:cubicBezTo>
                  <a:cubicBezTo>
                    <a:pt x="185" y="66"/>
                    <a:pt x="185" y="66"/>
                    <a:pt x="185" y="66"/>
                  </a:cubicBezTo>
                  <a:cubicBezTo>
                    <a:pt x="203" y="66"/>
                    <a:pt x="203" y="66"/>
                    <a:pt x="203" y="66"/>
                  </a:cubicBezTo>
                  <a:lnTo>
                    <a:pt x="203" y="93"/>
                  </a:lnTo>
                  <a:close/>
                  <a:moveTo>
                    <a:pt x="240" y="329"/>
                  </a:moveTo>
                  <a:cubicBezTo>
                    <a:pt x="222" y="329"/>
                    <a:pt x="222" y="329"/>
                    <a:pt x="222" y="329"/>
                  </a:cubicBezTo>
                  <a:cubicBezTo>
                    <a:pt x="222" y="302"/>
                    <a:pt x="222" y="302"/>
                    <a:pt x="222" y="302"/>
                  </a:cubicBezTo>
                  <a:cubicBezTo>
                    <a:pt x="240" y="302"/>
                    <a:pt x="240" y="302"/>
                    <a:pt x="240" y="302"/>
                  </a:cubicBezTo>
                  <a:lnTo>
                    <a:pt x="240" y="329"/>
                  </a:lnTo>
                  <a:close/>
                  <a:moveTo>
                    <a:pt x="240" y="269"/>
                  </a:moveTo>
                  <a:cubicBezTo>
                    <a:pt x="222" y="269"/>
                    <a:pt x="222" y="269"/>
                    <a:pt x="222" y="269"/>
                  </a:cubicBezTo>
                  <a:cubicBezTo>
                    <a:pt x="222" y="242"/>
                    <a:pt x="222" y="242"/>
                    <a:pt x="222" y="242"/>
                  </a:cubicBezTo>
                  <a:cubicBezTo>
                    <a:pt x="240" y="242"/>
                    <a:pt x="240" y="242"/>
                    <a:pt x="240" y="242"/>
                  </a:cubicBezTo>
                  <a:lnTo>
                    <a:pt x="240" y="269"/>
                  </a:lnTo>
                  <a:close/>
                  <a:moveTo>
                    <a:pt x="240" y="207"/>
                  </a:moveTo>
                  <a:cubicBezTo>
                    <a:pt x="222" y="207"/>
                    <a:pt x="222" y="207"/>
                    <a:pt x="222" y="207"/>
                  </a:cubicBezTo>
                  <a:cubicBezTo>
                    <a:pt x="222" y="180"/>
                    <a:pt x="222" y="180"/>
                    <a:pt x="222" y="180"/>
                  </a:cubicBezTo>
                  <a:cubicBezTo>
                    <a:pt x="240" y="180"/>
                    <a:pt x="240" y="180"/>
                    <a:pt x="240" y="180"/>
                  </a:cubicBezTo>
                  <a:lnTo>
                    <a:pt x="240" y="207"/>
                  </a:lnTo>
                  <a:close/>
                  <a:moveTo>
                    <a:pt x="240" y="147"/>
                  </a:moveTo>
                  <a:cubicBezTo>
                    <a:pt x="222" y="147"/>
                    <a:pt x="222" y="147"/>
                    <a:pt x="222" y="147"/>
                  </a:cubicBezTo>
                  <a:cubicBezTo>
                    <a:pt x="222" y="120"/>
                    <a:pt x="222" y="120"/>
                    <a:pt x="222" y="120"/>
                  </a:cubicBezTo>
                  <a:cubicBezTo>
                    <a:pt x="240" y="120"/>
                    <a:pt x="240" y="120"/>
                    <a:pt x="240" y="120"/>
                  </a:cubicBezTo>
                  <a:lnTo>
                    <a:pt x="240" y="147"/>
                  </a:lnTo>
                  <a:close/>
                  <a:moveTo>
                    <a:pt x="240" y="93"/>
                  </a:moveTo>
                  <a:cubicBezTo>
                    <a:pt x="222" y="93"/>
                    <a:pt x="222" y="93"/>
                    <a:pt x="222" y="93"/>
                  </a:cubicBezTo>
                  <a:cubicBezTo>
                    <a:pt x="222" y="66"/>
                    <a:pt x="222" y="66"/>
                    <a:pt x="222" y="66"/>
                  </a:cubicBezTo>
                  <a:cubicBezTo>
                    <a:pt x="240" y="66"/>
                    <a:pt x="240" y="66"/>
                    <a:pt x="240" y="66"/>
                  </a:cubicBezTo>
                  <a:lnTo>
                    <a:pt x="240" y="93"/>
                  </a:lnTo>
                  <a:close/>
                  <a:moveTo>
                    <a:pt x="276" y="329"/>
                  </a:moveTo>
                  <a:cubicBezTo>
                    <a:pt x="258" y="329"/>
                    <a:pt x="258" y="329"/>
                    <a:pt x="258" y="329"/>
                  </a:cubicBezTo>
                  <a:cubicBezTo>
                    <a:pt x="258" y="302"/>
                    <a:pt x="258" y="302"/>
                    <a:pt x="258" y="302"/>
                  </a:cubicBezTo>
                  <a:cubicBezTo>
                    <a:pt x="276" y="302"/>
                    <a:pt x="276" y="302"/>
                    <a:pt x="276" y="302"/>
                  </a:cubicBezTo>
                  <a:lnTo>
                    <a:pt x="276" y="329"/>
                  </a:lnTo>
                  <a:close/>
                  <a:moveTo>
                    <a:pt x="276" y="269"/>
                  </a:moveTo>
                  <a:cubicBezTo>
                    <a:pt x="258" y="269"/>
                    <a:pt x="258" y="269"/>
                    <a:pt x="258" y="269"/>
                  </a:cubicBezTo>
                  <a:cubicBezTo>
                    <a:pt x="258" y="242"/>
                    <a:pt x="258" y="242"/>
                    <a:pt x="258" y="242"/>
                  </a:cubicBezTo>
                  <a:cubicBezTo>
                    <a:pt x="276" y="242"/>
                    <a:pt x="276" y="242"/>
                    <a:pt x="276" y="242"/>
                  </a:cubicBezTo>
                  <a:lnTo>
                    <a:pt x="276" y="269"/>
                  </a:lnTo>
                  <a:close/>
                  <a:moveTo>
                    <a:pt x="276" y="207"/>
                  </a:moveTo>
                  <a:cubicBezTo>
                    <a:pt x="258" y="207"/>
                    <a:pt x="258" y="207"/>
                    <a:pt x="258" y="207"/>
                  </a:cubicBezTo>
                  <a:cubicBezTo>
                    <a:pt x="258" y="180"/>
                    <a:pt x="258" y="180"/>
                    <a:pt x="258" y="180"/>
                  </a:cubicBezTo>
                  <a:cubicBezTo>
                    <a:pt x="276" y="180"/>
                    <a:pt x="276" y="180"/>
                    <a:pt x="276" y="180"/>
                  </a:cubicBezTo>
                  <a:lnTo>
                    <a:pt x="276" y="207"/>
                  </a:lnTo>
                  <a:close/>
                  <a:moveTo>
                    <a:pt x="276" y="147"/>
                  </a:moveTo>
                  <a:cubicBezTo>
                    <a:pt x="258" y="147"/>
                    <a:pt x="258" y="147"/>
                    <a:pt x="258" y="147"/>
                  </a:cubicBezTo>
                  <a:cubicBezTo>
                    <a:pt x="258" y="120"/>
                    <a:pt x="258" y="120"/>
                    <a:pt x="258" y="120"/>
                  </a:cubicBezTo>
                  <a:cubicBezTo>
                    <a:pt x="276" y="120"/>
                    <a:pt x="276" y="120"/>
                    <a:pt x="276" y="120"/>
                  </a:cubicBezTo>
                  <a:lnTo>
                    <a:pt x="276" y="147"/>
                  </a:lnTo>
                  <a:close/>
                  <a:moveTo>
                    <a:pt x="276" y="93"/>
                  </a:moveTo>
                  <a:cubicBezTo>
                    <a:pt x="258" y="93"/>
                    <a:pt x="258" y="93"/>
                    <a:pt x="258" y="93"/>
                  </a:cubicBezTo>
                  <a:cubicBezTo>
                    <a:pt x="258" y="66"/>
                    <a:pt x="258" y="66"/>
                    <a:pt x="258" y="66"/>
                  </a:cubicBezTo>
                  <a:cubicBezTo>
                    <a:pt x="276" y="66"/>
                    <a:pt x="276" y="66"/>
                    <a:pt x="276" y="66"/>
                  </a:cubicBezTo>
                  <a:lnTo>
                    <a:pt x="276" y="93"/>
                  </a:lnTo>
                  <a:close/>
                  <a:moveTo>
                    <a:pt x="312" y="329"/>
                  </a:moveTo>
                  <a:cubicBezTo>
                    <a:pt x="294" y="329"/>
                    <a:pt x="294" y="329"/>
                    <a:pt x="294" y="329"/>
                  </a:cubicBezTo>
                  <a:cubicBezTo>
                    <a:pt x="294" y="302"/>
                    <a:pt x="294" y="302"/>
                    <a:pt x="294" y="302"/>
                  </a:cubicBezTo>
                  <a:cubicBezTo>
                    <a:pt x="312" y="302"/>
                    <a:pt x="312" y="302"/>
                    <a:pt x="312" y="302"/>
                  </a:cubicBezTo>
                  <a:lnTo>
                    <a:pt x="312" y="329"/>
                  </a:lnTo>
                  <a:close/>
                  <a:moveTo>
                    <a:pt x="312" y="269"/>
                  </a:moveTo>
                  <a:cubicBezTo>
                    <a:pt x="294" y="269"/>
                    <a:pt x="294" y="269"/>
                    <a:pt x="294" y="269"/>
                  </a:cubicBezTo>
                  <a:cubicBezTo>
                    <a:pt x="294" y="242"/>
                    <a:pt x="294" y="242"/>
                    <a:pt x="294" y="242"/>
                  </a:cubicBezTo>
                  <a:cubicBezTo>
                    <a:pt x="312" y="242"/>
                    <a:pt x="312" y="242"/>
                    <a:pt x="312" y="242"/>
                  </a:cubicBezTo>
                  <a:lnTo>
                    <a:pt x="312" y="269"/>
                  </a:lnTo>
                  <a:close/>
                  <a:moveTo>
                    <a:pt x="312" y="207"/>
                  </a:moveTo>
                  <a:cubicBezTo>
                    <a:pt x="294" y="207"/>
                    <a:pt x="294" y="207"/>
                    <a:pt x="294" y="207"/>
                  </a:cubicBezTo>
                  <a:cubicBezTo>
                    <a:pt x="294" y="180"/>
                    <a:pt x="294" y="180"/>
                    <a:pt x="294" y="180"/>
                  </a:cubicBezTo>
                  <a:cubicBezTo>
                    <a:pt x="312" y="180"/>
                    <a:pt x="312" y="180"/>
                    <a:pt x="312" y="180"/>
                  </a:cubicBezTo>
                  <a:lnTo>
                    <a:pt x="312" y="207"/>
                  </a:lnTo>
                  <a:close/>
                  <a:moveTo>
                    <a:pt x="312" y="147"/>
                  </a:moveTo>
                  <a:cubicBezTo>
                    <a:pt x="294" y="147"/>
                    <a:pt x="294" y="147"/>
                    <a:pt x="294" y="147"/>
                  </a:cubicBezTo>
                  <a:cubicBezTo>
                    <a:pt x="294" y="120"/>
                    <a:pt x="294" y="120"/>
                    <a:pt x="294" y="120"/>
                  </a:cubicBezTo>
                  <a:cubicBezTo>
                    <a:pt x="312" y="120"/>
                    <a:pt x="312" y="120"/>
                    <a:pt x="312" y="120"/>
                  </a:cubicBezTo>
                  <a:lnTo>
                    <a:pt x="312" y="147"/>
                  </a:lnTo>
                  <a:close/>
                  <a:moveTo>
                    <a:pt x="312" y="93"/>
                  </a:moveTo>
                  <a:cubicBezTo>
                    <a:pt x="294" y="93"/>
                    <a:pt x="294" y="93"/>
                    <a:pt x="294" y="93"/>
                  </a:cubicBezTo>
                  <a:cubicBezTo>
                    <a:pt x="294" y="66"/>
                    <a:pt x="294" y="66"/>
                    <a:pt x="294" y="66"/>
                  </a:cubicBezTo>
                  <a:cubicBezTo>
                    <a:pt x="312" y="66"/>
                    <a:pt x="312" y="66"/>
                    <a:pt x="312" y="66"/>
                  </a:cubicBezTo>
                  <a:lnTo>
                    <a:pt x="312" y="9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45" name="Freeform 217"/>
            <p:cNvSpPr/>
            <p:nvPr/>
          </p:nvSpPr>
          <p:spPr bwMode="auto">
            <a:xfrm>
              <a:off x="990600" y="2173288"/>
              <a:ext cx="112713" cy="111125"/>
            </a:xfrm>
            <a:custGeom>
              <a:avLst/>
              <a:gdLst>
                <a:gd name="T0" fmla="*/ 148 w 148"/>
                <a:gd name="T1" fmla="*/ 117 h 148"/>
                <a:gd name="T2" fmla="*/ 117 w 148"/>
                <a:gd name="T3" fmla="*/ 148 h 148"/>
                <a:gd name="T4" fmla="*/ 31 w 148"/>
                <a:gd name="T5" fmla="*/ 148 h 148"/>
                <a:gd name="T6" fmla="*/ 0 w 148"/>
                <a:gd name="T7" fmla="*/ 117 h 148"/>
                <a:gd name="T8" fmla="*/ 0 w 148"/>
                <a:gd name="T9" fmla="*/ 31 h 148"/>
                <a:gd name="T10" fmla="*/ 31 w 148"/>
                <a:gd name="T11" fmla="*/ 0 h 148"/>
                <a:gd name="T12" fmla="*/ 117 w 148"/>
                <a:gd name="T13" fmla="*/ 0 h 148"/>
                <a:gd name="T14" fmla="*/ 148 w 148"/>
                <a:gd name="T15" fmla="*/ 31 h 148"/>
                <a:gd name="T16" fmla="*/ 148 w 148"/>
                <a:gd name="T17" fmla="*/ 11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8">
                  <a:moveTo>
                    <a:pt x="148" y="117"/>
                  </a:moveTo>
                  <a:cubicBezTo>
                    <a:pt x="148" y="134"/>
                    <a:pt x="134" y="148"/>
                    <a:pt x="117" y="148"/>
                  </a:cubicBezTo>
                  <a:cubicBezTo>
                    <a:pt x="31" y="148"/>
                    <a:pt x="31" y="148"/>
                    <a:pt x="31" y="148"/>
                  </a:cubicBezTo>
                  <a:cubicBezTo>
                    <a:pt x="14" y="148"/>
                    <a:pt x="0" y="134"/>
                    <a:pt x="0" y="117"/>
                  </a:cubicBezTo>
                  <a:cubicBezTo>
                    <a:pt x="0" y="31"/>
                    <a:pt x="0" y="31"/>
                    <a:pt x="0" y="31"/>
                  </a:cubicBezTo>
                  <a:cubicBezTo>
                    <a:pt x="0" y="14"/>
                    <a:pt x="14" y="0"/>
                    <a:pt x="31" y="0"/>
                  </a:cubicBezTo>
                  <a:cubicBezTo>
                    <a:pt x="117" y="0"/>
                    <a:pt x="117" y="0"/>
                    <a:pt x="117" y="0"/>
                  </a:cubicBezTo>
                  <a:cubicBezTo>
                    <a:pt x="134" y="0"/>
                    <a:pt x="148" y="14"/>
                    <a:pt x="148" y="31"/>
                  </a:cubicBezTo>
                  <a:lnTo>
                    <a:pt x="148" y="11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46" name="Freeform 218"/>
            <p:cNvSpPr/>
            <p:nvPr/>
          </p:nvSpPr>
          <p:spPr bwMode="auto">
            <a:xfrm>
              <a:off x="1016000" y="2195513"/>
              <a:ext cx="61913" cy="66675"/>
            </a:xfrm>
            <a:custGeom>
              <a:avLst/>
              <a:gdLst>
                <a:gd name="T0" fmla="*/ 0 w 39"/>
                <a:gd name="T1" fmla="*/ 0 h 42"/>
                <a:gd name="T2" fmla="*/ 12 w 39"/>
                <a:gd name="T3" fmla="*/ 0 h 42"/>
                <a:gd name="T4" fmla="*/ 12 w 39"/>
                <a:gd name="T5" fmla="*/ 15 h 42"/>
                <a:gd name="T6" fmla="*/ 27 w 39"/>
                <a:gd name="T7" fmla="*/ 15 h 42"/>
                <a:gd name="T8" fmla="*/ 27 w 39"/>
                <a:gd name="T9" fmla="*/ 0 h 42"/>
                <a:gd name="T10" fmla="*/ 39 w 39"/>
                <a:gd name="T11" fmla="*/ 0 h 42"/>
                <a:gd name="T12" fmla="*/ 39 w 39"/>
                <a:gd name="T13" fmla="*/ 42 h 42"/>
                <a:gd name="T14" fmla="*/ 27 w 39"/>
                <a:gd name="T15" fmla="*/ 42 h 42"/>
                <a:gd name="T16" fmla="*/ 27 w 39"/>
                <a:gd name="T17" fmla="*/ 25 h 42"/>
                <a:gd name="T18" fmla="*/ 12 w 39"/>
                <a:gd name="T19" fmla="*/ 25 h 42"/>
                <a:gd name="T20" fmla="*/ 12 w 39"/>
                <a:gd name="T21" fmla="*/ 42 h 42"/>
                <a:gd name="T22" fmla="*/ 0 w 39"/>
                <a:gd name="T23" fmla="*/ 42 h 42"/>
                <a:gd name="T24" fmla="*/ 0 w 39"/>
                <a:gd name="T2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2">
                  <a:moveTo>
                    <a:pt x="0" y="0"/>
                  </a:moveTo>
                  <a:lnTo>
                    <a:pt x="12" y="0"/>
                  </a:lnTo>
                  <a:lnTo>
                    <a:pt x="12" y="15"/>
                  </a:lnTo>
                  <a:lnTo>
                    <a:pt x="27" y="15"/>
                  </a:lnTo>
                  <a:lnTo>
                    <a:pt x="27" y="0"/>
                  </a:lnTo>
                  <a:lnTo>
                    <a:pt x="39" y="0"/>
                  </a:lnTo>
                  <a:lnTo>
                    <a:pt x="39" y="42"/>
                  </a:lnTo>
                  <a:lnTo>
                    <a:pt x="27" y="42"/>
                  </a:lnTo>
                  <a:lnTo>
                    <a:pt x="27" y="25"/>
                  </a:lnTo>
                  <a:lnTo>
                    <a:pt x="12" y="25"/>
                  </a:lnTo>
                  <a:lnTo>
                    <a:pt x="12" y="42"/>
                  </a:lnTo>
                  <a:lnTo>
                    <a:pt x="0" y="42"/>
                  </a:ln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447" name="Freeform 269"/>
          <p:cNvSpPr>
            <a:spLocks noEditPoints="1"/>
          </p:cNvSpPr>
          <p:nvPr/>
        </p:nvSpPr>
        <p:spPr bwMode="auto">
          <a:xfrm>
            <a:off x="9383184" y="1509184"/>
            <a:ext cx="465667" cy="465667"/>
          </a:xfrm>
          <a:custGeom>
            <a:avLst/>
            <a:gdLst>
              <a:gd name="T0" fmla="*/ 401 w 464"/>
              <a:gd name="T1" fmla="*/ 0 h 464"/>
              <a:gd name="T2" fmla="*/ 63 w 464"/>
              <a:gd name="T3" fmla="*/ 0 h 464"/>
              <a:gd name="T4" fmla="*/ 0 w 464"/>
              <a:gd name="T5" fmla="*/ 63 h 464"/>
              <a:gd name="T6" fmla="*/ 0 w 464"/>
              <a:gd name="T7" fmla="*/ 401 h 464"/>
              <a:gd name="T8" fmla="*/ 63 w 464"/>
              <a:gd name="T9" fmla="*/ 464 h 464"/>
              <a:gd name="T10" fmla="*/ 401 w 464"/>
              <a:gd name="T11" fmla="*/ 464 h 464"/>
              <a:gd name="T12" fmla="*/ 464 w 464"/>
              <a:gd name="T13" fmla="*/ 401 h 464"/>
              <a:gd name="T14" fmla="*/ 464 w 464"/>
              <a:gd name="T15" fmla="*/ 63 h 464"/>
              <a:gd name="T16" fmla="*/ 401 w 464"/>
              <a:gd name="T17" fmla="*/ 0 h 464"/>
              <a:gd name="T18" fmla="*/ 369 w 464"/>
              <a:gd name="T19" fmla="*/ 375 h 464"/>
              <a:gd name="T20" fmla="*/ 280 w 464"/>
              <a:gd name="T21" fmla="*/ 375 h 464"/>
              <a:gd name="T22" fmla="*/ 280 w 464"/>
              <a:gd name="T23" fmla="*/ 259 h 464"/>
              <a:gd name="T24" fmla="*/ 183 w 464"/>
              <a:gd name="T25" fmla="*/ 259 h 464"/>
              <a:gd name="T26" fmla="*/ 183 w 464"/>
              <a:gd name="T27" fmla="*/ 375 h 464"/>
              <a:gd name="T28" fmla="*/ 95 w 464"/>
              <a:gd name="T29" fmla="*/ 375 h 464"/>
              <a:gd name="T30" fmla="*/ 95 w 464"/>
              <a:gd name="T31" fmla="*/ 89 h 464"/>
              <a:gd name="T32" fmla="*/ 183 w 464"/>
              <a:gd name="T33" fmla="*/ 89 h 464"/>
              <a:gd name="T34" fmla="*/ 183 w 464"/>
              <a:gd name="T35" fmla="*/ 189 h 464"/>
              <a:gd name="T36" fmla="*/ 280 w 464"/>
              <a:gd name="T37" fmla="*/ 189 h 464"/>
              <a:gd name="T38" fmla="*/ 280 w 464"/>
              <a:gd name="T39" fmla="*/ 89 h 464"/>
              <a:gd name="T40" fmla="*/ 369 w 464"/>
              <a:gd name="T41" fmla="*/ 89 h 464"/>
              <a:gd name="T42" fmla="*/ 369 w 464"/>
              <a:gd name="T43" fmla="*/ 37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4" h="464">
                <a:moveTo>
                  <a:pt x="401" y="0"/>
                </a:moveTo>
                <a:cubicBezTo>
                  <a:pt x="63" y="0"/>
                  <a:pt x="63" y="0"/>
                  <a:pt x="63" y="0"/>
                </a:cubicBezTo>
                <a:cubicBezTo>
                  <a:pt x="28" y="0"/>
                  <a:pt x="0" y="28"/>
                  <a:pt x="0" y="63"/>
                </a:cubicBezTo>
                <a:cubicBezTo>
                  <a:pt x="0" y="401"/>
                  <a:pt x="0" y="401"/>
                  <a:pt x="0" y="401"/>
                </a:cubicBezTo>
                <a:cubicBezTo>
                  <a:pt x="0" y="436"/>
                  <a:pt x="28" y="464"/>
                  <a:pt x="63" y="464"/>
                </a:cubicBezTo>
                <a:cubicBezTo>
                  <a:pt x="401" y="464"/>
                  <a:pt x="401" y="464"/>
                  <a:pt x="401" y="464"/>
                </a:cubicBezTo>
                <a:cubicBezTo>
                  <a:pt x="436" y="464"/>
                  <a:pt x="464" y="436"/>
                  <a:pt x="464" y="401"/>
                </a:cubicBezTo>
                <a:cubicBezTo>
                  <a:pt x="464" y="63"/>
                  <a:pt x="464" y="63"/>
                  <a:pt x="464" y="63"/>
                </a:cubicBezTo>
                <a:cubicBezTo>
                  <a:pt x="464" y="28"/>
                  <a:pt x="436" y="0"/>
                  <a:pt x="401" y="0"/>
                </a:cubicBezTo>
                <a:close/>
                <a:moveTo>
                  <a:pt x="369" y="375"/>
                </a:moveTo>
                <a:cubicBezTo>
                  <a:pt x="280" y="375"/>
                  <a:pt x="280" y="375"/>
                  <a:pt x="280" y="375"/>
                </a:cubicBezTo>
                <a:cubicBezTo>
                  <a:pt x="280" y="259"/>
                  <a:pt x="280" y="259"/>
                  <a:pt x="280" y="259"/>
                </a:cubicBezTo>
                <a:cubicBezTo>
                  <a:pt x="183" y="259"/>
                  <a:pt x="183" y="259"/>
                  <a:pt x="183" y="259"/>
                </a:cubicBezTo>
                <a:cubicBezTo>
                  <a:pt x="183" y="375"/>
                  <a:pt x="183" y="375"/>
                  <a:pt x="183" y="375"/>
                </a:cubicBezTo>
                <a:cubicBezTo>
                  <a:pt x="95" y="375"/>
                  <a:pt x="95" y="375"/>
                  <a:pt x="95" y="375"/>
                </a:cubicBezTo>
                <a:cubicBezTo>
                  <a:pt x="95" y="89"/>
                  <a:pt x="95" y="89"/>
                  <a:pt x="95" y="89"/>
                </a:cubicBezTo>
                <a:cubicBezTo>
                  <a:pt x="183" y="89"/>
                  <a:pt x="183" y="89"/>
                  <a:pt x="183" y="89"/>
                </a:cubicBezTo>
                <a:cubicBezTo>
                  <a:pt x="183" y="189"/>
                  <a:pt x="183" y="189"/>
                  <a:pt x="183" y="189"/>
                </a:cubicBezTo>
                <a:cubicBezTo>
                  <a:pt x="280" y="189"/>
                  <a:pt x="280" y="189"/>
                  <a:pt x="280" y="189"/>
                </a:cubicBezTo>
                <a:cubicBezTo>
                  <a:pt x="280" y="89"/>
                  <a:pt x="280" y="89"/>
                  <a:pt x="280" y="89"/>
                </a:cubicBezTo>
                <a:cubicBezTo>
                  <a:pt x="369" y="89"/>
                  <a:pt x="369" y="89"/>
                  <a:pt x="369" y="89"/>
                </a:cubicBezTo>
                <a:lnTo>
                  <a:pt x="369" y="375"/>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448" name="Group 152"/>
          <p:cNvGrpSpPr/>
          <p:nvPr/>
        </p:nvGrpSpPr>
        <p:grpSpPr>
          <a:xfrm>
            <a:off x="10266162" y="1486474"/>
            <a:ext cx="383117" cy="579967"/>
            <a:chOff x="4222750" y="2166938"/>
            <a:chExt cx="287338" cy="434975"/>
          </a:xfrm>
          <a:solidFill>
            <a:schemeClr val="bg1"/>
          </a:solidFill>
        </p:grpSpPr>
        <p:sp>
          <p:nvSpPr>
            <p:cNvPr id="449" name="Freeform 270"/>
            <p:cNvSpPr/>
            <p:nvPr/>
          </p:nvSpPr>
          <p:spPr bwMode="auto">
            <a:xfrm>
              <a:off x="4252913" y="2197100"/>
              <a:ext cx="228600" cy="11113"/>
            </a:xfrm>
            <a:custGeom>
              <a:avLst/>
              <a:gdLst>
                <a:gd name="T0" fmla="*/ 297 w 304"/>
                <a:gd name="T1" fmla="*/ 16 h 16"/>
                <a:gd name="T2" fmla="*/ 7 w 304"/>
                <a:gd name="T3" fmla="*/ 16 h 16"/>
                <a:gd name="T4" fmla="*/ 0 w 304"/>
                <a:gd name="T5" fmla="*/ 8 h 16"/>
                <a:gd name="T6" fmla="*/ 7 w 304"/>
                <a:gd name="T7" fmla="*/ 0 h 16"/>
                <a:gd name="T8" fmla="*/ 297 w 304"/>
                <a:gd name="T9" fmla="*/ 0 h 16"/>
                <a:gd name="T10" fmla="*/ 304 w 304"/>
                <a:gd name="T11" fmla="*/ 8 h 16"/>
                <a:gd name="T12" fmla="*/ 297 w 30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04" h="16">
                  <a:moveTo>
                    <a:pt x="297" y="16"/>
                  </a:moveTo>
                  <a:cubicBezTo>
                    <a:pt x="7" y="16"/>
                    <a:pt x="7" y="16"/>
                    <a:pt x="7" y="16"/>
                  </a:cubicBezTo>
                  <a:cubicBezTo>
                    <a:pt x="3" y="16"/>
                    <a:pt x="0" y="12"/>
                    <a:pt x="0" y="8"/>
                  </a:cubicBezTo>
                  <a:cubicBezTo>
                    <a:pt x="0" y="4"/>
                    <a:pt x="3" y="0"/>
                    <a:pt x="7" y="0"/>
                  </a:cubicBezTo>
                  <a:cubicBezTo>
                    <a:pt x="297" y="0"/>
                    <a:pt x="297" y="0"/>
                    <a:pt x="297" y="0"/>
                  </a:cubicBezTo>
                  <a:cubicBezTo>
                    <a:pt x="301" y="0"/>
                    <a:pt x="304" y="4"/>
                    <a:pt x="304" y="8"/>
                  </a:cubicBezTo>
                  <a:cubicBezTo>
                    <a:pt x="304" y="12"/>
                    <a:pt x="301" y="16"/>
                    <a:pt x="297" y="1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0" name="Freeform 271"/>
            <p:cNvSpPr/>
            <p:nvPr/>
          </p:nvSpPr>
          <p:spPr bwMode="auto">
            <a:xfrm>
              <a:off x="4252913" y="2241550"/>
              <a:ext cx="228600" cy="11113"/>
            </a:xfrm>
            <a:custGeom>
              <a:avLst/>
              <a:gdLst>
                <a:gd name="T0" fmla="*/ 297 w 304"/>
                <a:gd name="T1" fmla="*/ 15 h 15"/>
                <a:gd name="T2" fmla="*/ 7 w 304"/>
                <a:gd name="T3" fmla="*/ 15 h 15"/>
                <a:gd name="T4" fmla="*/ 0 w 304"/>
                <a:gd name="T5" fmla="*/ 8 h 15"/>
                <a:gd name="T6" fmla="*/ 7 w 304"/>
                <a:gd name="T7" fmla="*/ 0 h 15"/>
                <a:gd name="T8" fmla="*/ 297 w 304"/>
                <a:gd name="T9" fmla="*/ 0 h 15"/>
                <a:gd name="T10" fmla="*/ 304 w 304"/>
                <a:gd name="T11" fmla="*/ 8 h 15"/>
                <a:gd name="T12" fmla="*/ 297 w 30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04" h="15">
                  <a:moveTo>
                    <a:pt x="297" y="15"/>
                  </a:moveTo>
                  <a:cubicBezTo>
                    <a:pt x="7" y="15"/>
                    <a:pt x="7" y="15"/>
                    <a:pt x="7" y="15"/>
                  </a:cubicBezTo>
                  <a:cubicBezTo>
                    <a:pt x="3" y="15"/>
                    <a:pt x="0" y="12"/>
                    <a:pt x="0" y="8"/>
                  </a:cubicBezTo>
                  <a:cubicBezTo>
                    <a:pt x="0" y="3"/>
                    <a:pt x="3" y="0"/>
                    <a:pt x="7" y="0"/>
                  </a:cubicBezTo>
                  <a:cubicBezTo>
                    <a:pt x="297" y="0"/>
                    <a:pt x="297" y="0"/>
                    <a:pt x="297" y="0"/>
                  </a:cubicBezTo>
                  <a:cubicBezTo>
                    <a:pt x="301" y="0"/>
                    <a:pt x="304" y="3"/>
                    <a:pt x="304" y="8"/>
                  </a:cubicBezTo>
                  <a:cubicBezTo>
                    <a:pt x="304" y="12"/>
                    <a:pt x="301" y="15"/>
                    <a:pt x="297"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1" name="Freeform 272"/>
            <p:cNvSpPr/>
            <p:nvPr/>
          </p:nvSpPr>
          <p:spPr bwMode="auto">
            <a:xfrm>
              <a:off x="4260850" y="2287588"/>
              <a:ext cx="212725" cy="11113"/>
            </a:xfrm>
            <a:custGeom>
              <a:avLst/>
              <a:gdLst>
                <a:gd name="T0" fmla="*/ 276 w 284"/>
                <a:gd name="T1" fmla="*/ 15 h 15"/>
                <a:gd name="T2" fmla="*/ 8 w 284"/>
                <a:gd name="T3" fmla="*/ 15 h 15"/>
                <a:gd name="T4" fmla="*/ 0 w 284"/>
                <a:gd name="T5" fmla="*/ 7 h 15"/>
                <a:gd name="T6" fmla="*/ 8 w 284"/>
                <a:gd name="T7" fmla="*/ 0 h 15"/>
                <a:gd name="T8" fmla="*/ 276 w 284"/>
                <a:gd name="T9" fmla="*/ 0 h 15"/>
                <a:gd name="T10" fmla="*/ 284 w 284"/>
                <a:gd name="T11" fmla="*/ 7 h 15"/>
                <a:gd name="T12" fmla="*/ 276 w 28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4" h="15">
                  <a:moveTo>
                    <a:pt x="276" y="15"/>
                  </a:moveTo>
                  <a:cubicBezTo>
                    <a:pt x="8" y="15"/>
                    <a:pt x="8" y="15"/>
                    <a:pt x="8" y="15"/>
                  </a:cubicBezTo>
                  <a:cubicBezTo>
                    <a:pt x="4" y="15"/>
                    <a:pt x="0" y="11"/>
                    <a:pt x="0" y="7"/>
                  </a:cubicBezTo>
                  <a:cubicBezTo>
                    <a:pt x="0" y="3"/>
                    <a:pt x="4" y="0"/>
                    <a:pt x="8" y="0"/>
                  </a:cubicBezTo>
                  <a:cubicBezTo>
                    <a:pt x="276" y="0"/>
                    <a:pt x="276" y="0"/>
                    <a:pt x="276" y="0"/>
                  </a:cubicBezTo>
                  <a:cubicBezTo>
                    <a:pt x="280" y="0"/>
                    <a:pt x="284" y="3"/>
                    <a:pt x="284" y="7"/>
                  </a:cubicBezTo>
                  <a:cubicBezTo>
                    <a:pt x="284" y="11"/>
                    <a:pt x="280" y="15"/>
                    <a:pt x="276"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2" name="Freeform 273"/>
            <p:cNvSpPr/>
            <p:nvPr/>
          </p:nvSpPr>
          <p:spPr bwMode="auto">
            <a:xfrm>
              <a:off x="4292600" y="2332038"/>
              <a:ext cx="149225" cy="11113"/>
            </a:xfrm>
            <a:custGeom>
              <a:avLst/>
              <a:gdLst>
                <a:gd name="T0" fmla="*/ 191 w 198"/>
                <a:gd name="T1" fmla="*/ 15 h 15"/>
                <a:gd name="T2" fmla="*/ 7 w 198"/>
                <a:gd name="T3" fmla="*/ 15 h 15"/>
                <a:gd name="T4" fmla="*/ 0 w 198"/>
                <a:gd name="T5" fmla="*/ 8 h 15"/>
                <a:gd name="T6" fmla="*/ 7 w 198"/>
                <a:gd name="T7" fmla="*/ 0 h 15"/>
                <a:gd name="T8" fmla="*/ 191 w 198"/>
                <a:gd name="T9" fmla="*/ 0 h 15"/>
                <a:gd name="T10" fmla="*/ 198 w 198"/>
                <a:gd name="T11" fmla="*/ 8 h 15"/>
                <a:gd name="T12" fmla="*/ 191 w 19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98" h="15">
                  <a:moveTo>
                    <a:pt x="191" y="15"/>
                  </a:moveTo>
                  <a:cubicBezTo>
                    <a:pt x="7" y="15"/>
                    <a:pt x="7" y="15"/>
                    <a:pt x="7" y="15"/>
                  </a:cubicBezTo>
                  <a:cubicBezTo>
                    <a:pt x="3" y="15"/>
                    <a:pt x="0" y="12"/>
                    <a:pt x="0" y="8"/>
                  </a:cubicBezTo>
                  <a:cubicBezTo>
                    <a:pt x="0" y="4"/>
                    <a:pt x="3" y="0"/>
                    <a:pt x="7" y="0"/>
                  </a:cubicBezTo>
                  <a:cubicBezTo>
                    <a:pt x="191" y="0"/>
                    <a:pt x="191" y="0"/>
                    <a:pt x="191" y="0"/>
                  </a:cubicBezTo>
                  <a:cubicBezTo>
                    <a:pt x="195" y="0"/>
                    <a:pt x="198" y="4"/>
                    <a:pt x="198" y="8"/>
                  </a:cubicBezTo>
                  <a:cubicBezTo>
                    <a:pt x="198" y="12"/>
                    <a:pt x="195" y="15"/>
                    <a:pt x="191"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3" name="Freeform 274"/>
            <p:cNvSpPr/>
            <p:nvPr/>
          </p:nvSpPr>
          <p:spPr bwMode="auto">
            <a:xfrm>
              <a:off x="4252913" y="2560638"/>
              <a:ext cx="228600" cy="12700"/>
            </a:xfrm>
            <a:custGeom>
              <a:avLst/>
              <a:gdLst>
                <a:gd name="T0" fmla="*/ 297 w 304"/>
                <a:gd name="T1" fmla="*/ 16 h 16"/>
                <a:gd name="T2" fmla="*/ 7 w 304"/>
                <a:gd name="T3" fmla="*/ 16 h 16"/>
                <a:gd name="T4" fmla="*/ 0 w 304"/>
                <a:gd name="T5" fmla="*/ 8 h 16"/>
                <a:gd name="T6" fmla="*/ 7 w 304"/>
                <a:gd name="T7" fmla="*/ 0 h 16"/>
                <a:gd name="T8" fmla="*/ 297 w 304"/>
                <a:gd name="T9" fmla="*/ 0 h 16"/>
                <a:gd name="T10" fmla="*/ 304 w 304"/>
                <a:gd name="T11" fmla="*/ 8 h 16"/>
                <a:gd name="T12" fmla="*/ 297 w 30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04" h="16">
                  <a:moveTo>
                    <a:pt x="297" y="16"/>
                  </a:moveTo>
                  <a:cubicBezTo>
                    <a:pt x="7" y="16"/>
                    <a:pt x="7" y="16"/>
                    <a:pt x="7" y="16"/>
                  </a:cubicBezTo>
                  <a:cubicBezTo>
                    <a:pt x="3" y="16"/>
                    <a:pt x="0" y="12"/>
                    <a:pt x="0" y="8"/>
                  </a:cubicBezTo>
                  <a:cubicBezTo>
                    <a:pt x="0" y="4"/>
                    <a:pt x="3" y="0"/>
                    <a:pt x="7" y="0"/>
                  </a:cubicBezTo>
                  <a:cubicBezTo>
                    <a:pt x="297" y="0"/>
                    <a:pt x="297" y="0"/>
                    <a:pt x="297" y="0"/>
                  </a:cubicBezTo>
                  <a:cubicBezTo>
                    <a:pt x="301" y="0"/>
                    <a:pt x="304" y="4"/>
                    <a:pt x="304" y="8"/>
                  </a:cubicBezTo>
                  <a:cubicBezTo>
                    <a:pt x="304" y="12"/>
                    <a:pt x="301" y="16"/>
                    <a:pt x="297" y="1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4" name="Freeform 275"/>
            <p:cNvSpPr/>
            <p:nvPr/>
          </p:nvSpPr>
          <p:spPr bwMode="auto">
            <a:xfrm>
              <a:off x="4252913" y="2516188"/>
              <a:ext cx="228600" cy="11113"/>
            </a:xfrm>
            <a:custGeom>
              <a:avLst/>
              <a:gdLst>
                <a:gd name="T0" fmla="*/ 297 w 304"/>
                <a:gd name="T1" fmla="*/ 15 h 15"/>
                <a:gd name="T2" fmla="*/ 7 w 304"/>
                <a:gd name="T3" fmla="*/ 15 h 15"/>
                <a:gd name="T4" fmla="*/ 0 w 304"/>
                <a:gd name="T5" fmla="*/ 7 h 15"/>
                <a:gd name="T6" fmla="*/ 7 w 304"/>
                <a:gd name="T7" fmla="*/ 0 h 15"/>
                <a:gd name="T8" fmla="*/ 297 w 304"/>
                <a:gd name="T9" fmla="*/ 0 h 15"/>
                <a:gd name="T10" fmla="*/ 304 w 304"/>
                <a:gd name="T11" fmla="*/ 7 h 15"/>
                <a:gd name="T12" fmla="*/ 297 w 30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04" h="15">
                  <a:moveTo>
                    <a:pt x="297" y="15"/>
                  </a:moveTo>
                  <a:cubicBezTo>
                    <a:pt x="7" y="15"/>
                    <a:pt x="7" y="15"/>
                    <a:pt x="7" y="15"/>
                  </a:cubicBezTo>
                  <a:cubicBezTo>
                    <a:pt x="3" y="15"/>
                    <a:pt x="0" y="12"/>
                    <a:pt x="0" y="7"/>
                  </a:cubicBezTo>
                  <a:cubicBezTo>
                    <a:pt x="0" y="3"/>
                    <a:pt x="3" y="0"/>
                    <a:pt x="7" y="0"/>
                  </a:cubicBezTo>
                  <a:cubicBezTo>
                    <a:pt x="297" y="0"/>
                    <a:pt x="297" y="0"/>
                    <a:pt x="297" y="0"/>
                  </a:cubicBezTo>
                  <a:cubicBezTo>
                    <a:pt x="301" y="0"/>
                    <a:pt x="304" y="3"/>
                    <a:pt x="304" y="7"/>
                  </a:cubicBezTo>
                  <a:cubicBezTo>
                    <a:pt x="304" y="12"/>
                    <a:pt x="301" y="15"/>
                    <a:pt x="297"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5" name="Freeform 276"/>
            <p:cNvSpPr/>
            <p:nvPr/>
          </p:nvSpPr>
          <p:spPr bwMode="auto">
            <a:xfrm>
              <a:off x="4260850" y="2471738"/>
              <a:ext cx="212725" cy="11113"/>
            </a:xfrm>
            <a:custGeom>
              <a:avLst/>
              <a:gdLst>
                <a:gd name="T0" fmla="*/ 276 w 284"/>
                <a:gd name="T1" fmla="*/ 15 h 15"/>
                <a:gd name="T2" fmla="*/ 8 w 284"/>
                <a:gd name="T3" fmla="*/ 15 h 15"/>
                <a:gd name="T4" fmla="*/ 0 w 284"/>
                <a:gd name="T5" fmla="*/ 8 h 15"/>
                <a:gd name="T6" fmla="*/ 8 w 284"/>
                <a:gd name="T7" fmla="*/ 0 h 15"/>
                <a:gd name="T8" fmla="*/ 276 w 284"/>
                <a:gd name="T9" fmla="*/ 0 h 15"/>
                <a:gd name="T10" fmla="*/ 284 w 284"/>
                <a:gd name="T11" fmla="*/ 8 h 15"/>
                <a:gd name="T12" fmla="*/ 276 w 28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4" h="15">
                  <a:moveTo>
                    <a:pt x="276" y="15"/>
                  </a:moveTo>
                  <a:cubicBezTo>
                    <a:pt x="8" y="15"/>
                    <a:pt x="8" y="15"/>
                    <a:pt x="8" y="15"/>
                  </a:cubicBezTo>
                  <a:cubicBezTo>
                    <a:pt x="4" y="15"/>
                    <a:pt x="0" y="12"/>
                    <a:pt x="0" y="8"/>
                  </a:cubicBezTo>
                  <a:cubicBezTo>
                    <a:pt x="0" y="4"/>
                    <a:pt x="4" y="0"/>
                    <a:pt x="8" y="0"/>
                  </a:cubicBezTo>
                  <a:cubicBezTo>
                    <a:pt x="276" y="0"/>
                    <a:pt x="276" y="0"/>
                    <a:pt x="276" y="0"/>
                  </a:cubicBezTo>
                  <a:cubicBezTo>
                    <a:pt x="280" y="0"/>
                    <a:pt x="284" y="4"/>
                    <a:pt x="284" y="8"/>
                  </a:cubicBezTo>
                  <a:cubicBezTo>
                    <a:pt x="284" y="12"/>
                    <a:pt x="280" y="15"/>
                    <a:pt x="276"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6" name="Freeform 277"/>
            <p:cNvSpPr/>
            <p:nvPr/>
          </p:nvSpPr>
          <p:spPr bwMode="auto">
            <a:xfrm>
              <a:off x="4292600" y="2427288"/>
              <a:ext cx="149225" cy="11113"/>
            </a:xfrm>
            <a:custGeom>
              <a:avLst/>
              <a:gdLst>
                <a:gd name="T0" fmla="*/ 191 w 198"/>
                <a:gd name="T1" fmla="*/ 15 h 15"/>
                <a:gd name="T2" fmla="*/ 7 w 198"/>
                <a:gd name="T3" fmla="*/ 15 h 15"/>
                <a:gd name="T4" fmla="*/ 0 w 198"/>
                <a:gd name="T5" fmla="*/ 7 h 15"/>
                <a:gd name="T6" fmla="*/ 7 w 198"/>
                <a:gd name="T7" fmla="*/ 0 h 15"/>
                <a:gd name="T8" fmla="*/ 191 w 198"/>
                <a:gd name="T9" fmla="*/ 0 h 15"/>
                <a:gd name="T10" fmla="*/ 198 w 198"/>
                <a:gd name="T11" fmla="*/ 7 h 15"/>
                <a:gd name="T12" fmla="*/ 191 w 19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98" h="15">
                  <a:moveTo>
                    <a:pt x="191" y="15"/>
                  </a:moveTo>
                  <a:cubicBezTo>
                    <a:pt x="7" y="15"/>
                    <a:pt x="7" y="15"/>
                    <a:pt x="7" y="15"/>
                  </a:cubicBezTo>
                  <a:cubicBezTo>
                    <a:pt x="3" y="15"/>
                    <a:pt x="0" y="11"/>
                    <a:pt x="0" y="7"/>
                  </a:cubicBezTo>
                  <a:cubicBezTo>
                    <a:pt x="0" y="3"/>
                    <a:pt x="3" y="0"/>
                    <a:pt x="7" y="0"/>
                  </a:cubicBezTo>
                  <a:cubicBezTo>
                    <a:pt x="191" y="0"/>
                    <a:pt x="191" y="0"/>
                    <a:pt x="191" y="0"/>
                  </a:cubicBezTo>
                  <a:cubicBezTo>
                    <a:pt x="195" y="0"/>
                    <a:pt x="198" y="3"/>
                    <a:pt x="198" y="7"/>
                  </a:cubicBezTo>
                  <a:cubicBezTo>
                    <a:pt x="198" y="11"/>
                    <a:pt x="195" y="15"/>
                    <a:pt x="191"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7" name="Freeform 278"/>
            <p:cNvSpPr/>
            <p:nvPr/>
          </p:nvSpPr>
          <p:spPr bwMode="auto">
            <a:xfrm>
              <a:off x="4222750" y="2166938"/>
              <a:ext cx="287338" cy="434975"/>
            </a:xfrm>
            <a:custGeom>
              <a:avLst/>
              <a:gdLst>
                <a:gd name="T0" fmla="*/ 228 w 382"/>
                <a:gd name="T1" fmla="*/ 290 h 579"/>
                <a:gd name="T2" fmla="*/ 348 w 382"/>
                <a:gd name="T3" fmla="*/ 13 h 579"/>
                <a:gd name="T4" fmla="*/ 330 w 382"/>
                <a:gd name="T5" fmla="*/ 1 h 579"/>
                <a:gd name="T6" fmla="*/ 318 w 382"/>
                <a:gd name="T7" fmla="*/ 19 h 579"/>
                <a:gd name="T8" fmla="*/ 191 w 382"/>
                <a:gd name="T9" fmla="*/ 274 h 579"/>
                <a:gd name="T10" fmla="*/ 64 w 382"/>
                <a:gd name="T11" fmla="*/ 19 h 579"/>
                <a:gd name="T12" fmla="*/ 52 w 382"/>
                <a:gd name="T13" fmla="*/ 1 h 579"/>
                <a:gd name="T14" fmla="*/ 34 w 382"/>
                <a:gd name="T15" fmla="*/ 13 h 579"/>
                <a:gd name="T16" fmla="*/ 154 w 382"/>
                <a:gd name="T17" fmla="*/ 290 h 579"/>
                <a:gd name="T18" fmla="*/ 34 w 382"/>
                <a:gd name="T19" fmla="*/ 567 h 579"/>
                <a:gd name="T20" fmla="*/ 49 w 382"/>
                <a:gd name="T21" fmla="*/ 579 h 579"/>
                <a:gd name="T22" fmla="*/ 52 w 382"/>
                <a:gd name="T23" fmla="*/ 579 h 579"/>
                <a:gd name="T24" fmla="*/ 64 w 382"/>
                <a:gd name="T25" fmla="*/ 561 h 579"/>
                <a:gd name="T26" fmla="*/ 191 w 382"/>
                <a:gd name="T27" fmla="*/ 306 h 579"/>
                <a:gd name="T28" fmla="*/ 318 w 382"/>
                <a:gd name="T29" fmla="*/ 561 h 579"/>
                <a:gd name="T30" fmla="*/ 330 w 382"/>
                <a:gd name="T31" fmla="*/ 579 h 579"/>
                <a:gd name="T32" fmla="*/ 333 w 382"/>
                <a:gd name="T33" fmla="*/ 579 h 579"/>
                <a:gd name="T34" fmla="*/ 348 w 382"/>
                <a:gd name="T35" fmla="*/ 567 h 579"/>
                <a:gd name="T36" fmla="*/ 228 w 382"/>
                <a:gd name="T37" fmla="*/ 29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579">
                  <a:moveTo>
                    <a:pt x="228" y="290"/>
                  </a:moveTo>
                  <a:cubicBezTo>
                    <a:pt x="382" y="209"/>
                    <a:pt x="348" y="16"/>
                    <a:pt x="348" y="13"/>
                  </a:cubicBezTo>
                  <a:cubicBezTo>
                    <a:pt x="346" y="5"/>
                    <a:pt x="338" y="0"/>
                    <a:pt x="330" y="1"/>
                  </a:cubicBezTo>
                  <a:cubicBezTo>
                    <a:pt x="322" y="3"/>
                    <a:pt x="317" y="11"/>
                    <a:pt x="318" y="19"/>
                  </a:cubicBezTo>
                  <a:cubicBezTo>
                    <a:pt x="319" y="27"/>
                    <a:pt x="351" y="211"/>
                    <a:pt x="191" y="274"/>
                  </a:cubicBezTo>
                  <a:cubicBezTo>
                    <a:pt x="31" y="211"/>
                    <a:pt x="63" y="27"/>
                    <a:pt x="64" y="19"/>
                  </a:cubicBezTo>
                  <a:cubicBezTo>
                    <a:pt x="66" y="11"/>
                    <a:pt x="60" y="3"/>
                    <a:pt x="52" y="1"/>
                  </a:cubicBezTo>
                  <a:cubicBezTo>
                    <a:pt x="44" y="0"/>
                    <a:pt x="36" y="5"/>
                    <a:pt x="34" y="13"/>
                  </a:cubicBezTo>
                  <a:cubicBezTo>
                    <a:pt x="34" y="16"/>
                    <a:pt x="0" y="209"/>
                    <a:pt x="154" y="290"/>
                  </a:cubicBezTo>
                  <a:cubicBezTo>
                    <a:pt x="0" y="371"/>
                    <a:pt x="34" y="564"/>
                    <a:pt x="34" y="567"/>
                  </a:cubicBezTo>
                  <a:cubicBezTo>
                    <a:pt x="35" y="574"/>
                    <a:pt x="42" y="579"/>
                    <a:pt x="49" y="579"/>
                  </a:cubicBezTo>
                  <a:cubicBezTo>
                    <a:pt x="50" y="579"/>
                    <a:pt x="51" y="579"/>
                    <a:pt x="52" y="579"/>
                  </a:cubicBezTo>
                  <a:cubicBezTo>
                    <a:pt x="60" y="577"/>
                    <a:pt x="65" y="569"/>
                    <a:pt x="64" y="561"/>
                  </a:cubicBezTo>
                  <a:cubicBezTo>
                    <a:pt x="63" y="553"/>
                    <a:pt x="31" y="369"/>
                    <a:pt x="191" y="306"/>
                  </a:cubicBezTo>
                  <a:cubicBezTo>
                    <a:pt x="351" y="369"/>
                    <a:pt x="319" y="553"/>
                    <a:pt x="318" y="561"/>
                  </a:cubicBezTo>
                  <a:cubicBezTo>
                    <a:pt x="316" y="569"/>
                    <a:pt x="322" y="577"/>
                    <a:pt x="330" y="579"/>
                  </a:cubicBezTo>
                  <a:cubicBezTo>
                    <a:pt x="331" y="579"/>
                    <a:pt x="332" y="579"/>
                    <a:pt x="333" y="579"/>
                  </a:cubicBezTo>
                  <a:cubicBezTo>
                    <a:pt x="340" y="579"/>
                    <a:pt x="347" y="574"/>
                    <a:pt x="348" y="567"/>
                  </a:cubicBezTo>
                  <a:cubicBezTo>
                    <a:pt x="348" y="564"/>
                    <a:pt x="382" y="371"/>
                    <a:pt x="228" y="29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58" name="Group 162"/>
          <p:cNvGrpSpPr/>
          <p:nvPr/>
        </p:nvGrpSpPr>
        <p:grpSpPr>
          <a:xfrm>
            <a:off x="11229245" y="1554205"/>
            <a:ext cx="491068" cy="491067"/>
            <a:chOff x="5022850" y="2200275"/>
            <a:chExt cx="368301" cy="368300"/>
          </a:xfrm>
          <a:solidFill>
            <a:schemeClr val="bg1"/>
          </a:solidFill>
        </p:grpSpPr>
        <p:sp>
          <p:nvSpPr>
            <p:cNvPr id="459" name="Freeform 279"/>
            <p:cNvSpPr/>
            <p:nvPr/>
          </p:nvSpPr>
          <p:spPr bwMode="auto">
            <a:xfrm>
              <a:off x="5151438" y="2200275"/>
              <a:ext cx="239713" cy="239713"/>
            </a:xfrm>
            <a:custGeom>
              <a:avLst/>
              <a:gdLst>
                <a:gd name="T0" fmla="*/ 274 w 319"/>
                <a:gd name="T1" fmla="*/ 45 h 319"/>
                <a:gd name="T2" fmla="*/ 109 w 319"/>
                <a:gd name="T3" fmla="*/ 45 h 319"/>
                <a:gd name="T4" fmla="*/ 0 w 319"/>
                <a:gd name="T5" fmla="*/ 154 h 319"/>
                <a:gd name="T6" fmla="*/ 164 w 319"/>
                <a:gd name="T7" fmla="*/ 319 h 319"/>
                <a:gd name="T8" fmla="*/ 274 w 319"/>
                <a:gd name="T9" fmla="*/ 210 h 319"/>
                <a:gd name="T10" fmla="*/ 274 w 319"/>
                <a:gd name="T11" fmla="*/ 45 h 319"/>
              </a:gdLst>
              <a:ahLst/>
              <a:cxnLst>
                <a:cxn ang="0">
                  <a:pos x="T0" y="T1"/>
                </a:cxn>
                <a:cxn ang="0">
                  <a:pos x="T2" y="T3"/>
                </a:cxn>
                <a:cxn ang="0">
                  <a:pos x="T4" y="T5"/>
                </a:cxn>
                <a:cxn ang="0">
                  <a:pos x="T6" y="T7"/>
                </a:cxn>
                <a:cxn ang="0">
                  <a:pos x="T8" y="T9"/>
                </a:cxn>
                <a:cxn ang="0">
                  <a:pos x="T10" y="T11"/>
                </a:cxn>
              </a:cxnLst>
              <a:rect l="0" t="0" r="r" b="b"/>
              <a:pathLst>
                <a:path w="319" h="319">
                  <a:moveTo>
                    <a:pt x="274" y="45"/>
                  </a:moveTo>
                  <a:cubicBezTo>
                    <a:pt x="228" y="0"/>
                    <a:pt x="155" y="0"/>
                    <a:pt x="109" y="45"/>
                  </a:cubicBezTo>
                  <a:cubicBezTo>
                    <a:pt x="0" y="154"/>
                    <a:pt x="0" y="154"/>
                    <a:pt x="0" y="154"/>
                  </a:cubicBezTo>
                  <a:cubicBezTo>
                    <a:pt x="164" y="319"/>
                    <a:pt x="164" y="319"/>
                    <a:pt x="164" y="319"/>
                  </a:cubicBezTo>
                  <a:cubicBezTo>
                    <a:pt x="274" y="210"/>
                    <a:pt x="274" y="210"/>
                    <a:pt x="274" y="210"/>
                  </a:cubicBezTo>
                  <a:cubicBezTo>
                    <a:pt x="319" y="164"/>
                    <a:pt x="319" y="91"/>
                    <a:pt x="274" y="4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0" name="Freeform 280"/>
            <p:cNvSpPr/>
            <p:nvPr/>
          </p:nvSpPr>
          <p:spPr bwMode="auto">
            <a:xfrm>
              <a:off x="5022850" y="2324100"/>
              <a:ext cx="241300" cy="244475"/>
            </a:xfrm>
            <a:custGeom>
              <a:avLst/>
              <a:gdLst>
                <a:gd name="T0" fmla="*/ 155 w 320"/>
                <a:gd name="T1" fmla="*/ 5 h 325"/>
                <a:gd name="T2" fmla="*/ 161 w 320"/>
                <a:gd name="T3" fmla="*/ 0 h 325"/>
                <a:gd name="T4" fmla="*/ 45 w 320"/>
                <a:gd name="T5" fmla="*/ 116 h 325"/>
                <a:gd name="T6" fmla="*/ 45 w 320"/>
                <a:gd name="T7" fmla="*/ 280 h 325"/>
                <a:gd name="T8" fmla="*/ 209 w 320"/>
                <a:gd name="T9" fmla="*/ 280 h 325"/>
                <a:gd name="T10" fmla="*/ 320 w 320"/>
                <a:gd name="T11" fmla="*/ 170 h 325"/>
                <a:gd name="T12" fmla="*/ 155 w 320"/>
                <a:gd name="T13" fmla="*/ 5 h 325"/>
              </a:gdLst>
              <a:ahLst/>
              <a:cxnLst>
                <a:cxn ang="0">
                  <a:pos x="T0" y="T1"/>
                </a:cxn>
                <a:cxn ang="0">
                  <a:pos x="T2" y="T3"/>
                </a:cxn>
                <a:cxn ang="0">
                  <a:pos x="T4" y="T5"/>
                </a:cxn>
                <a:cxn ang="0">
                  <a:pos x="T6" y="T7"/>
                </a:cxn>
                <a:cxn ang="0">
                  <a:pos x="T8" y="T9"/>
                </a:cxn>
                <a:cxn ang="0">
                  <a:pos x="T10" y="T11"/>
                </a:cxn>
                <a:cxn ang="0">
                  <a:pos x="T12" y="T13"/>
                </a:cxn>
              </a:cxnLst>
              <a:rect l="0" t="0" r="r" b="b"/>
              <a:pathLst>
                <a:path w="320" h="325">
                  <a:moveTo>
                    <a:pt x="155" y="5"/>
                  </a:moveTo>
                  <a:cubicBezTo>
                    <a:pt x="161" y="0"/>
                    <a:pt x="161" y="0"/>
                    <a:pt x="161" y="0"/>
                  </a:cubicBezTo>
                  <a:cubicBezTo>
                    <a:pt x="45" y="116"/>
                    <a:pt x="45" y="116"/>
                    <a:pt x="45" y="116"/>
                  </a:cubicBezTo>
                  <a:cubicBezTo>
                    <a:pt x="0" y="161"/>
                    <a:pt x="0" y="234"/>
                    <a:pt x="45" y="280"/>
                  </a:cubicBezTo>
                  <a:cubicBezTo>
                    <a:pt x="90" y="325"/>
                    <a:pt x="164" y="325"/>
                    <a:pt x="209" y="280"/>
                  </a:cubicBezTo>
                  <a:cubicBezTo>
                    <a:pt x="320" y="170"/>
                    <a:pt x="320" y="170"/>
                    <a:pt x="320" y="170"/>
                  </a:cubicBezTo>
                  <a:lnTo>
                    <a:pt x="155" y="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61" name="Group 165"/>
          <p:cNvGrpSpPr/>
          <p:nvPr/>
        </p:nvGrpSpPr>
        <p:grpSpPr>
          <a:xfrm>
            <a:off x="8272950" y="1477735"/>
            <a:ext cx="524935" cy="565151"/>
            <a:chOff x="5832475" y="2170113"/>
            <a:chExt cx="393701" cy="423863"/>
          </a:xfrm>
          <a:solidFill>
            <a:schemeClr val="bg1"/>
          </a:solidFill>
        </p:grpSpPr>
        <p:sp>
          <p:nvSpPr>
            <p:cNvPr id="462" name="Freeform 281"/>
            <p:cNvSpPr/>
            <p:nvPr/>
          </p:nvSpPr>
          <p:spPr bwMode="auto">
            <a:xfrm>
              <a:off x="6081713" y="2170113"/>
              <a:ext cx="144463" cy="153988"/>
            </a:xfrm>
            <a:custGeom>
              <a:avLst/>
              <a:gdLst>
                <a:gd name="T0" fmla="*/ 111 w 194"/>
                <a:gd name="T1" fmla="*/ 205 h 205"/>
                <a:gd name="T2" fmla="*/ 181 w 194"/>
                <a:gd name="T3" fmla="*/ 78 h 205"/>
                <a:gd name="T4" fmla="*/ 162 w 194"/>
                <a:gd name="T5" fmla="*/ 13 h 205"/>
                <a:gd name="T6" fmla="*/ 96 w 194"/>
                <a:gd name="T7" fmla="*/ 32 h 205"/>
                <a:gd name="T8" fmla="*/ 0 w 194"/>
                <a:gd name="T9" fmla="*/ 205 h 205"/>
                <a:gd name="T10" fmla="*/ 111 w 194"/>
                <a:gd name="T11" fmla="*/ 205 h 205"/>
              </a:gdLst>
              <a:ahLst/>
              <a:cxnLst>
                <a:cxn ang="0">
                  <a:pos x="T0" y="T1"/>
                </a:cxn>
                <a:cxn ang="0">
                  <a:pos x="T2" y="T3"/>
                </a:cxn>
                <a:cxn ang="0">
                  <a:pos x="T4" y="T5"/>
                </a:cxn>
                <a:cxn ang="0">
                  <a:pos x="T6" y="T7"/>
                </a:cxn>
                <a:cxn ang="0">
                  <a:pos x="T8" y="T9"/>
                </a:cxn>
                <a:cxn ang="0">
                  <a:pos x="T10" y="T11"/>
                </a:cxn>
              </a:cxnLst>
              <a:rect l="0" t="0" r="r" b="b"/>
              <a:pathLst>
                <a:path w="194" h="205">
                  <a:moveTo>
                    <a:pt x="111" y="205"/>
                  </a:moveTo>
                  <a:cubicBezTo>
                    <a:pt x="181" y="78"/>
                    <a:pt x="181" y="78"/>
                    <a:pt x="181" y="78"/>
                  </a:cubicBezTo>
                  <a:cubicBezTo>
                    <a:pt x="194" y="55"/>
                    <a:pt x="185" y="26"/>
                    <a:pt x="162" y="13"/>
                  </a:cubicBezTo>
                  <a:cubicBezTo>
                    <a:pt x="138" y="0"/>
                    <a:pt x="109" y="8"/>
                    <a:pt x="96" y="32"/>
                  </a:cubicBezTo>
                  <a:cubicBezTo>
                    <a:pt x="0" y="205"/>
                    <a:pt x="0" y="205"/>
                    <a:pt x="0" y="205"/>
                  </a:cubicBezTo>
                  <a:lnTo>
                    <a:pt x="111" y="20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3" name="Freeform 282"/>
            <p:cNvSpPr>
              <a:spLocks noEditPoints="1"/>
            </p:cNvSpPr>
            <p:nvPr/>
          </p:nvSpPr>
          <p:spPr bwMode="auto">
            <a:xfrm>
              <a:off x="5843588" y="2373313"/>
              <a:ext cx="346075" cy="220663"/>
            </a:xfrm>
            <a:custGeom>
              <a:avLst/>
              <a:gdLst>
                <a:gd name="T0" fmla="*/ 0 w 461"/>
                <a:gd name="T1" fmla="*/ 0 h 293"/>
                <a:gd name="T2" fmla="*/ 0 w 461"/>
                <a:gd name="T3" fmla="*/ 152 h 293"/>
                <a:gd name="T4" fmla="*/ 141 w 461"/>
                <a:gd name="T5" fmla="*/ 293 h 293"/>
                <a:gd name="T6" fmla="*/ 320 w 461"/>
                <a:gd name="T7" fmla="*/ 293 h 293"/>
                <a:gd name="T8" fmla="*/ 461 w 461"/>
                <a:gd name="T9" fmla="*/ 152 h 293"/>
                <a:gd name="T10" fmla="*/ 461 w 461"/>
                <a:gd name="T11" fmla="*/ 0 h 293"/>
                <a:gd name="T12" fmla="*/ 0 w 461"/>
                <a:gd name="T13" fmla="*/ 0 h 293"/>
                <a:gd name="T14" fmla="*/ 303 w 461"/>
                <a:gd name="T15" fmla="*/ 181 h 293"/>
                <a:gd name="T16" fmla="*/ 292 w 461"/>
                <a:gd name="T17" fmla="*/ 193 h 293"/>
                <a:gd name="T18" fmla="*/ 251 w 461"/>
                <a:gd name="T19" fmla="*/ 193 h 293"/>
                <a:gd name="T20" fmla="*/ 251 w 461"/>
                <a:gd name="T21" fmla="*/ 234 h 293"/>
                <a:gd name="T22" fmla="*/ 240 w 461"/>
                <a:gd name="T23" fmla="*/ 246 h 293"/>
                <a:gd name="T24" fmla="*/ 221 w 461"/>
                <a:gd name="T25" fmla="*/ 246 h 293"/>
                <a:gd name="T26" fmla="*/ 210 w 461"/>
                <a:gd name="T27" fmla="*/ 234 h 293"/>
                <a:gd name="T28" fmla="*/ 210 w 461"/>
                <a:gd name="T29" fmla="*/ 193 h 293"/>
                <a:gd name="T30" fmla="*/ 169 w 461"/>
                <a:gd name="T31" fmla="*/ 193 h 293"/>
                <a:gd name="T32" fmla="*/ 158 w 461"/>
                <a:gd name="T33" fmla="*/ 181 h 293"/>
                <a:gd name="T34" fmla="*/ 158 w 461"/>
                <a:gd name="T35" fmla="*/ 162 h 293"/>
                <a:gd name="T36" fmla="*/ 169 w 461"/>
                <a:gd name="T37" fmla="*/ 151 h 293"/>
                <a:gd name="T38" fmla="*/ 210 w 461"/>
                <a:gd name="T39" fmla="*/ 151 h 293"/>
                <a:gd name="T40" fmla="*/ 210 w 461"/>
                <a:gd name="T41" fmla="*/ 109 h 293"/>
                <a:gd name="T42" fmla="*/ 221 w 461"/>
                <a:gd name="T43" fmla="*/ 98 h 293"/>
                <a:gd name="T44" fmla="*/ 240 w 461"/>
                <a:gd name="T45" fmla="*/ 98 h 293"/>
                <a:gd name="T46" fmla="*/ 251 w 461"/>
                <a:gd name="T47" fmla="*/ 109 h 293"/>
                <a:gd name="T48" fmla="*/ 251 w 461"/>
                <a:gd name="T49" fmla="*/ 151 h 293"/>
                <a:gd name="T50" fmla="*/ 292 w 461"/>
                <a:gd name="T51" fmla="*/ 151 h 293"/>
                <a:gd name="T52" fmla="*/ 303 w 461"/>
                <a:gd name="T53" fmla="*/ 162 h 293"/>
                <a:gd name="T54" fmla="*/ 303 w 461"/>
                <a:gd name="T55" fmla="*/ 18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1" h="293">
                  <a:moveTo>
                    <a:pt x="0" y="0"/>
                  </a:moveTo>
                  <a:cubicBezTo>
                    <a:pt x="0" y="152"/>
                    <a:pt x="0" y="152"/>
                    <a:pt x="0" y="152"/>
                  </a:cubicBezTo>
                  <a:cubicBezTo>
                    <a:pt x="0" y="230"/>
                    <a:pt x="63" y="293"/>
                    <a:pt x="141" y="293"/>
                  </a:cubicBezTo>
                  <a:cubicBezTo>
                    <a:pt x="320" y="293"/>
                    <a:pt x="320" y="293"/>
                    <a:pt x="320" y="293"/>
                  </a:cubicBezTo>
                  <a:cubicBezTo>
                    <a:pt x="398" y="293"/>
                    <a:pt x="461" y="230"/>
                    <a:pt x="461" y="152"/>
                  </a:cubicBezTo>
                  <a:cubicBezTo>
                    <a:pt x="461" y="0"/>
                    <a:pt x="461" y="0"/>
                    <a:pt x="461" y="0"/>
                  </a:cubicBezTo>
                  <a:lnTo>
                    <a:pt x="0" y="0"/>
                  </a:lnTo>
                  <a:close/>
                  <a:moveTo>
                    <a:pt x="303" y="181"/>
                  </a:moveTo>
                  <a:cubicBezTo>
                    <a:pt x="303" y="188"/>
                    <a:pt x="298" y="193"/>
                    <a:pt x="292" y="193"/>
                  </a:cubicBezTo>
                  <a:cubicBezTo>
                    <a:pt x="251" y="193"/>
                    <a:pt x="251" y="193"/>
                    <a:pt x="251" y="193"/>
                  </a:cubicBezTo>
                  <a:cubicBezTo>
                    <a:pt x="251" y="234"/>
                    <a:pt x="251" y="234"/>
                    <a:pt x="251" y="234"/>
                  </a:cubicBezTo>
                  <a:cubicBezTo>
                    <a:pt x="251" y="241"/>
                    <a:pt x="246" y="246"/>
                    <a:pt x="240" y="246"/>
                  </a:cubicBezTo>
                  <a:cubicBezTo>
                    <a:pt x="221" y="246"/>
                    <a:pt x="221" y="246"/>
                    <a:pt x="221" y="246"/>
                  </a:cubicBezTo>
                  <a:cubicBezTo>
                    <a:pt x="215" y="246"/>
                    <a:pt x="210" y="241"/>
                    <a:pt x="210" y="234"/>
                  </a:cubicBezTo>
                  <a:cubicBezTo>
                    <a:pt x="210" y="193"/>
                    <a:pt x="210" y="193"/>
                    <a:pt x="210" y="193"/>
                  </a:cubicBezTo>
                  <a:cubicBezTo>
                    <a:pt x="169" y="193"/>
                    <a:pt x="169" y="193"/>
                    <a:pt x="169" y="193"/>
                  </a:cubicBezTo>
                  <a:cubicBezTo>
                    <a:pt x="163" y="193"/>
                    <a:pt x="158" y="188"/>
                    <a:pt x="158" y="181"/>
                  </a:cubicBezTo>
                  <a:cubicBezTo>
                    <a:pt x="158" y="162"/>
                    <a:pt x="158" y="162"/>
                    <a:pt x="158" y="162"/>
                  </a:cubicBezTo>
                  <a:cubicBezTo>
                    <a:pt x="158" y="156"/>
                    <a:pt x="163" y="151"/>
                    <a:pt x="169" y="151"/>
                  </a:cubicBezTo>
                  <a:cubicBezTo>
                    <a:pt x="210" y="151"/>
                    <a:pt x="210" y="151"/>
                    <a:pt x="210" y="151"/>
                  </a:cubicBezTo>
                  <a:cubicBezTo>
                    <a:pt x="210" y="109"/>
                    <a:pt x="210" y="109"/>
                    <a:pt x="210" y="109"/>
                  </a:cubicBezTo>
                  <a:cubicBezTo>
                    <a:pt x="210" y="103"/>
                    <a:pt x="215" y="98"/>
                    <a:pt x="221" y="98"/>
                  </a:cubicBezTo>
                  <a:cubicBezTo>
                    <a:pt x="240" y="98"/>
                    <a:pt x="240" y="98"/>
                    <a:pt x="240" y="98"/>
                  </a:cubicBezTo>
                  <a:cubicBezTo>
                    <a:pt x="246" y="98"/>
                    <a:pt x="251" y="103"/>
                    <a:pt x="251" y="109"/>
                  </a:cubicBezTo>
                  <a:cubicBezTo>
                    <a:pt x="251" y="151"/>
                    <a:pt x="251" y="151"/>
                    <a:pt x="251" y="151"/>
                  </a:cubicBezTo>
                  <a:cubicBezTo>
                    <a:pt x="292" y="151"/>
                    <a:pt x="292" y="151"/>
                    <a:pt x="292" y="151"/>
                  </a:cubicBezTo>
                  <a:cubicBezTo>
                    <a:pt x="298" y="151"/>
                    <a:pt x="303" y="156"/>
                    <a:pt x="303" y="162"/>
                  </a:cubicBezTo>
                  <a:lnTo>
                    <a:pt x="303" y="18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4" name="Rectangle 283"/>
            <p:cNvSpPr>
              <a:spLocks noChangeArrowheads="1"/>
            </p:cNvSpPr>
            <p:nvPr/>
          </p:nvSpPr>
          <p:spPr bwMode="auto">
            <a:xfrm>
              <a:off x="5843588" y="2373313"/>
              <a:ext cx="346075" cy="41275"/>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5" name="Freeform 284"/>
            <p:cNvSpPr/>
            <p:nvPr/>
          </p:nvSpPr>
          <p:spPr bwMode="auto">
            <a:xfrm>
              <a:off x="5832475" y="2339975"/>
              <a:ext cx="368300" cy="50800"/>
            </a:xfrm>
            <a:custGeom>
              <a:avLst/>
              <a:gdLst>
                <a:gd name="T0" fmla="*/ 17 w 491"/>
                <a:gd name="T1" fmla="*/ 67 h 67"/>
                <a:gd name="T2" fmla="*/ 0 w 491"/>
                <a:gd name="T3" fmla="*/ 48 h 67"/>
                <a:gd name="T4" fmla="*/ 0 w 491"/>
                <a:gd name="T5" fmla="*/ 18 h 67"/>
                <a:gd name="T6" fmla="*/ 17 w 491"/>
                <a:gd name="T7" fmla="*/ 0 h 67"/>
                <a:gd name="T8" fmla="*/ 474 w 491"/>
                <a:gd name="T9" fmla="*/ 0 h 67"/>
                <a:gd name="T10" fmla="*/ 491 w 491"/>
                <a:gd name="T11" fmla="*/ 18 h 67"/>
                <a:gd name="T12" fmla="*/ 491 w 491"/>
                <a:gd name="T13" fmla="*/ 48 h 67"/>
                <a:gd name="T14" fmla="*/ 474 w 491"/>
                <a:gd name="T15" fmla="*/ 67 h 67"/>
                <a:gd name="T16" fmla="*/ 17 w 491"/>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67">
                  <a:moveTo>
                    <a:pt x="17" y="67"/>
                  </a:moveTo>
                  <a:cubicBezTo>
                    <a:pt x="8" y="67"/>
                    <a:pt x="0" y="58"/>
                    <a:pt x="0" y="48"/>
                  </a:cubicBezTo>
                  <a:cubicBezTo>
                    <a:pt x="0" y="18"/>
                    <a:pt x="0" y="18"/>
                    <a:pt x="0" y="18"/>
                  </a:cubicBezTo>
                  <a:cubicBezTo>
                    <a:pt x="0" y="8"/>
                    <a:pt x="8" y="0"/>
                    <a:pt x="17" y="0"/>
                  </a:cubicBezTo>
                  <a:cubicBezTo>
                    <a:pt x="474" y="0"/>
                    <a:pt x="474" y="0"/>
                    <a:pt x="474" y="0"/>
                  </a:cubicBezTo>
                  <a:cubicBezTo>
                    <a:pt x="483" y="0"/>
                    <a:pt x="491" y="8"/>
                    <a:pt x="491" y="18"/>
                  </a:cubicBezTo>
                  <a:cubicBezTo>
                    <a:pt x="491" y="48"/>
                    <a:pt x="491" y="48"/>
                    <a:pt x="491" y="48"/>
                  </a:cubicBezTo>
                  <a:cubicBezTo>
                    <a:pt x="491" y="58"/>
                    <a:pt x="483" y="67"/>
                    <a:pt x="474" y="67"/>
                  </a:cubicBezTo>
                  <a:lnTo>
                    <a:pt x="17" y="6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66" name="Group 170"/>
          <p:cNvGrpSpPr/>
          <p:nvPr/>
        </p:nvGrpSpPr>
        <p:grpSpPr>
          <a:xfrm>
            <a:off x="6361721" y="4393013"/>
            <a:ext cx="599017" cy="366184"/>
            <a:chOff x="-7938" y="3078163"/>
            <a:chExt cx="449263" cy="274638"/>
          </a:xfrm>
          <a:solidFill>
            <a:schemeClr val="bg1"/>
          </a:solidFill>
        </p:grpSpPr>
        <p:sp>
          <p:nvSpPr>
            <p:cNvPr id="467" name="Freeform 285"/>
            <p:cNvSpPr>
              <a:spLocks noEditPoints="1"/>
            </p:cNvSpPr>
            <p:nvPr/>
          </p:nvSpPr>
          <p:spPr bwMode="auto">
            <a:xfrm>
              <a:off x="-7938" y="3078163"/>
              <a:ext cx="449263" cy="274638"/>
            </a:xfrm>
            <a:custGeom>
              <a:avLst/>
              <a:gdLst>
                <a:gd name="T0" fmla="*/ 299 w 598"/>
                <a:gd name="T1" fmla="*/ 0 h 364"/>
                <a:gd name="T2" fmla="*/ 0 w 598"/>
                <a:gd name="T3" fmla="*/ 182 h 364"/>
                <a:gd name="T4" fmla="*/ 299 w 598"/>
                <a:gd name="T5" fmla="*/ 364 h 364"/>
                <a:gd name="T6" fmla="*/ 598 w 598"/>
                <a:gd name="T7" fmla="*/ 182 h 364"/>
                <a:gd name="T8" fmla="*/ 299 w 598"/>
                <a:gd name="T9" fmla="*/ 0 h 364"/>
                <a:gd name="T10" fmla="*/ 299 w 598"/>
                <a:gd name="T11" fmla="*/ 316 h 364"/>
                <a:gd name="T12" fmla="*/ 166 w 598"/>
                <a:gd name="T13" fmla="*/ 182 h 364"/>
                <a:gd name="T14" fmla="*/ 299 w 598"/>
                <a:gd name="T15" fmla="*/ 48 h 364"/>
                <a:gd name="T16" fmla="*/ 432 w 598"/>
                <a:gd name="T17" fmla="*/ 182 h 364"/>
                <a:gd name="T18" fmla="*/ 299 w 598"/>
                <a:gd name="T19" fmla="*/ 31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8" h="364">
                  <a:moveTo>
                    <a:pt x="299" y="0"/>
                  </a:moveTo>
                  <a:cubicBezTo>
                    <a:pt x="106" y="0"/>
                    <a:pt x="0" y="182"/>
                    <a:pt x="0" y="182"/>
                  </a:cubicBezTo>
                  <a:cubicBezTo>
                    <a:pt x="0" y="182"/>
                    <a:pt x="106" y="364"/>
                    <a:pt x="299" y="364"/>
                  </a:cubicBezTo>
                  <a:cubicBezTo>
                    <a:pt x="492" y="364"/>
                    <a:pt x="598" y="182"/>
                    <a:pt x="598" y="182"/>
                  </a:cubicBezTo>
                  <a:cubicBezTo>
                    <a:pt x="598" y="182"/>
                    <a:pt x="492" y="0"/>
                    <a:pt x="299" y="0"/>
                  </a:cubicBezTo>
                  <a:close/>
                  <a:moveTo>
                    <a:pt x="299" y="316"/>
                  </a:moveTo>
                  <a:cubicBezTo>
                    <a:pt x="226" y="315"/>
                    <a:pt x="166" y="256"/>
                    <a:pt x="166" y="182"/>
                  </a:cubicBezTo>
                  <a:cubicBezTo>
                    <a:pt x="166" y="109"/>
                    <a:pt x="226" y="49"/>
                    <a:pt x="299" y="48"/>
                  </a:cubicBezTo>
                  <a:cubicBezTo>
                    <a:pt x="372" y="49"/>
                    <a:pt x="432" y="109"/>
                    <a:pt x="432" y="182"/>
                  </a:cubicBezTo>
                  <a:cubicBezTo>
                    <a:pt x="432" y="256"/>
                    <a:pt x="372" y="315"/>
                    <a:pt x="299" y="31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8" name="Oval 286"/>
            <p:cNvSpPr>
              <a:spLocks noChangeArrowheads="1"/>
            </p:cNvSpPr>
            <p:nvPr/>
          </p:nvSpPr>
          <p:spPr bwMode="auto">
            <a:xfrm>
              <a:off x="163512" y="3162300"/>
              <a:ext cx="106363" cy="10636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69" name="Group 173"/>
          <p:cNvGrpSpPr/>
          <p:nvPr/>
        </p:nvGrpSpPr>
        <p:grpSpPr>
          <a:xfrm>
            <a:off x="6426233" y="2487658"/>
            <a:ext cx="541867" cy="565149"/>
            <a:chOff x="839787" y="3005138"/>
            <a:chExt cx="406400" cy="423862"/>
          </a:xfrm>
          <a:solidFill>
            <a:schemeClr val="bg1"/>
          </a:solidFill>
        </p:grpSpPr>
        <p:sp>
          <p:nvSpPr>
            <p:cNvPr id="470" name="Freeform 287"/>
            <p:cNvSpPr/>
            <p:nvPr/>
          </p:nvSpPr>
          <p:spPr bwMode="auto">
            <a:xfrm>
              <a:off x="985837" y="3094038"/>
              <a:ext cx="84138" cy="100013"/>
            </a:xfrm>
            <a:custGeom>
              <a:avLst/>
              <a:gdLst>
                <a:gd name="T0" fmla="*/ 53 w 53"/>
                <a:gd name="T1" fmla="*/ 54 h 63"/>
                <a:gd name="T2" fmla="*/ 40 w 53"/>
                <a:gd name="T3" fmla="*/ 63 h 63"/>
                <a:gd name="T4" fmla="*/ 0 w 53"/>
                <a:gd name="T5" fmla="*/ 9 h 63"/>
                <a:gd name="T6" fmla="*/ 12 w 53"/>
                <a:gd name="T7" fmla="*/ 0 h 63"/>
                <a:gd name="T8" fmla="*/ 53 w 53"/>
                <a:gd name="T9" fmla="*/ 54 h 63"/>
              </a:gdLst>
              <a:ahLst/>
              <a:cxnLst>
                <a:cxn ang="0">
                  <a:pos x="T0" y="T1"/>
                </a:cxn>
                <a:cxn ang="0">
                  <a:pos x="T2" y="T3"/>
                </a:cxn>
                <a:cxn ang="0">
                  <a:pos x="T4" y="T5"/>
                </a:cxn>
                <a:cxn ang="0">
                  <a:pos x="T6" y="T7"/>
                </a:cxn>
                <a:cxn ang="0">
                  <a:pos x="T8" y="T9"/>
                </a:cxn>
              </a:cxnLst>
              <a:rect l="0" t="0" r="r" b="b"/>
              <a:pathLst>
                <a:path w="53" h="63">
                  <a:moveTo>
                    <a:pt x="53" y="54"/>
                  </a:moveTo>
                  <a:lnTo>
                    <a:pt x="40" y="63"/>
                  </a:lnTo>
                  <a:lnTo>
                    <a:pt x="0" y="9"/>
                  </a:lnTo>
                  <a:lnTo>
                    <a:pt x="12" y="0"/>
                  </a:lnTo>
                  <a:lnTo>
                    <a:pt x="53" y="5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1" name="Freeform 288"/>
            <p:cNvSpPr/>
            <p:nvPr/>
          </p:nvSpPr>
          <p:spPr bwMode="auto">
            <a:xfrm>
              <a:off x="1098550" y="3244850"/>
              <a:ext cx="82550" cy="100013"/>
            </a:xfrm>
            <a:custGeom>
              <a:avLst/>
              <a:gdLst>
                <a:gd name="T0" fmla="*/ 12 w 52"/>
                <a:gd name="T1" fmla="*/ 0 h 63"/>
                <a:gd name="T2" fmla="*/ 0 w 52"/>
                <a:gd name="T3" fmla="*/ 9 h 63"/>
                <a:gd name="T4" fmla="*/ 40 w 52"/>
                <a:gd name="T5" fmla="*/ 63 h 63"/>
                <a:gd name="T6" fmla="*/ 52 w 52"/>
                <a:gd name="T7" fmla="*/ 53 h 63"/>
                <a:gd name="T8" fmla="*/ 12 w 52"/>
                <a:gd name="T9" fmla="*/ 0 h 63"/>
              </a:gdLst>
              <a:ahLst/>
              <a:cxnLst>
                <a:cxn ang="0">
                  <a:pos x="T0" y="T1"/>
                </a:cxn>
                <a:cxn ang="0">
                  <a:pos x="T2" y="T3"/>
                </a:cxn>
                <a:cxn ang="0">
                  <a:pos x="T4" y="T5"/>
                </a:cxn>
                <a:cxn ang="0">
                  <a:pos x="T6" y="T7"/>
                </a:cxn>
                <a:cxn ang="0">
                  <a:pos x="T8" y="T9"/>
                </a:cxn>
              </a:cxnLst>
              <a:rect l="0" t="0" r="r" b="b"/>
              <a:pathLst>
                <a:path w="52" h="63">
                  <a:moveTo>
                    <a:pt x="12" y="0"/>
                  </a:moveTo>
                  <a:lnTo>
                    <a:pt x="0" y="9"/>
                  </a:lnTo>
                  <a:lnTo>
                    <a:pt x="40" y="63"/>
                  </a:lnTo>
                  <a:lnTo>
                    <a:pt x="52" y="53"/>
                  </a:lnTo>
                  <a:lnTo>
                    <a:pt x="12"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2" name="Freeform 289"/>
            <p:cNvSpPr/>
            <p:nvPr/>
          </p:nvSpPr>
          <p:spPr bwMode="auto">
            <a:xfrm>
              <a:off x="1114425" y="3136900"/>
              <a:ext cx="95250" cy="74613"/>
            </a:xfrm>
            <a:custGeom>
              <a:avLst/>
              <a:gdLst>
                <a:gd name="T0" fmla="*/ 5 w 60"/>
                <a:gd name="T1" fmla="*/ 47 h 47"/>
                <a:gd name="T2" fmla="*/ 0 w 60"/>
                <a:gd name="T3" fmla="*/ 38 h 47"/>
                <a:gd name="T4" fmla="*/ 55 w 60"/>
                <a:gd name="T5" fmla="*/ 0 h 47"/>
                <a:gd name="T6" fmla="*/ 60 w 60"/>
                <a:gd name="T7" fmla="*/ 8 h 47"/>
                <a:gd name="T8" fmla="*/ 5 w 60"/>
                <a:gd name="T9" fmla="*/ 47 h 47"/>
              </a:gdLst>
              <a:ahLst/>
              <a:cxnLst>
                <a:cxn ang="0">
                  <a:pos x="T0" y="T1"/>
                </a:cxn>
                <a:cxn ang="0">
                  <a:pos x="T2" y="T3"/>
                </a:cxn>
                <a:cxn ang="0">
                  <a:pos x="T4" y="T5"/>
                </a:cxn>
                <a:cxn ang="0">
                  <a:pos x="T6" y="T7"/>
                </a:cxn>
                <a:cxn ang="0">
                  <a:pos x="T8" y="T9"/>
                </a:cxn>
              </a:cxnLst>
              <a:rect l="0" t="0" r="r" b="b"/>
              <a:pathLst>
                <a:path w="60" h="47">
                  <a:moveTo>
                    <a:pt x="5" y="47"/>
                  </a:moveTo>
                  <a:lnTo>
                    <a:pt x="0" y="38"/>
                  </a:lnTo>
                  <a:lnTo>
                    <a:pt x="55" y="0"/>
                  </a:lnTo>
                  <a:lnTo>
                    <a:pt x="60" y="8"/>
                  </a:lnTo>
                  <a:lnTo>
                    <a:pt x="5" y="4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3" name="Freeform 290"/>
            <p:cNvSpPr/>
            <p:nvPr/>
          </p:nvSpPr>
          <p:spPr bwMode="auto">
            <a:xfrm>
              <a:off x="958850" y="3233738"/>
              <a:ext cx="100013" cy="82550"/>
            </a:xfrm>
            <a:custGeom>
              <a:avLst/>
              <a:gdLst>
                <a:gd name="T0" fmla="*/ 63 w 63"/>
                <a:gd name="T1" fmla="*/ 13 h 52"/>
                <a:gd name="T2" fmla="*/ 54 w 63"/>
                <a:gd name="T3" fmla="*/ 0 h 52"/>
                <a:gd name="T4" fmla="*/ 0 w 63"/>
                <a:gd name="T5" fmla="*/ 40 h 52"/>
                <a:gd name="T6" fmla="*/ 9 w 63"/>
                <a:gd name="T7" fmla="*/ 52 h 52"/>
                <a:gd name="T8" fmla="*/ 63 w 63"/>
                <a:gd name="T9" fmla="*/ 13 h 52"/>
              </a:gdLst>
              <a:ahLst/>
              <a:cxnLst>
                <a:cxn ang="0">
                  <a:pos x="T0" y="T1"/>
                </a:cxn>
                <a:cxn ang="0">
                  <a:pos x="T2" y="T3"/>
                </a:cxn>
                <a:cxn ang="0">
                  <a:pos x="T4" y="T5"/>
                </a:cxn>
                <a:cxn ang="0">
                  <a:pos x="T6" y="T7"/>
                </a:cxn>
                <a:cxn ang="0">
                  <a:pos x="T8" y="T9"/>
                </a:cxn>
              </a:cxnLst>
              <a:rect l="0" t="0" r="r" b="b"/>
              <a:pathLst>
                <a:path w="63" h="52">
                  <a:moveTo>
                    <a:pt x="63" y="13"/>
                  </a:moveTo>
                  <a:lnTo>
                    <a:pt x="54" y="0"/>
                  </a:lnTo>
                  <a:lnTo>
                    <a:pt x="0" y="40"/>
                  </a:lnTo>
                  <a:lnTo>
                    <a:pt x="9" y="52"/>
                  </a:lnTo>
                  <a:lnTo>
                    <a:pt x="63" y="1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4" name="Freeform 291"/>
            <p:cNvSpPr/>
            <p:nvPr/>
          </p:nvSpPr>
          <p:spPr bwMode="auto">
            <a:xfrm>
              <a:off x="995362" y="3127375"/>
              <a:ext cx="182563" cy="184150"/>
            </a:xfrm>
            <a:custGeom>
              <a:avLst/>
              <a:gdLst>
                <a:gd name="T0" fmla="*/ 219 w 243"/>
                <a:gd name="T1" fmla="*/ 166 h 244"/>
                <a:gd name="T2" fmla="*/ 78 w 243"/>
                <a:gd name="T3" fmla="*/ 220 h 244"/>
                <a:gd name="T4" fmla="*/ 24 w 243"/>
                <a:gd name="T5" fmla="*/ 78 h 244"/>
                <a:gd name="T6" fmla="*/ 165 w 243"/>
                <a:gd name="T7" fmla="*/ 24 h 244"/>
                <a:gd name="T8" fmla="*/ 219 w 243"/>
                <a:gd name="T9" fmla="*/ 166 h 244"/>
              </a:gdLst>
              <a:ahLst/>
              <a:cxnLst>
                <a:cxn ang="0">
                  <a:pos x="T0" y="T1"/>
                </a:cxn>
                <a:cxn ang="0">
                  <a:pos x="T2" y="T3"/>
                </a:cxn>
                <a:cxn ang="0">
                  <a:pos x="T4" y="T5"/>
                </a:cxn>
                <a:cxn ang="0">
                  <a:pos x="T6" y="T7"/>
                </a:cxn>
                <a:cxn ang="0">
                  <a:pos x="T8" y="T9"/>
                </a:cxn>
              </a:cxnLst>
              <a:rect l="0" t="0" r="r" b="b"/>
              <a:pathLst>
                <a:path w="243" h="244">
                  <a:moveTo>
                    <a:pt x="219" y="166"/>
                  </a:moveTo>
                  <a:cubicBezTo>
                    <a:pt x="195" y="220"/>
                    <a:pt x="132" y="244"/>
                    <a:pt x="78" y="220"/>
                  </a:cubicBezTo>
                  <a:cubicBezTo>
                    <a:pt x="24" y="196"/>
                    <a:pt x="0" y="132"/>
                    <a:pt x="24" y="78"/>
                  </a:cubicBezTo>
                  <a:cubicBezTo>
                    <a:pt x="48" y="25"/>
                    <a:pt x="111" y="0"/>
                    <a:pt x="165" y="24"/>
                  </a:cubicBezTo>
                  <a:cubicBezTo>
                    <a:pt x="219" y="49"/>
                    <a:pt x="243" y="112"/>
                    <a:pt x="219" y="16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5" name="Freeform 292"/>
            <p:cNvSpPr/>
            <p:nvPr/>
          </p:nvSpPr>
          <p:spPr bwMode="auto">
            <a:xfrm>
              <a:off x="909637" y="3005138"/>
              <a:ext cx="133350" cy="133350"/>
            </a:xfrm>
            <a:custGeom>
              <a:avLst/>
              <a:gdLst>
                <a:gd name="T0" fmla="*/ 160 w 178"/>
                <a:gd name="T1" fmla="*/ 120 h 177"/>
                <a:gd name="T2" fmla="*/ 57 w 178"/>
                <a:gd name="T3" fmla="*/ 160 h 177"/>
                <a:gd name="T4" fmla="*/ 18 w 178"/>
                <a:gd name="T5" fmla="*/ 57 h 177"/>
                <a:gd name="T6" fmla="*/ 121 w 178"/>
                <a:gd name="T7" fmla="*/ 17 h 177"/>
                <a:gd name="T8" fmla="*/ 160 w 178"/>
                <a:gd name="T9" fmla="*/ 120 h 177"/>
              </a:gdLst>
              <a:ahLst/>
              <a:cxnLst>
                <a:cxn ang="0">
                  <a:pos x="T0" y="T1"/>
                </a:cxn>
                <a:cxn ang="0">
                  <a:pos x="T2" y="T3"/>
                </a:cxn>
                <a:cxn ang="0">
                  <a:pos x="T4" y="T5"/>
                </a:cxn>
                <a:cxn ang="0">
                  <a:pos x="T6" y="T7"/>
                </a:cxn>
                <a:cxn ang="0">
                  <a:pos x="T8" y="T9"/>
                </a:cxn>
              </a:cxnLst>
              <a:rect l="0" t="0" r="r" b="b"/>
              <a:pathLst>
                <a:path w="178" h="177">
                  <a:moveTo>
                    <a:pt x="160" y="120"/>
                  </a:moveTo>
                  <a:cubicBezTo>
                    <a:pt x="143" y="160"/>
                    <a:pt x="97" y="177"/>
                    <a:pt x="57" y="160"/>
                  </a:cubicBezTo>
                  <a:cubicBezTo>
                    <a:pt x="18" y="142"/>
                    <a:pt x="0" y="96"/>
                    <a:pt x="18" y="57"/>
                  </a:cubicBezTo>
                  <a:cubicBezTo>
                    <a:pt x="36" y="17"/>
                    <a:pt x="82" y="0"/>
                    <a:pt x="121" y="17"/>
                  </a:cubicBezTo>
                  <a:cubicBezTo>
                    <a:pt x="160" y="35"/>
                    <a:pt x="178" y="81"/>
                    <a:pt x="160" y="12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6" name="Freeform 293"/>
            <p:cNvSpPr/>
            <p:nvPr/>
          </p:nvSpPr>
          <p:spPr bwMode="auto">
            <a:xfrm>
              <a:off x="839787" y="3248025"/>
              <a:ext cx="179388" cy="180975"/>
            </a:xfrm>
            <a:custGeom>
              <a:avLst/>
              <a:gdLst>
                <a:gd name="T0" fmla="*/ 216 w 240"/>
                <a:gd name="T1" fmla="*/ 163 h 240"/>
                <a:gd name="T2" fmla="*/ 77 w 240"/>
                <a:gd name="T3" fmla="*/ 216 h 240"/>
                <a:gd name="T4" fmla="*/ 24 w 240"/>
                <a:gd name="T5" fmla="*/ 77 h 240"/>
                <a:gd name="T6" fmla="*/ 163 w 240"/>
                <a:gd name="T7" fmla="*/ 24 h 240"/>
                <a:gd name="T8" fmla="*/ 216 w 240"/>
                <a:gd name="T9" fmla="*/ 163 h 240"/>
              </a:gdLst>
              <a:ahLst/>
              <a:cxnLst>
                <a:cxn ang="0">
                  <a:pos x="T0" y="T1"/>
                </a:cxn>
                <a:cxn ang="0">
                  <a:pos x="T2" y="T3"/>
                </a:cxn>
                <a:cxn ang="0">
                  <a:pos x="T4" y="T5"/>
                </a:cxn>
                <a:cxn ang="0">
                  <a:pos x="T6" y="T7"/>
                </a:cxn>
                <a:cxn ang="0">
                  <a:pos x="T8" y="T9"/>
                </a:cxn>
              </a:cxnLst>
              <a:rect l="0" t="0" r="r" b="b"/>
              <a:pathLst>
                <a:path w="240" h="240">
                  <a:moveTo>
                    <a:pt x="216" y="163"/>
                  </a:moveTo>
                  <a:cubicBezTo>
                    <a:pt x="192" y="216"/>
                    <a:pt x="130" y="240"/>
                    <a:pt x="77" y="216"/>
                  </a:cubicBezTo>
                  <a:cubicBezTo>
                    <a:pt x="24" y="193"/>
                    <a:pt x="0" y="130"/>
                    <a:pt x="24" y="77"/>
                  </a:cubicBezTo>
                  <a:cubicBezTo>
                    <a:pt x="47" y="24"/>
                    <a:pt x="110" y="0"/>
                    <a:pt x="163" y="24"/>
                  </a:cubicBezTo>
                  <a:cubicBezTo>
                    <a:pt x="216" y="48"/>
                    <a:pt x="240" y="110"/>
                    <a:pt x="216" y="1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7" name="Freeform 294"/>
            <p:cNvSpPr/>
            <p:nvPr/>
          </p:nvSpPr>
          <p:spPr bwMode="auto">
            <a:xfrm>
              <a:off x="1185862" y="3105150"/>
              <a:ext cx="60325" cy="60325"/>
            </a:xfrm>
            <a:custGeom>
              <a:avLst/>
              <a:gdLst>
                <a:gd name="T0" fmla="*/ 75 w 81"/>
                <a:gd name="T1" fmla="*/ 50 h 80"/>
                <a:gd name="T2" fmla="*/ 31 w 81"/>
                <a:gd name="T3" fmla="*/ 75 h 80"/>
                <a:gd name="T4" fmla="*/ 6 w 81"/>
                <a:gd name="T5" fmla="*/ 31 h 80"/>
                <a:gd name="T6" fmla="*/ 50 w 81"/>
                <a:gd name="T7" fmla="*/ 5 h 80"/>
                <a:gd name="T8" fmla="*/ 75 w 81"/>
                <a:gd name="T9" fmla="*/ 50 h 80"/>
              </a:gdLst>
              <a:ahLst/>
              <a:cxnLst>
                <a:cxn ang="0">
                  <a:pos x="T0" y="T1"/>
                </a:cxn>
                <a:cxn ang="0">
                  <a:pos x="T2" y="T3"/>
                </a:cxn>
                <a:cxn ang="0">
                  <a:pos x="T4" y="T5"/>
                </a:cxn>
                <a:cxn ang="0">
                  <a:pos x="T6" y="T7"/>
                </a:cxn>
                <a:cxn ang="0">
                  <a:pos x="T8" y="T9"/>
                </a:cxn>
              </a:cxnLst>
              <a:rect l="0" t="0" r="r" b="b"/>
              <a:pathLst>
                <a:path w="81" h="80">
                  <a:moveTo>
                    <a:pt x="75" y="50"/>
                  </a:moveTo>
                  <a:cubicBezTo>
                    <a:pt x="70" y="69"/>
                    <a:pt x="50" y="80"/>
                    <a:pt x="31" y="75"/>
                  </a:cubicBezTo>
                  <a:cubicBezTo>
                    <a:pt x="12" y="70"/>
                    <a:pt x="0" y="50"/>
                    <a:pt x="6" y="31"/>
                  </a:cubicBezTo>
                  <a:cubicBezTo>
                    <a:pt x="11" y="12"/>
                    <a:pt x="31" y="0"/>
                    <a:pt x="50" y="5"/>
                  </a:cubicBezTo>
                  <a:cubicBezTo>
                    <a:pt x="69" y="11"/>
                    <a:pt x="81" y="31"/>
                    <a:pt x="75" y="5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8" name="Freeform 295"/>
            <p:cNvSpPr/>
            <p:nvPr/>
          </p:nvSpPr>
          <p:spPr bwMode="auto">
            <a:xfrm>
              <a:off x="1141412" y="3313113"/>
              <a:ext cx="79375" cy="77788"/>
            </a:xfrm>
            <a:custGeom>
              <a:avLst/>
              <a:gdLst>
                <a:gd name="T0" fmla="*/ 95 w 106"/>
                <a:gd name="T1" fmla="*/ 72 h 105"/>
                <a:gd name="T2" fmla="*/ 34 w 106"/>
                <a:gd name="T3" fmla="*/ 95 h 105"/>
                <a:gd name="T4" fmla="*/ 11 w 106"/>
                <a:gd name="T5" fmla="*/ 34 h 105"/>
                <a:gd name="T6" fmla="*/ 72 w 106"/>
                <a:gd name="T7" fmla="*/ 10 h 105"/>
                <a:gd name="T8" fmla="*/ 95 w 106"/>
                <a:gd name="T9" fmla="*/ 72 h 105"/>
              </a:gdLst>
              <a:ahLst/>
              <a:cxnLst>
                <a:cxn ang="0">
                  <a:pos x="T0" y="T1"/>
                </a:cxn>
                <a:cxn ang="0">
                  <a:pos x="T2" y="T3"/>
                </a:cxn>
                <a:cxn ang="0">
                  <a:pos x="T4" y="T5"/>
                </a:cxn>
                <a:cxn ang="0">
                  <a:pos x="T6" y="T7"/>
                </a:cxn>
                <a:cxn ang="0">
                  <a:pos x="T8" y="T9"/>
                </a:cxn>
              </a:cxnLst>
              <a:rect l="0" t="0" r="r" b="b"/>
              <a:pathLst>
                <a:path w="106" h="105">
                  <a:moveTo>
                    <a:pt x="95" y="72"/>
                  </a:moveTo>
                  <a:cubicBezTo>
                    <a:pt x="85" y="95"/>
                    <a:pt x="58" y="105"/>
                    <a:pt x="34" y="95"/>
                  </a:cubicBezTo>
                  <a:cubicBezTo>
                    <a:pt x="11" y="84"/>
                    <a:pt x="0" y="57"/>
                    <a:pt x="11" y="34"/>
                  </a:cubicBezTo>
                  <a:cubicBezTo>
                    <a:pt x="21" y="10"/>
                    <a:pt x="49" y="0"/>
                    <a:pt x="72" y="10"/>
                  </a:cubicBezTo>
                  <a:cubicBezTo>
                    <a:pt x="95" y="21"/>
                    <a:pt x="106" y="48"/>
                    <a:pt x="95" y="7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79" name="Group 183"/>
          <p:cNvGrpSpPr/>
          <p:nvPr/>
        </p:nvGrpSpPr>
        <p:grpSpPr>
          <a:xfrm>
            <a:off x="8274503" y="2580115"/>
            <a:ext cx="630767" cy="357717"/>
            <a:chOff x="2470150" y="3081338"/>
            <a:chExt cx="473075" cy="268288"/>
          </a:xfrm>
          <a:solidFill>
            <a:schemeClr val="bg1"/>
          </a:solidFill>
        </p:grpSpPr>
        <p:sp>
          <p:nvSpPr>
            <p:cNvPr id="480" name="Freeform 296"/>
            <p:cNvSpPr>
              <a:spLocks noEditPoints="1"/>
            </p:cNvSpPr>
            <p:nvPr/>
          </p:nvSpPr>
          <p:spPr bwMode="auto">
            <a:xfrm>
              <a:off x="2470150" y="3081338"/>
              <a:ext cx="473075" cy="268288"/>
            </a:xfrm>
            <a:custGeom>
              <a:avLst/>
              <a:gdLst>
                <a:gd name="T0" fmla="*/ 623 w 630"/>
                <a:gd name="T1" fmla="*/ 83 h 358"/>
                <a:gd name="T2" fmla="*/ 315 w 630"/>
                <a:gd name="T3" fmla="*/ 0 h 358"/>
                <a:gd name="T4" fmla="*/ 6 w 630"/>
                <a:gd name="T5" fmla="*/ 83 h 358"/>
                <a:gd name="T6" fmla="*/ 2 w 630"/>
                <a:gd name="T7" fmla="*/ 99 h 358"/>
                <a:gd name="T8" fmla="*/ 72 w 630"/>
                <a:gd name="T9" fmla="*/ 346 h 358"/>
                <a:gd name="T10" fmla="*/ 88 w 630"/>
                <a:gd name="T11" fmla="*/ 358 h 358"/>
                <a:gd name="T12" fmla="*/ 542 w 630"/>
                <a:gd name="T13" fmla="*/ 358 h 358"/>
                <a:gd name="T14" fmla="*/ 558 w 630"/>
                <a:gd name="T15" fmla="*/ 346 h 358"/>
                <a:gd name="T16" fmla="*/ 628 w 630"/>
                <a:gd name="T17" fmla="*/ 99 h 358"/>
                <a:gd name="T18" fmla="*/ 623 w 630"/>
                <a:gd name="T19" fmla="*/ 83 h 358"/>
                <a:gd name="T20" fmla="*/ 390 w 630"/>
                <a:gd name="T21" fmla="*/ 227 h 358"/>
                <a:gd name="T22" fmla="*/ 315 w 630"/>
                <a:gd name="T23" fmla="*/ 275 h 358"/>
                <a:gd name="T24" fmla="*/ 240 w 630"/>
                <a:gd name="T25" fmla="*/ 227 h 358"/>
                <a:gd name="T26" fmla="*/ 216 w 630"/>
                <a:gd name="T27" fmla="*/ 105 h 358"/>
                <a:gd name="T28" fmla="*/ 279 w 630"/>
                <a:gd name="T29" fmla="*/ 87 h 358"/>
                <a:gd name="T30" fmla="*/ 315 w 630"/>
                <a:gd name="T31" fmla="*/ 136 h 358"/>
                <a:gd name="T32" fmla="*/ 351 w 630"/>
                <a:gd name="T33" fmla="*/ 87 h 358"/>
                <a:gd name="T34" fmla="*/ 414 w 630"/>
                <a:gd name="T35" fmla="*/ 105 h 358"/>
                <a:gd name="T36" fmla="*/ 390 w 630"/>
                <a:gd name="T37" fmla="*/ 2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0" h="358">
                  <a:moveTo>
                    <a:pt x="623" y="83"/>
                  </a:moveTo>
                  <a:cubicBezTo>
                    <a:pt x="564" y="34"/>
                    <a:pt x="452" y="0"/>
                    <a:pt x="315" y="0"/>
                  </a:cubicBezTo>
                  <a:cubicBezTo>
                    <a:pt x="178" y="0"/>
                    <a:pt x="66" y="34"/>
                    <a:pt x="6" y="83"/>
                  </a:cubicBezTo>
                  <a:cubicBezTo>
                    <a:pt x="2" y="87"/>
                    <a:pt x="0" y="93"/>
                    <a:pt x="2" y="99"/>
                  </a:cubicBezTo>
                  <a:cubicBezTo>
                    <a:pt x="72" y="346"/>
                    <a:pt x="72" y="346"/>
                    <a:pt x="72" y="346"/>
                  </a:cubicBezTo>
                  <a:cubicBezTo>
                    <a:pt x="74" y="353"/>
                    <a:pt x="81" y="358"/>
                    <a:pt x="88" y="358"/>
                  </a:cubicBezTo>
                  <a:cubicBezTo>
                    <a:pt x="542" y="358"/>
                    <a:pt x="542" y="358"/>
                    <a:pt x="542" y="358"/>
                  </a:cubicBezTo>
                  <a:cubicBezTo>
                    <a:pt x="549" y="358"/>
                    <a:pt x="556" y="353"/>
                    <a:pt x="558" y="346"/>
                  </a:cubicBezTo>
                  <a:cubicBezTo>
                    <a:pt x="628" y="99"/>
                    <a:pt x="628" y="99"/>
                    <a:pt x="628" y="99"/>
                  </a:cubicBezTo>
                  <a:cubicBezTo>
                    <a:pt x="630" y="93"/>
                    <a:pt x="628" y="87"/>
                    <a:pt x="623" y="83"/>
                  </a:cubicBezTo>
                  <a:close/>
                  <a:moveTo>
                    <a:pt x="390" y="227"/>
                  </a:moveTo>
                  <a:cubicBezTo>
                    <a:pt x="362" y="262"/>
                    <a:pt x="315" y="275"/>
                    <a:pt x="315" y="275"/>
                  </a:cubicBezTo>
                  <a:cubicBezTo>
                    <a:pt x="315" y="275"/>
                    <a:pt x="268" y="262"/>
                    <a:pt x="240" y="227"/>
                  </a:cubicBezTo>
                  <a:cubicBezTo>
                    <a:pt x="212" y="192"/>
                    <a:pt x="194" y="147"/>
                    <a:pt x="216" y="105"/>
                  </a:cubicBezTo>
                  <a:cubicBezTo>
                    <a:pt x="228" y="84"/>
                    <a:pt x="258" y="79"/>
                    <a:pt x="279" y="87"/>
                  </a:cubicBezTo>
                  <a:cubicBezTo>
                    <a:pt x="302" y="94"/>
                    <a:pt x="315" y="136"/>
                    <a:pt x="315" y="136"/>
                  </a:cubicBezTo>
                  <a:cubicBezTo>
                    <a:pt x="315" y="136"/>
                    <a:pt x="328" y="94"/>
                    <a:pt x="351" y="87"/>
                  </a:cubicBezTo>
                  <a:cubicBezTo>
                    <a:pt x="372" y="79"/>
                    <a:pt x="402" y="84"/>
                    <a:pt x="414" y="105"/>
                  </a:cubicBezTo>
                  <a:cubicBezTo>
                    <a:pt x="436" y="147"/>
                    <a:pt x="418" y="192"/>
                    <a:pt x="390" y="22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81" name="Freeform 297"/>
            <p:cNvSpPr/>
            <p:nvPr/>
          </p:nvSpPr>
          <p:spPr bwMode="auto">
            <a:xfrm>
              <a:off x="2516187" y="3314700"/>
              <a:ext cx="381000" cy="34925"/>
            </a:xfrm>
            <a:custGeom>
              <a:avLst/>
              <a:gdLst>
                <a:gd name="T0" fmla="*/ 0 w 506"/>
                <a:gd name="T1" fmla="*/ 0 h 47"/>
                <a:gd name="T2" fmla="*/ 10 w 506"/>
                <a:gd name="T3" fmla="*/ 35 h 47"/>
                <a:gd name="T4" fmla="*/ 26 w 506"/>
                <a:gd name="T5" fmla="*/ 47 h 47"/>
                <a:gd name="T6" fmla="*/ 480 w 506"/>
                <a:gd name="T7" fmla="*/ 47 h 47"/>
                <a:gd name="T8" fmla="*/ 496 w 506"/>
                <a:gd name="T9" fmla="*/ 35 h 47"/>
                <a:gd name="T10" fmla="*/ 506 w 506"/>
                <a:gd name="T11" fmla="*/ 0 h 47"/>
                <a:gd name="T12" fmla="*/ 0 w 506"/>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06" h="47">
                  <a:moveTo>
                    <a:pt x="0" y="0"/>
                  </a:moveTo>
                  <a:cubicBezTo>
                    <a:pt x="10" y="35"/>
                    <a:pt x="10" y="35"/>
                    <a:pt x="10" y="35"/>
                  </a:cubicBezTo>
                  <a:cubicBezTo>
                    <a:pt x="12" y="42"/>
                    <a:pt x="19" y="47"/>
                    <a:pt x="26" y="47"/>
                  </a:cubicBezTo>
                  <a:cubicBezTo>
                    <a:pt x="480" y="47"/>
                    <a:pt x="480" y="47"/>
                    <a:pt x="480" y="47"/>
                  </a:cubicBezTo>
                  <a:cubicBezTo>
                    <a:pt x="487" y="47"/>
                    <a:pt x="494" y="42"/>
                    <a:pt x="496" y="35"/>
                  </a:cubicBezTo>
                  <a:cubicBezTo>
                    <a:pt x="506" y="0"/>
                    <a:pt x="506" y="0"/>
                    <a:pt x="506" y="0"/>
                  </a:cubicBez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82" name="Group 186"/>
          <p:cNvGrpSpPr/>
          <p:nvPr/>
        </p:nvGrpSpPr>
        <p:grpSpPr>
          <a:xfrm>
            <a:off x="9291438" y="2551299"/>
            <a:ext cx="626533" cy="539749"/>
            <a:chOff x="3302000" y="3008313"/>
            <a:chExt cx="469900" cy="404812"/>
          </a:xfrm>
          <a:solidFill>
            <a:schemeClr val="bg1"/>
          </a:solidFill>
        </p:grpSpPr>
        <p:sp>
          <p:nvSpPr>
            <p:cNvPr id="483" name="Freeform 298"/>
            <p:cNvSpPr/>
            <p:nvPr/>
          </p:nvSpPr>
          <p:spPr bwMode="auto">
            <a:xfrm>
              <a:off x="3302000" y="3008313"/>
              <a:ext cx="469900" cy="303213"/>
            </a:xfrm>
            <a:custGeom>
              <a:avLst/>
              <a:gdLst>
                <a:gd name="T0" fmla="*/ 24 w 624"/>
                <a:gd name="T1" fmla="*/ 263 h 403"/>
                <a:gd name="T2" fmla="*/ 117 w 624"/>
                <a:gd name="T3" fmla="*/ 263 h 403"/>
                <a:gd name="T4" fmla="*/ 120 w 624"/>
                <a:gd name="T5" fmla="*/ 246 h 403"/>
                <a:gd name="T6" fmla="*/ 127 w 624"/>
                <a:gd name="T7" fmla="*/ 240 h 403"/>
                <a:gd name="T8" fmla="*/ 134 w 624"/>
                <a:gd name="T9" fmla="*/ 245 h 403"/>
                <a:gd name="T10" fmla="*/ 147 w 624"/>
                <a:gd name="T11" fmla="*/ 278 h 403"/>
                <a:gd name="T12" fmla="*/ 172 w 624"/>
                <a:gd name="T13" fmla="*/ 151 h 403"/>
                <a:gd name="T14" fmla="*/ 179 w 624"/>
                <a:gd name="T15" fmla="*/ 145 h 403"/>
                <a:gd name="T16" fmla="*/ 186 w 624"/>
                <a:gd name="T17" fmla="*/ 151 h 403"/>
                <a:gd name="T18" fmla="*/ 204 w 624"/>
                <a:gd name="T19" fmla="*/ 324 h 403"/>
                <a:gd name="T20" fmla="*/ 230 w 624"/>
                <a:gd name="T21" fmla="*/ 146 h 403"/>
                <a:gd name="T22" fmla="*/ 237 w 624"/>
                <a:gd name="T23" fmla="*/ 140 h 403"/>
                <a:gd name="T24" fmla="*/ 244 w 624"/>
                <a:gd name="T25" fmla="*/ 146 h 403"/>
                <a:gd name="T26" fmla="*/ 265 w 624"/>
                <a:gd name="T27" fmla="*/ 263 h 403"/>
                <a:gd name="T28" fmla="*/ 300 w 624"/>
                <a:gd name="T29" fmla="*/ 263 h 403"/>
                <a:gd name="T30" fmla="*/ 308 w 624"/>
                <a:gd name="T31" fmla="*/ 269 h 403"/>
                <a:gd name="T32" fmla="*/ 308 w 624"/>
                <a:gd name="T33" fmla="*/ 275 h 403"/>
                <a:gd name="T34" fmla="*/ 310 w 624"/>
                <a:gd name="T35" fmla="*/ 267 h 403"/>
                <a:gd name="T36" fmla="*/ 317 w 624"/>
                <a:gd name="T37" fmla="*/ 261 h 403"/>
                <a:gd name="T38" fmla="*/ 325 w 624"/>
                <a:gd name="T39" fmla="*/ 267 h 403"/>
                <a:gd name="T40" fmla="*/ 335 w 624"/>
                <a:gd name="T41" fmla="*/ 298 h 403"/>
                <a:gd name="T42" fmla="*/ 344 w 624"/>
                <a:gd name="T43" fmla="*/ 265 h 403"/>
                <a:gd name="T44" fmla="*/ 352 w 624"/>
                <a:gd name="T45" fmla="*/ 260 h 403"/>
                <a:gd name="T46" fmla="*/ 359 w 624"/>
                <a:gd name="T47" fmla="*/ 266 h 403"/>
                <a:gd name="T48" fmla="*/ 372 w 624"/>
                <a:gd name="T49" fmla="*/ 403 h 403"/>
                <a:gd name="T50" fmla="*/ 413 w 624"/>
                <a:gd name="T51" fmla="*/ 199 h 403"/>
                <a:gd name="T52" fmla="*/ 420 w 624"/>
                <a:gd name="T53" fmla="*/ 193 h 403"/>
                <a:gd name="T54" fmla="*/ 428 w 624"/>
                <a:gd name="T55" fmla="*/ 198 h 403"/>
                <a:gd name="T56" fmla="*/ 446 w 624"/>
                <a:gd name="T57" fmla="*/ 243 h 403"/>
                <a:gd name="T58" fmla="*/ 465 w 624"/>
                <a:gd name="T59" fmla="*/ 130 h 403"/>
                <a:gd name="T60" fmla="*/ 472 w 624"/>
                <a:gd name="T61" fmla="*/ 124 h 403"/>
                <a:gd name="T62" fmla="*/ 479 w 624"/>
                <a:gd name="T63" fmla="*/ 129 h 403"/>
                <a:gd name="T64" fmla="*/ 513 w 624"/>
                <a:gd name="T65" fmla="*/ 263 h 403"/>
                <a:gd name="T66" fmla="*/ 602 w 624"/>
                <a:gd name="T67" fmla="*/ 263 h 403"/>
                <a:gd name="T68" fmla="*/ 604 w 624"/>
                <a:gd name="T69" fmla="*/ 263 h 403"/>
                <a:gd name="T70" fmla="*/ 589 w 624"/>
                <a:gd name="T71" fmla="*/ 72 h 403"/>
                <a:gd name="T72" fmla="*/ 412 w 624"/>
                <a:gd name="T73" fmla="*/ 21 h 403"/>
                <a:gd name="T74" fmla="*/ 312 w 624"/>
                <a:gd name="T75" fmla="*/ 98 h 403"/>
                <a:gd name="T76" fmla="*/ 212 w 624"/>
                <a:gd name="T77" fmla="*/ 21 h 403"/>
                <a:gd name="T78" fmla="*/ 35 w 624"/>
                <a:gd name="T79" fmla="*/ 72 h 403"/>
                <a:gd name="T80" fmla="*/ 20 w 624"/>
                <a:gd name="T81" fmla="*/ 264 h 403"/>
                <a:gd name="T82" fmla="*/ 24 w 624"/>
                <a:gd name="T83" fmla="*/ 26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4" h="403">
                  <a:moveTo>
                    <a:pt x="24" y="263"/>
                  </a:moveTo>
                  <a:cubicBezTo>
                    <a:pt x="117" y="263"/>
                    <a:pt x="117" y="263"/>
                    <a:pt x="117" y="263"/>
                  </a:cubicBezTo>
                  <a:cubicBezTo>
                    <a:pt x="120" y="246"/>
                    <a:pt x="120" y="246"/>
                    <a:pt x="120" y="246"/>
                  </a:cubicBezTo>
                  <a:cubicBezTo>
                    <a:pt x="121" y="243"/>
                    <a:pt x="123" y="241"/>
                    <a:pt x="127" y="240"/>
                  </a:cubicBezTo>
                  <a:cubicBezTo>
                    <a:pt x="130" y="240"/>
                    <a:pt x="133" y="242"/>
                    <a:pt x="134" y="245"/>
                  </a:cubicBezTo>
                  <a:cubicBezTo>
                    <a:pt x="147" y="278"/>
                    <a:pt x="147" y="278"/>
                    <a:pt x="147" y="278"/>
                  </a:cubicBezTo>
                  <a:cubicBezTo>
                    <a:pt x="172" y="151"/>
                    <a:pt x="172" y="151"/>
                    <a:pt x="172" y="151"/>
                  </a:cubicBezTo>
                  <a:cubicBezTo>
                    <a:pt x="172" y="147"/>
                    <a:pt x="176" y="144"/>
                    <a:pt x="179" y="145"/>
                  </a:cubicBezTo>
                  <a:cubicBezTo>
                    <a:pt x="183" y="145"/>
                    <a:pt x="186" y="148"/>
                    <a:pt x="186" y="151"/>
                  </a:cubicBezTo>
                  <a:cubicBezTo>
                    <a:pt x="204" y="324"/>
                    <a:pt x="204" y="324"/>
                    <a:pt x="204" y="324"/>
                  </a:cubicBezTo>
                  <a:cubicBezTo>
                    <a:pt x="230" y="146"/>
                    <a:pt x="230" y="146"/>
                    <a:pt x="230" y="146"/>
                  </a:cubicBezTo>
                  <a:cubicBezTo>
                    <a:pt x="230" y="143"/>
                    <a:pt x="233" y="140"/>
                    <a:pt x="237" y="140"/>
                  </a:cubicBezTo>
                  <a:cubicBezTo>
                    <a:pt x="241" y="140"/>
                    <a:pt x="244" y="142"/>
                    <a:pt x="244" y="146"/>
                  </a:cubicBezTo>
                  <a:cubicBezTo>
                    <a:pt x="265" y="263"/>
                    <a:pt x="265" y="263"/>
                    <a:pt x="265" y="263"/>
                  </a:cubicBezTo>
                  <a:cubicBezTo>
                    <a:pt x="300" y="263"/>
                    <a:pt x="300" y="263"/>
                    <a:pt x="300" y="263"/>
                  </a:cubicBezTo>
                  <a:cubicBezTo>
                    <a:pt x="304" y="263"/>
                    <a:pt x="307" y="266"/>
                    <a:pt x="308" y="269"/>
                  </a:cubicBezTo>
                  <a:cubicBezTo>
                    <a:pt x="308" y="275"/>
                    <a:pt x="308" y="275"/>
                    <a:pt x="308" y="275"/>
                  </a:cubicBezTo>
                  <a:cubicBezTo>
                    <a:pt x="310" y="267"/>
                    <a:pt x="310" y="267"/>
                    <a:pt x="310" y="267"/>
                  </a:cubicBezTo>
                  <a:cubicBezTo>
                    <a:pt x="311" y="264"/>
                    <a:pt x="314" y="262"/>
                    <a:pt x="317" y="261"/>
                  </a:cubicBezTo>
                  <a:cubicBezTo>
                    <a:pt x="321" y="261"/>
                    <a:pt x="324" y="264"/>
                    <a:pt x="325" y="267"/>
                  </a:cubicBezTo>
                  <a:cubicBezTo>
                    <a:pt x="335" y="298"/>
                    <a:pt x="335" y="298"/>
                    <a:pt x="335" y="298"/>
                  </a:cubicBezTo>
                  <a:cubicBezTo>
                    <a:pt x="344" y="265"/>
                    <a:pt x="344" y="265"/>
                    <a:pt x="344" y="265"/>
                  </a:cubicBezTo>
                  <a:cubicBezTo>
                    <a:pt x="345" y="262"/>
                    <a:pt x="349" y="259"/>
                    <a:pt x="352" y="260"/>
                  </a:cubicBezTo>
                  <a:cubicBezTo>
                    <a:pt x="356" y="260"/>
                    <a:pt x="358" y="263"/>
                    <a:pt x="359" y="266"/>
                  </a:cubicBezTo>
                  <a:cubicBezTo>
                    <a:pt x="372" y="403"/>
                    <a:pt x="372" y="403"/>
                    <a:pt x="372" y="403"/>
                  </a:cubicBezTo>
                  <a:cubicBezTo>
                    <a:pt x="413" y="199"/>
                    <a:pt x="413" y="199"/>
                    <a:pt x="413" y="199"/>
                  </a:cubicBezTo>
                  <a:cubicBezTo>
                    <a:pt x="414" y="196"/>
                    <a:pt x="417" y="194"/>
                    <a:pt x="420" y="193"/>
                  </a:cubicBezTo>
                  <a:cubicBezTo>
                    <a:pt x="423" y="193"/>
                    <a:pt x="426" y="195"/>
                    <a:pt x="428" y="198"/>
                  </a:cubicBezTo>
                  <a:cubicBezTo>
                    <a:pt x="446" y="243"/>
                    <a:pt x="446" y="243"/>
                    <a:pt x="446" y="243"/>
                  </a:cubicBezTo>
                  <a:cubicBezTo>
                    <a:pt x="465" y="130"/>
                    <a:pt x="465" y="130"/>
                    <a:pt x="465" y="130"/>
                  </a:cubicBezTo>
                  <a:cubicBezTo>
                    <a:pt x="466" y="126"/>
                    <a:pt x="468" y="124"/>
                    <a:pt x="472" y="124"/>
                  </a:cubicBezTo>
                  <a:cubicBezTo>
                    <a:pt x="475" y="123"/>
                    <a:pt x="479" y="126"/>
                    <a:pt x="479" y="129"/>
                  </a:cubicBezTo>
                  <a:cubicBezTo>
                    <a:pt x="513" y="263"/>
                    <a:pt x="513" y="263"/>
                    <a:pt x="513" y="263"/>
                  </a:cubicBezTo>
                  <a:cubicBezTo>
                    <a:pt x="602" y="263"/>
                    <a:pt x="602" y="263"/>
                    <a:pt x="602" y="263"/>
                  </a:cubicBezTo>
                  <a:cubicBezTo>
                    <a:pt x="603" y="263"/>
                    <a:pt x="604" y="263"/>
                    <a:pt x="604" y="263"/>
                  </a:cubicBezTo>
                  <a:cubicBezTo>
                    <a:pt x="624" y="201"/>
                    <a:pt x="624" y="135"/>
                    <a:pt x="589" y="72"/>
                  </a:cubicBezTo>
                  <a:cubicBezTo>
                    <a:pt x="557" y="14"/>
                    <a:pt x="473" y="0"/>
                    <a:pt x="412" y="21"/>
                  </a:cubicBezTo>
                  <a:cubicBezTo>
                    <a:pt x="350" y="42"/>
                    <a:pt x="312" y="98"/>
                    <a:pt x="312" y="98"/>
                  </a:cubicBezTo>
                  <a:cubicBezTo>
                    <a:pt x="312" y="98"/>
                    <a:pt x="274" y="42"/>
                    <a:pt x="212" y="21"/>
                  </a:cubicBezTo>
                  <a:cubicBezTo>
                    <a:pt x="151" y="0"/>
                    <a:pt x="67" y="14"/>
                    <a:pt x="35" y="72"/>
                  </a:cubicBezTo>
                  <a:cubicBezTo>
                    <a:pt x="0" y="136"/>
                    <a:pt x="0" y="202"/>
                    <a:pt x="20" y="264"/>
                  </a:cubicBezTo>
                  <a:cubicBezTo>
                    <a:pt x="21" y="263"/>
                    <a:pt x="22" y="263"/>
                    <a:pt x="24" y="2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84" name="Freeform 299"/>
            <p:cNvSpPr/>
            <p:nvPr/>
          </p:nvSpPr>
          <p:spPr bwMode="auto">
            <a:xfrm>
              <a:off x="3321050" y="3133725"/>
              <a:ext cx="431800" cy="279400"/>
            </a:xfrm>
            <a:custGeom>
              <a:avLst/>
              <a:gdLst>
                <a:gd name="T0" fmla="*/ 483 w 576"/>
                <a:gd name="T1" fmla="*/ 111 h 373"/>
                <a:gd name="T2" fmla="*/ 476 w 576"/>
                <a:gd name="T3" fmla="*/ 105 h 373"/>
                <a:gd name="T4" fmla="*/ 450 w 576"/>
                <a:gd name="T5" fmla="*/ 0 h 373"/>
                <a:gd name="T6" fmla="*/ 432 w 576"/>
                <a:gd name="T7" fmla="*/ 104 h 373"/>
                <a:gd name="T8" fmla="*/ 426 w 576"/>
                <a:gd name="T9" fmla="*/ 110 h 373"/>
                <a:gd name="T10" fmla="*/ 418 w 576"/>
                <a:gd name="T11" fmla="*/ 106 h 373"/>
                <a:gd name="T12" fmla="*/ 399 w 576"/>
                <a:gd name="T13" fmla="*/ 59 h 373"/>
                <a:gd name="T14" fmla="*/ 353 w 576"/>
                <a:gd name="T15" fmla="*/ 286 h 373"/>
                <a:gd name="T16" fmla="*/ 346 w 576"/>
                <a:gd name="T17" fmla="*/ 292 h 373"/>
                <a:gd name="T18" fmla="*/ 345 w 576"/>
                <a:gd name="T19" fmla="*/ 292 h 373"/>
                <a:gd name="T20" fmla="*/ 338 w 576"/>
                <a:gd name="T21" fmla="*/ 286 h 373"/>
                <a:gd name="T22" fmla="*/ 324 w 576"/>
                <a:gd name="T23" fmla="*/ 138 h 373"/>
                <a:gd name="T24" fmla="*/ 318 w 576"/>
                <a:gd name="T25" fmla="*/ 159 h 373"/>
                <a:gd name="T26" fmla="*/ 311 w 576"/>
                <a:gd name="T27" fmla="*/ 164 h 373"/>
                <a:gd name="T28" fmla="*/ 311 w 576"/>
                <a:gd name="T29" fmla="*/ 164 h 373"/>
                <a:gd name="T30" fmla="*/ 304 w 576"/>
                <a:gd name="T31" fmla="*/ 159 h 373"/>
                <a:gd name="T32" fmla="*/ 294 w 576"/>
                <a:gd name="T33" fmla="*/ 128 h 373"/>
                <a:gd name="T34" fmla="*/ 289 w 576"/>
                <a:gd name="T35" fmla="*/ 148 h 373"/>
                <a:gd name="T36" fmla="*/ 281 w 576"/>
                <a:gd name="T37" fmla="*/ 153 h 373"/>
                <a:gd name="T38" fmla="*/ 275 w 576"/>
                <a:gd name="T39" fmla="*/ 147 h 373"/>
                <a:gd name="T40" fmla="*/ 270 w 576"/>
                <a:gd name="T41" fmla="*/ 111 h 373"/>
                <a:gd name="T42" fmla="*/ 235 w 576"/>
                <a:gd name="T43" fmla="*/ 111 h 373"/>
                <a:gd name="T44" fmla="*/ 227 w 576"/>
                <a:gd name="T45" fmla="*/ 105 h 373"/>
                <a:gd name="T46" fmla="*/ 214 w 576"/>
                <a:gd name="T47" fmla="*/ 26 h 373"/>
                <a:gd name="T48" fmla="*/ 185 w 576"/>
                <a:gd name="T49" fmla="*/ 218 h 373"/>
                <a:gd name="T50" fmla="*/ 178 w 576"/>
                <a:gd name="T51" fmla="*/ 224 h 373"/>
                <a:gd name="T52" fmla="*/ 171 w 576"/>
                <a:gd name="T53" fmla="*/ 218 h 373"/>
                <a:gd name="T54" fmla="*/ 153 w 576"/>
                <a:gd name="T55" fmla="*/ 36 h 373"/>
                <a:gd name="T56" fmla="*/ 133 w 576"/>
                <a:gd name="T57" fmla="*/ 139 h 373"/>
                <a:gd name="T58" fmla="*/ 126 w 576"/>
                <a:gd name="T59" fmla="*/ 145 h 373"/>
                <a:gd name="T60" fmla="*/ 119 w 576"/>
                <a:gd name="T61" fmla="*/ 140 h 373"/>
                <a:gd name="T62" fmla="*/ 106 w 576"/>
                <a:gd name="T63" fmla="*/ 107 h 373"/>
                <a:gd name="T64" fmla="*/ 100 w 576"/>
                <a:gd name="T65" fmla="*/ 111 h 373"/>
                <a:gd name="T66" fmla="*/ 0 w 576"/>
                <a:gd name="T67" fmla="*/ 111 h 373"/>
                <a:gd name="T68" fmla="*/ 77 w 576"/>
                <a:gd name="T69" fmla="*/ 241 h 373"/>
                <a:gd name="T70" fmla="*/ 288 w 576"/>
                <a:gd name="T71" fmla="*/ 373 h 373"/>
                <a:gd name="T72" fmla="*/ 499 w 576"/>
                <a:gd name="T73" fmla="*/ 241 h 373"/>
                <a:gd name="T74" fmla="*/ 576 w 576"/>
                <a:gd name="T75" fmla="*/ 111 h 373"/>
                <a:gd name="T76" fmla="*/ 483 w 576"/>
                <a:gd name="T77" fmla="*/ 111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6" h="373">
                  <a:moveTo>
                    <a:pt x="483" y="111"/>
                  </a:moveTo>
                  <a:cubicBezTo>
                    <a:pt x="480" y="111"/>
                    <a:pt x="477" y="108"/>
                    <a:pt x="476" y="105"/>
                  </a:cubicBezTo>
                  <a:cubicBezTo>
                    <a:pt x="450" y="0"/>
                    <a:pt x="450" y="0"/>
                    <a:pt x="450" y="0"/>
                  </a:cubicBezTo>
                  <a:cubicBezTo>
                    <a:pt x="432" y="104"/>
                    <a:pt x="432" y="104"/>
                    <a:pt x="432" y="104"/>
                  </a:cubicBezTo>
                  <a:cubicBezTo>
                    <a:pt x="432" y="108"/>
                    <a:pt x="429" y="110"/>
                    <a:pt x="426" y="110"/>
                  </a:cubicBezTo>
                  <a:cubicBezTo>
                    <a:pt x="422" y="111"/>
                    <a:pt x="419" y="109"/>
                    <a:pt x="418" y="106"/>
                  </a:cubicBezTo>
                  <a:cubicBezTo>
                    <a:pt x="399" y="59"/>
                    <a:pt x="399" y="59"/>
                    <a:pt x="399" y="59"/>
                  </a:cubicBezTo>
                  <a:cubicBezTo>
                    <a:pt x="353" y="286"/>
                    <a:pt x="353" y="286"/>
                    <a:pt x="353" y="286"/>
                  </a:cubicBezTo>
                  <a:cubicBezTo>
                    <a:pt x="352" y="290"/>
                    <a:pt x="349" y="292"/>
                    <a:pt x="346" y="292"/>
                  </a:cubicBezTo>
                  <a:cubicBezTo>
                    <a:pt x="346" y="292"/>
                    <a:pt x="346" y="292"/>
                    <a:pt x="345" y="292"/>
                  </a:cubicBezTo>
                  <a:cubicBezTo>
                    <a:pt x="342" y="292"/>
                    <a:pt x="339" y="289"/>
                    <a:pt x="338" y="286"/>
                  </a:cubicBezTo>
                  <a:cubicBezTo>
                    <a:pt x="324" y="138"/>
                    <a:pt x="324" y="138"/>
                    <a:pt x="324" y="138"/>
                  </a:cubicBezTo>
                  <a:cubicBezTo>
                    <a:pt x="318" y="159"/>
                    <a:pt x="318" y="159"/>
                    <a:pt x="318" y="159"/>
                  </a:cubicBezTo>
                  <a:cubicBezTo>
                    <a:pt x="317" y="162"/>
                    <a:pt x="314" y="164"/>
                    <a:pt x="311" y="164"/>
                  </a:cubicBezTo>
                  <a:cubicBezTo>
                    <a:pt x="311" y="164"/>
                    <a:pt x="311" y="164"/>
                    <a:pt x="311" y="164"/>
                  </a:cubicBezTo>
                  <a:cubicBezTo>
                    <a:pt x="308" y="164"/>
                    <a:pt x="305" y="162"/>
                    <a:pt x="304" y="159"/>
                  </a:cubicBezTo>
                  <a:cubicBezTo>
                    <a:pt x="294" y="128"/>
                    <a:pt x="294" y="128"/>
                    <a:pt x="294" y="128"/>
                  </a:cubicBezTo>
                  <a:cubicBezTo>
                    <a:pt x="289" y="148"/>
                    <a:pt x="289" y="148"/>
                    <a:pt x="289" y="148"/>
                  </a:cubicBezTo>
                  <a:cubicBezTo>
                    <a:pt x="288" y="151"/>
                    <a:pt x="285" y="153"/>
                    <a:pt x="281" y="153"/>
                  </a:cubicBezTo>
                  <a:cubicBezTo>
                    <a:pt x="278" y="153"/>
                    <a:pt x="275" y="150"/>
                    <a:pt x="275" y="147"/>
                  </a:cubicBezTo>
                  <a:cubicBezTo>
                    <a:pt x="270" y="111"/>
                    <a:pt x="270" y="111"/>
                    <a:pt x="270" y="111"/>
                  </a:cubicBezTo>
                  <a:cubicBezTo>
                    <a:pt x="235" y="111"/>
                    <a:pt x="235" y="111"/>
                    <a:pt x="235" y="111"/>
                  </a:cubicBezTo>
                  <a:cubicBezTo>
                    <a:pt x="231" y="111"/>
                    <a:pt x="228" y="108"/>
                    <a:pt x="227" y="105"/>
                  </a:cubicBezTo>
                  <a:cubicBezTo>
                    <a:pt x="214" y="26"/>
                    <a:pt x="214" y="26"/>
                    <a:pt x="214" y="26"/>
                  </a:cubicBezTo>
                  <a:cubicBezTo>
                    <a:pt x="185" y="218"/>
                    <a:pt x="185" y="218"/>
                    <a:pt x="185" y="218"/>
                  </a:cubicBezTo>
                  <a:cubicBezTo>
                    <a:pt x="185" y="222"/>
                    <a:pt x="182" y="225"/>
                    <a:pt x="178" y="224"/>
                  </a:cubicBezTo>
                  <a:cubicBezTo>
                    <a:pt x="174" y="224"/>
                    <a:pt x="171" y="222"/>
                    <a:pt x="171" y="218"/>
                  </a:cubicBezTo>
                  <a:cubicBezTo>
                    <a:pt x="153" y="36"/>
                    <a:pt x="153" y="36"/>
                    <a:pt x="153" y="36"/>
                  </a:cubicBezTo>
                  <a:cubicBezTo>
                    <a:pt x="133" y="139"/>
                    <a:pt x="133" y="139"/>
                    <a:pt x="133" y="139"/>
                  </a:cubicBezTo>
                  <a:cubicBezTo>
                    <a:pt x="132" y="142"/>
                    <a:pt x="129" y="144"/>
                    <a:pt x="126" y="145"/>
                  </a:cubicBezTo>
                  <a:cubicBezTo>
                    <a:pt x="123" y="145"/>
                    <a:pt x="120" y="143"/>
                    <a:pt x="119" y="140"/>
                  </a:cubicBezTo>
                  <a:cubicBezTo>
                    <a:pt x="106" y="107"/>
                    <a:pt x="106" y="107"/>
                    <a:pt x="106" y="107"/>
                  </a:cubicBezTo>
                  <a:cubicBezTo>
                    <a:pt x="105" y="109"/>
                    <a:pt x="102" y="111"/>
                    <a:pt x="100" y="111"/>
                  </a:cubicBezTo>
                  <a:cubicBezTo>
                    <a:pt x="0" y="111"/>
                    <a:pt x="0" y="111"/>
                    <a:pt x="0" y="111"/>
                  </a:cubicBezTo>
                  <a:cubicBezTo>
                    <a:pt x="17" y="157"/>
                    <a:pt x="45" y="201"/>
                    <a:pt x="77" y="241"/>
                  </a:cubicBezTo>
                  <a:cubicBezTo>
                    <a:pt x="156" y="337"/>
                    <a:pt x="288" y="373"/>
                    <a:pt x="288" y="373"/>
                  </a:cubicBezTo>
                  <a:cubicBezTo>
                    <a:pt x="288" y="373"/>
                    <a:pt x="420" y="337"/>
                    <a:pt x="499" y="241"/>
                  </a:cubicBezTo>
                  <a:cubicBezTo>
                    <a:pt x="531" y="201"/>
                    <a:pt x="559" y="157"/>
                    <a:pt x="576" y="111"/>
                  </a:cubicBezTo>
                  <a:lnTo>
                    <a:pt x="483" y="11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85" name="Group 189"/>
          <p:cNvGrpSpPr/>
          <p:nvPr/>
        </p:nvGrpSpPr>
        <p:grpSpPr>
          <a:xfrm>
            <a:off x="10288222" y="2487657"/>
            <a:ext cx="446617" cy="537633"/>
            <a:chOff x="4197350" y="3013075"/>
            <a:chExt cx="334963" cy="403225"/>
          </a:xfrm>
          <a:solidFill>
            <a:schemeClr val="bg1"/>
          </a:solidFill>
        </p:grpSpPr>
        <p:sp>
          <p:nvSpPr>
            <p:cNvPr id="486" name="Freeform 300"/>
            <p:cNvSpPr>
              <a:spLocks noEditPoints="1"/>
            </p:cNvSpPr>
            <p:nvPr/>
          </p:nvSpPr>
          <p:spPr bwMode="auto">
            <a:xfrm>
              <a:off x="4197350" y="3013075"/>
              <a:ext cx="293688" cy="403225"/>
            </a:xfrm>
            <a:custGeom>
              <a:avLst/>
              <a:gdLst>
                <a:gd name="T0" fmla="*/ 317 w 391"/>
                <a:gd name="T1" fmla="*/ 220 h 536"/>
                <a:gd name="T2" fmla="*/ 196 w 391"/>
                <a:gd name="T3" fmla="*/ 0 h 536"/>
                <a:gd name="T4" fmla="*/ 74 w 391"/>
                <a:gd name="T5" fmla="*/ 220 h 536"/>
                <a:gd name="T6" fmla="*/ 19 w 391"/>
                <a:gd name="T7" fmla="*/ 416 h 536"/>
                <a:gd name="T8" fmla="*/ 196 w 391"/>
                <a:gd name="T9" fmla="*/ 536 h 536"/>
                <a:gd name="T10" fmla="*/ 373 w 391"/>
                <a:gd name="T11" fmla="*/ 416 h 536"/>
                <a:gd name="T12" fmla="*/ 317 w 391"/>
                <a:gd name="T13" fmla="*/ 220 h 536"/>
                <a:gd name="T14" fmla="*/ 78 w 391"/>
                <a:gd name="T15" fmla="*/ 431 h 536"/>
                <a:gd name="T16" fmla="*/ 150 w 391"/>
                <a:gd name="T17" fmla="*/ 509 h 536"/>
                <a:gd name="T18" fmla="*/ 42 w 391"/>
                <a:gd name="T19" fmla="*/ 410 h 536"/>
                <a:gd name="T20" fmla="*/ 89 w 391"/>
                <a:gd name="T21" fmla="*/ 239 h 536"/>
                <a:gd name="T22" fmla="*/ 181 w 391"/>
                <a:gd name="T23" fmla="*/ 76 h 536"/>
                <a:gd name="T24" fmla="*/ 108 w 391"/>
                <a:gd name="T25" fmla="*/ 239 h 536"/>
                <a:gd name="T26" fmla="*/ 78 w 391"/>
                <a:gd name="T27" fmla="*/ 43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1" h="536">
                  <a:moveTo>
                    <a:pt x="317" y="220"/>
                  </a:moveTo>
                  <a:cubicBezTo>
                    <a:pt x="253" y="144"/>
                    <a:pt x="210" y="39"/>
                    <a:pt x="196" y="0"/>
                  </a:cubicBezTo>
                  <a:cubicBezTo>
                    <a:pt x="181" y="39"/>
                    <a:pt x="138" y="144"/>
                    <a:pt x="74" y="220"/>
                  </a:cubicBezTo>
                  <a:cubicBezTo>
                    <a:pt x="0" y="308"/>
                    <a:pt x="7" y="382"/>
                    <a:pt x="19" y="416"/>
                  </a:cubicBezTo>
                  <a:cubicBezTo>
                    <a:pt x="41" y="485"/>
                    <a:pt x="104" y="534"/>
                    <a:pt x="196" y="536"/>
                  </a:cubicBezTo>
                  <a:cubicBezTo>
                    <a:pt x="287" y="534"/>
                    <a:pt x="350" y="485"/>
                    <a:pt x="373" y="416"/>
                  </a:cubicBezTo>
                  <a:cubicBezTo>
                    <a:pt x="384" y="382"/>
                    <a:pt x="391" y="308"/>
                    <a:pt x="317" y="220"/>
                  </a:cubicBezTo>
                  <a:close/>
                  <a:moveTo>
                    <a:pt x="78" y="431"/>
                  </a:moveTo>
                  <a:cubicBezTo>
                    <a:pt x="93" y="465"/>
                    <a:pt x="118" y="492"/>
                    <a:pt x="150" y="509"/>
                  </a:cubicBezTo>
                  <a:cubicBezTo>
                    <a:pt x="95" y="496"/>
                    <a:pt x="58" y="459"/>
                    <a:pt x="42" y="410"/>
                  </a:cubicBezTo>
                  <a:cubicBezTo>
                    <a:pt x="33" y="380"/>
                    <a:pt x="27" y="315"/>
                    <a:pt x="89" y="239"/>
                  </a:cubicBezTo>
                  <a:cubicBezTo>
                    <a:pt x="132" y="187"/>
                    <a:pt x="163" y="119"/>
                    <a:pt x="181" y="76"/>
                  </a:cubicBezTo>
                  <a:cubicBezTo>
                    <a:pt x="165" y="124"/>
                    <a:pt x="142" y="187"/>
                    <a:pt x="108" y="239"/>
                  </a:cubicBezTo>
                  <a:cubicBezTo>
                    <a:pt x="49" y="330"/>
                    <a:pt x="64" y="400"/>
                    <a:pt x="78" y="43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87" name="Freeform 301"/>
            <p:cNvSpPr>
              <a:spLocks noEditPoints="1"/>
            </p:cNvSpPr>
            <p:nvPr/>
          </p:nvSpPr>
          <p:spPr bwMode="auto">
            <a:xfrm>
              <a:off x="4391025" y="3041650"/>
              <a:ext cx="141288" cy="193675"/>
            </a:xfrm>
            <a:custGeom>
              <a:avLst/>
              <a:gdLst>
                <a:gd name="T0" fmla="*/ 153 w 188"/>
                <a:gd name="T1" fmla="*/ 106 h 258"/>
                <a:gd name="T2" fmla="*/ 94 w 188"/>
                <a:gd name="T3" fmla="*/ 0 h 258"/>
                <a:gd name="T4" fmla="*/ 35 w 188"/>
                <a:gd name="T5" fmla="*/ 106 h 258"/>
                <a:gd name="T6" fmla="*/ 8 w 188"/>
                <a:gd name="T7" fmla="*/ 201 h 258"/>
                <a:gd name="T8" fmla="*/ 94 w 188"/>
                <a:gd name="T9" fmla="*/ 258 h 258"/>
                <a:gd name="T10" fmla="*/ 179 w 188"/>
                <a:gd name="T11" fmla="*/ 201 h 258"/>
                <a:gd name="T12" fmla="*/ 153 w 188"/>
                <a:gd name="T13" fmla="*/ 106 h 258"/>
                <a:gd name="T14" fmla="*/ 37 w 188"/>
                <a:gd name="T15" fmla="*/ 208 h 258"/>
                <a:gd name="T16" fmla="*/ 72 w 188"/>
                <a:gd name="T17" fmla="*/ 246 h 258"/>
                <a:gd name="T18" fmla="*/ 20 w 188"/>
                <a:gd name="T19" fmla="*/ 198 h 258"/>
                <a:gd name="T20" fmla="*/ 43 w 188"/>
                <a:gd name="T21" fmla="*/ 115 h 258"/>
                <a:gd name="T22" fmla="*/ 87 w 188"/>
                <a:gd name="T23" fmla="*/ 37 h 258"/>
                <a:gd name="T24" fmla="*/ 52 w 188"/>
                <a:gd name="T25" fmla="*/ 115 h 258"/>
                <a:gd name="T26" fmla="*/ 37 w 188"/>
                <a:gd name="T27" fmla="*/ 20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58">
                  <a:moveTo>
                    <a:pt x="153" y="106"/>
                  </a:moveTo>
                  <a:cubicBezTo>
                    <a:pt x="122" y="69"/>
                    <a:pt x="101" y="18"/>
                    <a:pt x="94" y="0"/>
                  </a:cubicBezTo>
                  <a:cubicBezTo>
                    <a:pt x="87" y="18"/>
                    <a:pt x="66" y="69"/>
                    <a:pt x="35" y="106"/>
                  </a:cubicBezTo>
                  <a:cubicBezTo>
                    <a:pt x="0" y="148"/>
                    <a:pt x="3" y="184"/>
                    <a:pt x="8" y="201"/>
                  </a:cubicBezTo>
                  <a:cubicBezTo>
                    <a:pt x="19" y="234"/>
                    <a:pt x="50" y="257"/>
                    <a:pt x="94" y="258"/>
                  </a:cubicBezTo>
                  <a:cubicBezTo>
                    <a:pt x="138" y="257"/>
                    <a:pt x="169" y="234"/>
                    <a:pt x="179" y="201"/>
                  </a:cubicBezTo>
                  <a:cubicBezTo>
                    <a:pt x="185" y="184"/>
                    <a:pt x="188" y="148"/>
                    <a:pt x="153" y="106"/>
                  </a:cubicBezTo>
                  <a:close/>
                  <a:moveTo>
                    <a:pt x="37" y="208"/>
                  </a:moveTo>
                  <a:cubicBezTo>
                    <a:pt x="44" y="224"/>
                    <a:pt x="56" y="238"/>
                    <a:pt x="72" y="246"/>
                  </a:cubicBezTo>
                  <a:cubicBezTo>
                    <a:pt x="46" y="239"/>
                    <a:pt x="27" y="221"/>
                    <a:pt x="20" y="198"/>
                  </a:cubicBezTo>
                  <a:cubicBezTo>
                    <a:pt x="15" y="183"/>
                    <a:pt x="12" y="152"/>
                    <a:pt x="43" y="115"/>
                  </a:cubicBezTo>
                  <a:cubicBezTo>
                    <a:pt x="63" y="90"/>
                    <a:pt x="78" y="57"/>
                    <a:pt x="87" y="37"/>
                  </a:cubicBezTo>
                  <a:cubicBezTo>
                    <a:pt x="79" y="60"/>
                    <a:pt x="68" y="90"/>
                    <a:pt x="52" y="115"/>
                  </a:cubicBezTo>
                  <a:cubicBezTo>
                    <a:pt x="23" y="159"/>
                    <a:pt x="30" y="193"/>
                    <a:pt x="37" y="20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88" name="Group 192"/>
          <p:cNvGrpSpPr/>
          <p:nvPr/>
        </p:nvGrpSpPr>
        <p:grpSpPr>
          <a:xfrm>
            <a:off x="11177107" y="2513558"/>
            <a:ext cx="539751" cy="582084"/>
            <a:chOff x="4994275" y="2997200"/>
            <a:chExt cx="404813" cy="436563"/>
          </a:xfrm>
          <a:solidFill>
            <a:schemeClr val="bg1"/>
          </a:solidFill>
        </p:grpSpPr>
        <p:sp>
          <p:nvSpPr>
            <p:cNvPr id="489" name="Freeform 302"/>
            <p:cNvSpPr>
              <a:spLocks noEditPoints="1"/>
            </p:cNvSpPr>
            <p:nvPr/>
          </p:nvSpPr>
          <p:spPr bwMode="auto">
            <a:xfrm>
              <a:off x="4994275" y="3103563"/>
              <a:ext cx="249238" cy="330200"/>
            </a:xfrm>
            <a:custGeom>
              <a:avLst/>
              <a:gdLst>
                <a:gd name="T0" fmla="*/ 170 w 332"/>
                <a:gd name="T1" fmla="*/ 194 h 439"/>
                <a:gd name="T2" fmla="*/ 111 w 332"/>
                <a:gd name="T3" fmla="*/ 77 h 439"/>
                <a:gd name="T4" fmla="*/ 177 w 332"/>
                <a:gd name="T5" fmla="*/ 101 h 439"/>
                <a:gd name="T6" fmla="*/ 194 w 332"/>
                <a:gd name="T7" fmla="*/ 55 h 439"/>
                <a:gd name="T8" fmla="*/ 44 w 332"/>
                <a:gd name="T9" fmla="*/ 0 h 439"/>
                <a:gd name="T10" fmla="*/ 0 w 332"/>
                <a:gd name="T11" fmla="*/ 153 h 439"/>
                <a:gd name="T12" fmla="*/ 47 w 332"/>
                <a:gd name="T13" fmla="*/ 166 h 439"/>
                <a:gd name="T14" fmla="*/ 67 w 332"/>
                <a:gd name="T15" fmla="*/ 99 h 439"/>
                <a:gd name="T16" fmla="*/ 126 w 332"/>
                <a:gd name="T17" fmla="*/ 216 h 439"/>
                <a:gd name="T18" fmla="*/ 96 w 332"/>
                <a:gd name="T19" fmla="*/ 359 h 439"/>
                <a:gd name="T20" fmla="*/ 252 w 332"/>
                <a:gd name="T21" fmla="*/ 410 h 439"/>
                <a:gd name="T22" fmla="*/ 303 w 332"/>
                <a:gd name="T23" fmla="*/ 254 h 439"/>
                <a:gd name="T24" fmla="*/ 170 w 332"/>
                <a:gd name="T25" fmla="*/ 194 h 439"/>
                <a:gd name="T26" fmla="*/ 229 w 332"/>
                <a:gd name="T27" fmla="*/ 366 h 439"/>
                <a:gd name="T28" fmla="*/ 139 w 332"/>
                <a:gd name="T29" fmla="*/ 337 h 439"/>
                <a:gd name="T30" fmla="*/ 169 w 332"/>
                <a:gd name="T31" fmla="*/ 247 h 439"/>
                <a:gd name="T32" fmla="*/ 259 w 332"/>
                <a:gd name="T33" fmla="*/ 276 h 439"/>
                <a:gd name="T34" fmla="*/ 229 w 332"/>
                <a:gd name="T35" fmla="*/ 36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439">
                  <a:moveTo>
                    <a:pt x="170" y="194"/>
                  </a:moveTo>
                  <a:cubicBezTo>
                    <a:pt x="111" y="77"/>
                    <a:pt x="111" y="77"/>
                    <a:pt x="111" y="77"/>
                  </a:cubicBezTo>
                  <a:cubicBezTo>
                    <a:pt x="177" y="101"/>
                    <a:pt x="177" y="101"/>
                    <a:pt x="177" y="101"/>
                  </a:cubicBezTo>
                  <a:cubicBezTo>
                    <a:pt x="194" y="55"/>
                    <a:pt x="194" y="55"/>
                    <a:pt x="194" y="55"/>
                  </a:cubicBezTo>
                  <a:cubicBezTo>
                    <a:pt x="44" y="0"/>
                    <a:pt x="44" y="0"/>
                    <a:pt x="44" y="0"/>
                  </a:cubicBezTo>
                  <a:cubicBezTo>
                    <a:pt x="0" y="153"/>
                    <a:pt x="0" y="153"/>
                    <a:pt x="0" y="153"/>
                  </a:cubicBezTo>
                  <a:cubicBezTo>
                    <a:pt x="47" y="166"/>
                    <a:pt x="47" y="166"/>
                    <a:pt x="47" y="166"/>
                  </a:cubicBezTo>
                  <a:cubicBezTo>
                    <a:pt x="67" y="99"/>
                    <a:pt x="67" y="99"/>
                    <a:pt x="67" y="99"/>
                  </a:cubicBezTo>
                  <a:cubicBezTo>
                    <a:pt x="126" y="216"/>
                    <a:pt x="126" y="216"/>
                    <a:pt x="126" y="216"/>
                  </a:cubicBezTo>
                  <a:cubicBezTo>
                    <a:pt x="84" y="250"/>
                    <a:pt x="70" y="309"/>
                    <a:pt x="96" y="359"/>
                  </a:cubicBezTo>
                  <a:cubicBezTo>
                    <a:pt x="124" y="416"/>
                    <a:pt x="194" y="439"/>
                    <a:pt x="252" y="410"/>
                  </a:cubicBezTo>
                  <a:cubicBezTo>
                    <a:pt x="309" y="381"/>
                    <a:pt x="332" y="311"/>
                    <a:pt x="303" y="254"/>
                  </a:cubicBezTo>
                  <a:cubicBezTo>
                    <a:pt x="278" y="205"/>
                    <a:pt x="222" y="181"/>
                    <a:pt x="170" y="194"/>
                  </a:cubicBezTo>
                  <a:close/>
                  <a:moveTo>
                    <a:pt x="229" y="366"/>
                  </a:moveTo>
                  <a:cubicBezTo>
                    <a:pt x="196" y="383"/>
                    <a:pt x="156" y="370"/>
                    <a:pt x="139" y="337"/>
                  </a:cubicBezTo>
                  <a:cubicBezTo>
                    <a:pt x="123" y="304"/>
                    <a:pt x="136" y="264"/>
                    <a:pt x="169" y="247"/>
                  </a:cubicBezTo>
                  <a:cubicBezTo>
                    <a:pt x="202" y="230"/>
                    <a:pt x="242" y="244"/>
                    <a:pt x="259" y="276"/>
                  </a:cubicBezTo>
                  <a:cubicBezTo>
                    <a:pt x="275" y="309"/>
                    <a:pt x="262" y="350"/>
                    <a:pt x="229" y="36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0" name="Freeform 303"/>
            <p:cNvSpPr>
              <a:spLocks noEditPoints="1"/>
            </p:cNvSpPr>
            <p:nvPr/>
          </p:nvSpPr>
          <p:spPr bwMode="auto">
            <a:xfrm>
              <a:off x="5157788" y="2997200"/>
              <a:ext cx="241300" cy="319088"/>
            </a:xfrm>
            <a:custGeom>
              <a:avLst/>
              <a:gdLst>
                <a:gd name="T0" fmla="*/ 205 w 319"/>
                <a:gd name="T1" fmla="*/ 223 h 424"/>
                <a:gd name="T2" fmla="*/ 236 w 319"/>
                <a:gd name="T3" fmla="*/ 81 h 424"/>
                <a:gd name="T4" fmla="*/ 80 w 319"/>
                <a:gd name="T5" fmla="*/ 29 h 424"/>
                <a:gd name="T6" fmla="*/ 28 w 319"/>
                <a:gd name="T7" fmla="*/ 185 h 424"/>
                <a:gd name="T8" fmla="*/ 161 w 319"/>
                <a:gd name="T9" fmla="*/ 245 h 424"/>
                <a:gd name="T10" fmla="*/ 177 w 319"/>
                <a:gd name="T11" fmla="*/ 277 h 424"/>
                <a:gd name="T12" fmla="*/ 102 w 319"/>
                <a:gd name="T13" fmla="*/ 315 h 424"/>
                <a:gd name="T14" fmla="*/ 124 w 319"/>
                <a:gd name="T15" fmla="*/ 359 h 424"/>
                <a:gd name="T16" fmla="*/ 199 w 319"/>
                <a:gd name="T17" fmla="*/ 321 h 424"/>
                <a:gd name="T18" fmla="*/ 252 w 319"/>
                <a:gd name="T19" fmla="*/ 424 h 424"/>
                <a:gd name="T20" fmla="*/ 296 w 319"/>
                <a:gd name="T21" fmla="*/ 402 h 424"/>
                <a:gd name="T22" fmla="*/ 243 w 319"/>
                <a:gd name="T23" fmla="*/ 299 h 424"/>
                <a:gd name="T24" fmla="*/ 319 w 319"/>
                <a:gd name="T25" fmla="*/ 260 h 424"/>
                <a:gd name="T26" fmla="*/ 297 w 319"/>
                <a:gd name="T27" fmla="*/ 216 h 424"/>
                <a:gd name="T28" fmla="*/ 221 w 319"/>
                <a:gd name="T29" fmla="*/ 255 h 424"/>
                <a:gd name="T30" fmla="*/ 205 w 319"/>
                <a:gd name="T31" fmla="*/ 223 h 424"/>
                <a:gd name="T32" fmla="*/ 72 w 319"/>
                <a:gd name="T33" fmla="*/ 163 h 424"/>
                <a:gd name="T34" fmla="*/ 102 w 319"/>
                <a:gd name="T35" fmla="*/ 73 h 424"/>
                <a:gd name="T36" fmla="*/ 192 w 319"/>
                <a:gd name="T37" fmla="*/ 103 h 424"/>
                <a:gd name="T38" fmla="*/ 162 w 319"/>
                <a:gd name="T39" fmla="*/ 193 h 424"/>
                <a:gd name="T40" fmla="*/ 72 w 319"/>
                <a:gd name="T41" fmla="*/ 1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9" h="424">
                  <a:moveTo>
                    <a:pt x="205" y="223"/>
                  </a:moveTo>
                  <a:cubicBezTo>
                    <a:pt x="247" y="189"/>
                    <a:pt x="261" y="130"/>
                    <a:pt x="236" y="81"/>
                  </a:cubicBezTo>
                  <a:cubicBezTo>
                    <a:pt x="207" y="23"/>
                    <a:pt x="137" y="0"/>
                    <a:pt x="80" y="29"/>
                  </a:cubicBezTo>
                  <a:cubicBezTo>
                    <a:pt x="23" y="58"/>
                    <a:pt x="0" y="128"/>
                    <a:pt x="28" y="185"/>
                  </a:cubicBezTo>
                  <a:cubicBezTo>
                    <a:pt x="54" y="235"/>
                    <a:pt x="110" y="259"/>
                    <a:pt x="161" y="245"/>
                  </a:cubicBezTo>
                  <a:cubicBezTo>
                    <a:pt x="177" y="277"/>
                    <a:pt x="177" y="277"/>
                    <a:pt x="177" y="277"/>
                  </a:cubicBezTo>
                  <a:cubicBezTo>
                    <a:pt x="102" y="315"/>
                    <a:pt x="102" y="315"/>
                    <a:pt x="102" y="315"/>
                  </a:cubicBezTo>
                  <a:cubicBezTo>
                    <a:pt x="124" y="359"/>
                    <a:pt x="124" y="359"/>
                    <a:pt x="124" y="359"/>
                  </a:cubicBezTo>
                  <a:cubicBezTo>
                    <a:pt x="199" y="321"/>
                    <a:pt x="199" y="321"/>
                    <a:pt x="199" y="321"/>
                  </a:cubicBezTo>
                  <a:cubicBezTo>
                    <a:pt x="252" y="424"/>
                    <a:pt x="252" y="424"/>
                    <a:pt x="252" y="424"/>
                  </a:cubicBezTo>
                  <a:cubicBezTo>
                    <a:pt x="296" y="402"/>
                    <a:pt x="296" y="402"/>
                    <a:pt x="296" y="402"/>
                  </a:cubicBezTo>
                  <a:cubicBezTo>
                    <a:pt x="243" y="299"/>
                    <a:pt x="243" y="299"/>
                    <a:pt x="243" y="299"/>
                  </a:cubicBezTo>
                  <a:cubicBezTo>
                    <a:pt x="319" y="260"/>
                    <a:pt x="319" y="260"/>
                    <a:pt x="319" y="260"/>
                  </a:cubicBezTo>
                  <a:cubicBezTo>
                    <a:pt x="297" y="216"/>
                    <a:pt x="297" y="216"/>
                    <a:pt x="297" y="216"/>
                  </a:cubicBezTo>
                  <a:cubicBezTo>
                    <a:pt x="221" y="255"/>
                    <a:pt x="221" y="255"/>
                    <a:pt x="221" y="255"/>
                  </a:cubicBezTo>
                  <a:lnTo>
                    <a:pt x="205" y="223"/>
                  </a:lnTo>
                  <a:close/>
                  <a:moveTo>
                    <a:pt x="72" y="163"/>
                  </a:moveTo>
                  <a:cubicBezTo>
                    <a:pt x="56" y="130"/>
                    <a:pt x="69" y="90"/>
                    <a:pt x="102" y="73"/>
                  </a:cubicBezTo>
                  <a:cubicBezTo>
                    <a:pt x="135" y="57"/>
                    <a:pt x="175" y="70"/>
                    <a:pt x="192" y="103"/>
                  </a:cubicBezTo>
                  <a:cubicBezTo>
                    <a:pt x="208" y="136"/>
                    <a:pt x="195" y="176"/>
                    <a:pt x="162" y="193"/>
                  </a:cubicBezTo>
                  <a:cubicBezTo>
                    <a:pt x="129" y="209"/>
                    <a:pt x="89" y="196"/>
                    <a:pt x="72" y="1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91" name="Group 195"/>
          <p:cNvGrpSpPr/>
          <p:nvPr/>
        </p:nvGrpSpPr>
        <p:grpSpPr>
          <a:xfrm>
            <a:off x="9326662" y="5308176"/>
            <a:ext cx="480484" cy="491067"/>
            <a:chOff x="5846763" y="3030538"/>
            <a:chExt cx="360363" cy="368300"/>
          </a:xfrm>
          <a:solidFill>
            <a:schemeClr val="bg1"/>
          </a:solidFill>
        </p:grpSpPr>
        <p:sp>
          <p:nvSpPr>
            <p:cNvPr id="492" name="Freeform 304"/>
            <p:cNvSpPr/>
            <p:nvPr/>
          </p:nvSpPr>
          <p:spPr bwMode="auto">
            <a:xfrm>
              <a:off x="5922963" y="3030538"/>
              <a:ext cx="207963" cy="88900"/>
            </a:xfrm>
            <a:custGeom>
              <a:avLst/>
              <a:gdLst>
                <a:gd name="T0" fmla="*/ 45 w 276"/>
                <a:gd name="T1" fmla="*/ 117 h 117"/>
                <a:gd name="T2" fmla="*/ 45 w 276"/>
                <a:gd name="T3" fmla="*/ 61 h 117"/>
                <a:gd name="T4" fmla="*/ 65 w 276"/>
                <a:gd name="T5" fmla="*/ 41 h 117"/>
                <a:gd name="T6" fmla="*/ 211 w 276"/>
                <a:gd name="T7" fmla="*/ 41 h 117"/>
                <a:gd name="T8" fmla="*/ 231 w 276"/>
                <a:gd name="T9" fmla="*/ 61 h 117"/>
                <a:gd name="T10" fmla="*/ 231 w 276"/>
                <a:gd name="T11" fmla="*/ 117 h 117"/>
                <a:gd name="T12" fmla="*/ 276 w 276"/>
                <a:gd name="T13" fmla="*/ 117 h 117"/>
                <a:gd name="T14" fmla="*/ 276 w 276"/>
                <a:gd name="T15" fmla="*/ 42 h 117"/>
                <a:gd name="T16" fmla="*/ 235 w 276"/>
                <a:gd name="T17" fmla="*/ 0 h 117"/>
                <a:gd name="T18" fmla="*/ 41 w 276"/>
                <a:gd name="T19" fmla="*/ 0 h 117"/>
                <a:gd name="T20" fmla="*/ 0 w 276"/>
                <a:gd name="T21" fmla="*/ 42 h 117"/>
                <a:gd name="T22" fmla="*/ 0 w 276"/>
                <a:gd name="T23" fmla="*/ 117 h 117"/>
                <a:gd name="T24" fmla="*/ 45 w 276"/>
                <a:gd name="T2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117">
                  <a:moveTo>
                    <a:pt x="45" y="117"/>
                  </a:moveTo>
                  <a:cubicBezTo>
                    <a:pt x="45" y="61"/>
                    <a:pt x="45" y="61"/>
                    <a:pt x="45" y="61"/>
                  </a:cubicBezTo>
                  <a:cubicBezTo>
                    <a:pt x="45" y="50"/>
                    <a:pt x="54" y="41"/>
                    <a:pt x="65" y="41"/>
                  </a:cubicBezTo>
                  <a:cubicBezTo>
                    <a:pt x="211" y="41"/>
                    <a:pt x="211" y="41"/>
                    <a:pt x="211" y="41"/>
                  </a:cubicBezTo>
                  <a:cubicBezTo>
                    <a:pt x="222" y="41"/>
                    <a:pt x="231" y="50"/>
                    <a:pt x="231" y="61"/>
                  </a:cubicBezTo>
                  <a:cubicBezTo>
                    <a:pt x="231" y="117"/>
                    <a:pt x="231" y="117"/>
                    <a:pt x="231" y="117"/>
                  </a:cubicBezTo>
                  <a:cubicBezTo>
                    <a:pt x="276" y="117"/>
                    <a:pt x="276" y="117"/>
                    <a:pt x="276" y="117"/>
                  </a:cubicBezTo>
                  <a:cubicBezTo>
                    <a:pt x="276" y="42"/>
                    <a:pt x="276" y="42"/>
                    <a:pt x="276" y="42"/>
                  </a:cubicBezTo>
                  <a:cubicBezTo>
                    <a:pt x="276" y="19"/>
                    <a:pt x="257" y="0"/>
                    <a:pt x="235" y="0"/>
                  </a:cubicBezTo>
                  <a:cubicBezTo>
                    <a:pt x="41" y="0"/>
                    <a:pt x="41" y="0"/>
                    <a:pt x="41" y="0"/>
                  </a:cubicBezTo>
                  <a:cubicBezTo>
                    <a:pt x="19" y="0"/>
                    <a:pt x="0" y="19"/>
                    <a:pt x="0" y="42"/>
                  </a:cubicBezTo>
                  <a:cubicBezTo>
                    <a:pt x="0" y="117"/>
                    <a:pt x="0" y="117"/>
                    <a:pt x="0" y="117"/>
                  </a:cubicBezTo>
                  <a:lnTo>
                    <a:pt x="45" y="11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3" name="Freeform 305"/>
            <p:cNvSpPr>
              <a:spLocks noEditPoints="1"/>
            </p:cNvSpPr>
            <p:nvPr/>
          </p:nvSpPr>
          <p:spPr bwMode="auto">
            <a:xfrm>
              <a:off x="5846763" y="3119438"/>
              <a:ext cx="360363" cy="279400"/>
            </a:xfrm>
            <a:custGeom>
              <a:avLst/>
              <a:gdLst>
                <a:gd name="T0" fmla="*/ 441 w 478"/>
                <a:gd name="T1" fmla="*/ 0 h 373"/>
                <a:gd name="T2" fmla="*/ 37 w 478"/>
                <a:gd name="T3" fmla="*/ 0 h 373"/>
                <a:gd name="T4" fmla="*/ 0 w 478"/>
                <a:gd name="T5" fmla="*/ 37 h 373"/>
                <a:gd name="T6" fmla="*/ 0 w 478"/>
                <a:gd name="T7" fmla="*/ 336 h 373"/>
                <a:gd name="T8" fmla="*/ 37 w 478"/>
                <a:gd name="T9" fmla="*/ 373 h 373"/>
                <a:gd name="T10" fmla="*/ 441 w 478"/>
                <a:gd name="T11" fmla="*/ 373 h 373"/>
                <a:gd name="T12" fmla="*/ 478 w 478"/>
                <a:gd name="T13" fmla="*/ 336 h 373"/>
                <a:gd name="T14" fmla="*/ 478 w 478"/>
                <a:gd name="T15" fmla="*/ 37 h 373"/>
                <a:gd name="T16" fmla="*/ 441 w 478"/>
                <a:gd name="T17" fmla="*/ 0 h 373"/>
                <a:gd name="T18" fmla="*/ 378 w 478"/>
                <a:gd name="T19" fmla="*/ 204 h 373"/>
                <a:gd name="T20" fmla="*/ 356 w 478"/>
                <a:gd name="T21" fmla="*/ 226 h 373"/>
                <a:gd name="T22" fmla="*/ 279 w 478"/>
                <a:gd name="T23" fmla="*/ 226 h 373"/>
                <a:gd name="T24" fmla="*/ 279 w 478"/>
                <a:gd name="T25" fmla="*/ 303 h 373"/>
                <a:gd name="T26" fmla="*/ 257 w 478"/>
                <a:gd name="T27" fmla="*/ 325 h 373"/>
                <a:gd name="T28" fmla="*/ 221 w 478"/>
                <a:gd name="T29" fmla="*/ 325 h 373"/>
                <a:gd name="T30" fmla="*/ 199 w 478"/>
                <a:gd name="T31" fmla="*/ 303 h 373"/>
                <a:gd name="T32" fmla="*/ 199 w 478"/>
                <a:gd name="T33" fmla="*/ 226 h 373"/>
                <a:gd name="T34" fmla="*/ 122 w 478"/>
                <a:gd name="T35" fmla="*/ 226 h 373"/>
                <a:gd name="T36" fmla="*/ 100 w 478"/>
                <a:gd name="T37" fmla="*/ 204 h 373"/>
                <a:gd name="T38" fmla="*/ 100 w 478"/>
                <a:gd name="T39" fmla="*/ 168 h 373"/>
                <a:gd name="T40" fmla="*/ 122 w 478"/>
                <a:gd name="T41" fmla="*/ 146 h 373"/>
                <a:gd name="T42" fmla="*/ 199 w 478"/>
                <a:gd name="T43" fmla="*/ 146 h 373"/>
                <a:gd name="T44" fmla="*/ 199 w 478"/>
                <a:gd name="T45" fmla="*/ 69 h 373"/>
                <a:gd name="T46" fmla="*/ 221 w 478"/>
                <a:gd name="T47" fmla="*/ 47 h 373"/>
                <a:gd name="T48" fmla="*/ 257 w 478"/>
                <a:gd name="T49" fmla="*/ 47 h 373"/>
                <a:gd name="T50" fmla="*/ 279 w 478"/>
                <a:gd name="T51" fmla="*/ 69 h 373"/>
                <a:gd name="T52" fmla="*/ 279 w 478"/>
                <a:gd name="T53" fmla="*/ 146 h 373"/>
                <a:gd name="T54" fmla="*/ 356 w 478"/>
                <a:gd name="T55" fmla="*/ 146 h 373"/>
                <a:gd name="T56" fmla="*/ 378 w 478"/>
                <a:gd name="T57" fmla="*/ 168 h 373"/>
                <a:gd name="T58" fmla="*/ 378 w 478"/>
                <a:gd name="T59" fmla="*/ 20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8" h="373">
                  <a:moveTo>
                    <a:pt x="441" y="0"/>
                  </a:moveTo>
                  <a:cubicBezTo>
                    <a:pt x="37" y="0"/>
                    <a:pt x="37" y="0"/>
                    <a:pt x="37" y="0"/>
                  </a:cubicBezTo>
                  <a:cubicBezTo>
                    <a:pt x="16" y="0"/>
                    <a:pt x="0" y="16"/>
                    <a:pt x="0" y="37"/>
                  </a:cubicBezTo>
                  <a:cubicBezTo>
                    <a:pt x="0" y="336"/>
                    <a:pt x="0" y="336"/>
                    <a:pt x="0" y="336"/>
                  </a:cubicBezTo>
                  <a:cubicBezTo>
                    <a:pt x="0" y="356"/>
                    <a:pt x="16" y="373"/>
                    <a:pt x="37" y="373"/>
                  </a:cubicBezTo>
                  <a:cubicBezTo>
                    <a:pt x="441" y="373"/>
                    <a:pt x="441" y="373"/>
                    <a:pt x="441" y="373"/>
                  </a:cubicBezTo>
                  <a:cubicBezTo>
                    <a:pt x="462" y="373"/>
                    <a:pt x="478" y="356"/>
                    <a:pt x="478" y="336"/>
                  </a:cubicBezTo>
                  <a:cubicBezTo>
                    <a:pt x="478" y="37"/>
                    <a:pt x="478" y="37"/>
                    <a:pt x="478" y="37"/>
                  </a:cubicBezTo>
                  <a:cubicBezTo>
                    <a:pt x="478" y="16"/>
                    <a:pt x="462" y="0"/>
                    <a:pt x="441" y="0"/>
                  </a:cubicBezTo>
                  <a:close/>
                  <a:moveTo>
                    <a:pt x="378" y="204"/>
                  </a:moveTo>
                  <a:cubicBezTo>
                    <a:pt x="378" y="216"/>
                    <a:pt x="368" y="226"/>
                    <a:pt x="356" y="226"/>
                  </a:cubicBezTo>
                  <a:cubicBezTo>
                    <a:pt x="279" y="226"/>
                    <a:pt x="279" y="226"/>
                    <a:pt x="279" y="226"/>
                  </a:cubicBezTo>
                  <a:cubicBezTo>
                    <a:pt x="279" y="303"/>
                    <a:pt x="279" y="303"/>
                    <a:pt x="279" y="303"/>
                  </a:cubicBezTo>
                  <a:cubicBezTo>
                    <a:pt x="279" y="316"/>
                    <a:pt x="269" y="325"/>
                    <a:pt x="257" y="325"/>
                  </a:cubicBezTo>
                  <a:cubicBezTo>
                    <a:pt x="221" y="325"/>
                    <a:pt x="221" y="325"/>
                    <a:pt x="221" y="325"/>
                  </a:cubicBezTo>
                  <a:cubicBezTo>
                    <a:pt x="209" y="325"/>
                    <a:pt x="199" y="316"/>
                    <a:pt x="199" y="303"/>
                  </a:cubicBezTo>
                  <a:cubicBezTo>
                    <a:pt x="199" y="226"/>
                    <a:pt x="199" y="226"/>
                    <a:pt x="199" y="226"/>
                  </a:cubicBezTo>
                  <a:cubicBezTo>
                    <a:pt x="122" y="226"/>
                    <a:pt x="122" y="226"/>
                    <a:pt x="122" y="226"/>
                  </a:cubicBezTo>
                  <a:cubicBezTo>
                    <a:pt x="110" y="226"/>
                    <a:pt x="100" y="216"/>
                    <a:pt x="100" y="204"/>
                  </a:cubicBezTo>
                  <a:cubicBezTo>
                    <a:pt x="100" y="168"/>
                    <a:pt x="100" y="168"/>
                    <a:pt x="100" y="168"/>
                  </a:cubicBezTo>
                  <a:cubicBezTo>
                    <a:pt x="100" y="156"/>
                    <a:pt x="110" y="146"/>
                    <a:pt x="122" y="146"/>
                  </a:cubicBezTo>
                  <a:cubicBezTo>
                    <a:pt x="199" y="146"/>
                    <a:pt x="199" y="146"/>
                    <a:pt x="199" y="146"/>
                  </a:cubicBezTo>
                  <a:cubicBezTo>
                    <a:pt x="199" y="69"/>
                    <a:pt x="199" y="69"/>
                    <a:pt x="199" y="69"/>
                  </a:cubicBezTo>
                  <a:cubicBezTo>
                    <a:pt x="199" y="57"/>
                    <a:pt x="209" y="47"/>
                    <a:pt x="221" y="47"/>
                  </a:cubicBezTo>
                  <a:cubicBezTo>
                    <a:pt x="257" y="47"/>
                    <a:pt x="257" y="47"/>
                    <a:pt x="257" y="47"/>
                  </a:cubicBezTo>
                  <a:cubicBezTo>
                    <a:pt x="269" y="47"/>
                    <a:pt x="279" y="57"/>
                    <a:pt x="279" y="69"/>
                  </a:cubicBezTo>
                  <a:cubicBezTo>
                    <a:pt x="279" y="146"/>
                    <a:pt x="279" y="146"/>
                    <a:pt x="279" y="146"/>
                  </a:cubicBezTo>
                  <a:cubicBezTo>
                    <a:pt x="356" y="146"/>
                    <a:pt x="356" y="146"/>
                    <a:pt x="356" y="146"/>
                  </a:cubicBezTo>
                  <a:cubicBezTo>
                    <a:pt x="368" y="146"/>
                    <a:pt x="378" y="156"/>
                    <a:pt x="378" y="168"/>
                  </a:cubicBezTo>
                  <a:lnTo>
                    <a:pt x="378" y="20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94" name="Group 198"/>
          <p:cNvGrpSpPr/>
          <p:nvPr/>
        </p:nvGrpSpPr>
        <p:grpSpPr>
          <a:xfrm>
            <a:off x="8369928" y="5292946"/>
            <a:ext cx="552451" cy="582084"/>
            <a:chOff x="5819775" y="3827463"/>
            <a:chExt cx="414338" cy="436563"/>
          </a:xfrm>
          <a:solidFill>
            <a:schemeClr val="bg1"/>
          </a:solidFill>
        </p:grpSpPr>
        <p:sp>
          <p:nvSpPr>
            <p:cNvPr id="495" name="Freeform 306"/>
            <p:cNvSpPr>
              <a:spLocks noEditPoints="1"/>
            </p:cNvSpPr>
            <p:nvPr/>
          </p:nvSpPr>
          <p:spPr bwMode="auto">
            <a:xfrm>
              <a:off x="5937250" y="3827463"/>
              <a:ext cx="173038" cy="436563"/>
            </a:xfrm>
            <a:custGeom>
              <a:avLst/>
              <a:gdLst>
                <a:gd name="T0" fmla="*/ 93 w 231"/>
                <a:gd name="T1" fmla="*/ 545 h 582"/>
                <a:gd name="T2" fmla="*/ 16 w 231"/>
                <a:gd name="T3" fmla="*/ 303 h 582"/>
                <a:gd name="T4" fmla="*/ 85 w 231"/>
                <a:gd name="T5" fmla="*/ 2 h 582"/>
                <a:gd name="T6" fmla="*/ 145 w 231"/>
                <a:gd name="T7" fmla="*/ 37 h 582"/>
                <a:gd name="T8" fmla="*/ 222 w 231"/>
                <a:gd name="T9" fmla="*/ 279 h 582"/>
                <a:gd name="T10" fmla="*/ 218 w 231"/>
                <a:gd name="T11" fmla="*/ 482 h 582"/>
                <a:gd name="T12" fmla="*/ 153 w 231"/>
                <a:gd name="T13" fmla="*/ 580 h 582"/>
                <a:gd name="T14" fmla="*/ 93 w 231"/>
                <a:gd name="T15" fmla="*/ 545 h 582"/>
                <a:gd name="T16" fmla="*/ 124 w 231"/>
                <a:gd name="T17" fmla="*/ 52 h 582"/>
                <a:gd name="T18" fmla="*/ 88 w 231"/>
                <a:gd name="T19" fmla="*/ 27 h 582"/>
                <a:gd name="T20" fmla="*/ 42 w 231"/>
                <a:gd name="T21" fmla="*/ 300 h 582"/>
                <a:gd name="T22" fmla="*/ 114 w 231"/>
                <a:gd name="T23" fmla="*/ 530 h 582"/>
                <a:gd name="T24" fmla="*/ 150 w 231"/>
                <a:gd name="T25" fmla="*/ 555 h 582"/>
                <a:gd name="T26" fmla="*/ 193 w 231"/>
                <a:gd name="T27" fmla="*/ 477 h 582"/>
                <a:gd name="T28" fmla="*/ 196 w 231"/>
                <a:gd name="T29" fmla="*/ 282 h 582"/>
                <a:gd name="T30" fmla="*/ 124 w 231"/>
                <a:gd name="T31" fmla="*/ 5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582">
                  <a:moveTo>
                    <a:pt x="93" y="545"/>
                  </a:moveTo>
                  <a:cubicBezTo>
                    <a:pt x="58" y="498"/>
                    <a:pt x="28" y="405"/>
                    <a:pt x="16" y="303"/>
                  </a:cubicBezTo>
                  <a:cubicBezTo>
                    <a:pt x="0" y="163"/>
                    <a:pt x="18" y="9"/>
                    <a:pt x="85" y="2"/>
                  </a:cubicBezTo>
                  <a:cubicBezTo>
                    <a:pt x="99" y="0"/>
                    <a:pt x="121" y="5"/>
                    <a:pt x="145" y="37"/>
                  </a:cubicBezTo>
                  <a:cubicBezTo>
                    <a:pt x="180" y="84"/>
                    <a:pt x="210" y="177"/>
                    <a:pt x="222" y="279"/>
                  </a:cubicBezTo>
                  <a:cubicBezTo>
                    <a:pt x="231" y="354"/>
                    <a:pt x="229" y="426"/>
                    <a:pt x="218" y="482"/>
                  </a:cubicBezTo>
                  <a:cubicBezTo>
                    <a:pt x="206" y="543"/>
                    <a:pt x="184" y="577"/>
                    <a:pt x="153" y="580"/>
                  </a:cubicBezTo>
                  <a:cubicBezTo>
                    <a:pt x="139" y="582"/>
                    <a:pt x="117" y="577"/>
                    <a:pt x="93" y="545"/>
                  </a:cubicBezTo>
                  <a:close/>
                  <a:moveTo>
                    <a:pt x="124" y="52"/>
                  </a:moveTo>
                  <a:cubicBezTo>
                    <a:pt x="111" y="35"/>
                    <a:pt x="98" y="26"/>
                    <a:pt x="88" y="27"/>
                  </a:cubicBezTo>
                  <a:cubicBezTo>
                    <a:pt x="52" y="32"/>
                    <a:pt x="24" y="149"/>
                    <a:pt x="42" y="300"/>
                  </a:cubicBezTo>
                  <a:cubicBezTo>
                    <a:pt x="54" y="398"/>
                    <a:pt x="81" y="486"/>
                    <a:pt x="114" y="530"/>
                  </a:cubicBezTo>
                  <a:cubicBezTo>
                    <a:pt x="127" y="547"/>
                    <a:pt x="140" y="556"/>
                    <a:pt x="150" y="555"/>
                  </a:cubicBezTo>
                  <a:cubicBezTo>
                    <a:pt x="167" y="553"/>
                    <a:pt x="184" y="523"/>
                    <a:pt x="193" y="477"/>
                  </a:cubicBezTo>
                  <a:cubicBezTo>
                    <a:pt x="203" y="424"/>
                    <a:pt x="204" y="355"/>
                    <a:pt x="196" y="282"/>
                  </a:cubicBezTo>
                  <a:cubicBezTo>
                    <a:pt x="184" y="184"/>
                    <a:pt x="157" y="96"/>
                    <a:pt x="124" y="5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6" name="Freeform 307"/>
            <p:cNvSpPr>
              <a:spLocks noEditPoints="1"/>
            </p:cNvSpPr>
            <p:nvPr/>
          </p:nvSpPr>
          <p:spPr bwMode="auto">
            <a:xfrm>
              <a:off x="5819775" y="3929063"/>
              <a:ext cx="414338" cy="249238"/>
            </a:xfrm>
            <a:custGeom>
              <a:avLst/>
              <a:gdLst>
                <a:gd name="T0" fmla="*/ 24 w 550"/>
                <a:gd name="T1" fmla="*/ 107 h 332"/>
                <a:gd name="T2" fmla="*/ 7 w 550"/>
                <a:gd name="T3" fmla="*/ 40 h 332"/>
                <a:gd name="T4" fmla="*/ 121 w 550"/>
                <a:gd name="T5" fmla="*/ 5 h 332"/>
                <a:gd name="T6" fmla="*/ 316 w 550"/>
                <a:gd name="T7" fmla="*/ 60 h 332"/>
                <a:gd name="T8" fmla="*/ 526 w 550"/>
                <a:gd name="T9" fmla="*/ 203 h 332"/>
                <a:gd name="T10" fmla="*/ 543 w 550"/>
                <a:gd name="T11" fmla="*/ 270 h 332"/>
                <a:gd name="T12" fmla="*/ 234 w 550"/>
                <a:gd name="T13" fmla="*/ 250 h 332"/>
                <a:gd name="T14" fmla="*/ 24 w 550"/>
                <a:gd name="T15" fmla="*/ 107 h 332"/>
                <a:gd name="T16" fmla="*/ 505 w 550"/>
                <a:gd name="T17" fmla="*/ 218 h 332"/>
                <a:gd name="T18" fmla="*/ 306 w 550"/>
                <a:gd name="T19" fmla="*/ 84 h 332"/>
                <a:gd name="T20" fmla="*/ 118 w 550"/>
                <a:gd name="T21" fmla="*/ 31 h 332"/>
                <a:gd name="T22" fmla="*/ 31 w 550"/>
                <a:gd name="T23" fmla="*/ 50 h 332"/>
                <a:gd name="T24" fmla="*/ 45 w 550"/>
                <a:gd name="T25" fmla="*/ 92 h 332"/>
                <a:gd name="T26" fmla="*/ 244 w 550"/>
                <a:gd name="T27" fmla="*/ 226 h 332"/>
                <a:gd name="T28" fmla="*/ 519 w 550"/>
                <a:gd name="T29" fmla="*/ 260 h 332"/>
                <a:gd name="T30" fmla="*/ 505 w 550"/>
                <a:gd name="T31" fmla="*/ 21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0" h="332">
                  <a:moveTo>
                    <a:pt x="24" y="107"/>
                  </a:moveTo>
                  <a:cubicBezTo>
                    <a:pt x="0" y="75"/>
                    <a:pt x="2" y="53"/>
                    <a:pt x="7" y="40"/>
                  </a:cubicBezTo>
                  <a:cubicBezTo>
                    <a:pt x="19" y="12"/>
                    <a:pt x="59" y="0"/>
                    <a:pt x="121" y="5"/>
                  </a:cubicBezTo>
                  <a:cubicBezTo>
                    <a:pt x="177" y="11"/>
                    <a:pt x="246" y="30"/>
                    <a:pt x="316" y="60"/>
                  </a:cubicBezTo>
                  <a:cubicBezTo>
                    <a:pt x="410" y="101"/>
                    <a:pt x="491" y="155"/>
                    <a:pt x="526" y="203"/>
                  </a:cubicBezTo>
                  <a:cubicBezTo>
                    <a:pt x="550" y="235"/>
                    <a:pt x="548" y="257"/>
                    <a:pt x="543" y="270"/>
                  </a:cubicBezTo>
                  <a:cubicBezTo>
                    <a:pt x="516" y="332"/>
                    <a:pt x="364" y="306"/>
                    <a:pt x="234" y="250"/>
                  </a:cubicBezTo>
                  <a:cubicBezTo>
                    <a:pt x="140" y="209"/>
                    <a:pt x="59" y="155"/>
                    <a:pt x="24" y="107"/>
                  </a:cubicBezTo>
                  <a:close/>
                  <a:moveTo>
                    <a:pt x="505" y="218"/>
                  </a:moveTo>
                  <a:cubicBezTo>
                    <a:pt x="472" y="174"/>
                    <a:pt x="396" y="123"/>
                    <a:pt x="306" y="84"/>
                  </a:cubicBezTo>
                  <a:cubicBezTo>
                    <a:pt x="239" y="55"/>
                    <a:pt x="172" y="36"/>
                    <a:pt x="118" y="31"/>
                  </a:cubicBezTo>
                  <a:cubicBezTo>
                    <a:pt x="71" y="27"/>
                    <a:pt x="38" y="34"/>
                    <a:pt x="31" y="50"/>
                  </a:cubicBezTo>
                  <a:cubicBezTo>
                    <a:pt x="27" y="60"/>
                    <a:pt x="32" y="74"/>
                    <a:pt x="45" y="92"/>
                  </a:cubicBezTo>
                  <a:cubicBezTo>
                    <a:pt x="78" y="136"/>
                    <a:pt x="154" y="187"/>
                    <a:pt x="244" y="226"/>
                  </a:cubicBezTo>
                  <a:cubicBezTo>
                    <a:pt x="384" y="286"/>
                    <a:pt x="504" y="293"/>
                    <a:pt x="519" y="260"/>
                  </a:cubicBezTo>
                  <a:cubicBezTo>
                    <a:pt x="523" y="250"/>
                    <a:pt x="518" y="236"/>
                    <a:pt x="505" y="21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7" name="Freeform 308"/>
            <p:cNvSpPr/>
            <p:nvPr/>
          </p:nvSpPr>
          <p:spPr bwMode="auto">
            <a:xfrm>
              <a:off x="5995988" y="4019550"/>
              <a:ext cx="60325" cy="58738"/>
            </a:xfrm>
            <a:custGeom>
              <a:avLst/>
              <a:gdLst>
                <a:gd name="T0" fmla="*/ 61 w 79"/>
                <a:gd name="T1" fmla="*/ 68 h 79"/>
                <a:gd name="T2" fmla="*/ 11 w 79"/>
                <a:gd name="T3" fmla="*/ 61 h 79"/>
                <a:gd name="T4" fmla="*/ 19 w 79"/>
                <a:gd name="T5" fmla="*/ 11 h 79"/>
                <a:gd name="T6" fmla="*/ 68 w 79"/>
                <a:gd name="T7" fmla="*/ 18 h 79"/>
                <a:gd name="T8" fmla="*/ 61 w 79"/>
                <a:gd name="T9" fmla="*/ 68 h 79"/>
              </a:gdLst>
              <a:ahLst/>
              <a:cxnLst>
                <a:cxn ang="0">
                  <a:pos x="T0" y="T1"/>
                </a:cxn>
                <a:cxn ang="0">
                  <a:pos x="T2" y="T3"/>
                </a:cxn>
                <a:cxn ang="0">
                  <a:pos x="T4" y="T5"/>
                </a:cxn>
                <a:cxn ang="0">
                  <a:pos x="T6" y="T7"/>
                </a:cxn>
                <a:cxn ang="0">
                  <a:pos x="T8" y="T9"/>
                </a:cxn>
              </a:cxnLst>
              <a:rect l="0" t="0" r="r" b="b"/>
              <a:pathLst>
                <a:path w="79" h="79">
                  <a:moveTo>
                    <a:pt x="61" y="68"/>
                  </a:moveTo>
                  <a:cubicBezTo>
                    <a:pt x="45" y="79"/>
                    <a:pt x="23" y="76"/>
                    <a:pt x="11" y="61"/>
                  </a:cubicBezTo>
                  <a:cubicBezTo>
                    <a:pt x="0" y="45"/>
                    <a:pt x="3" y="23"/>
                    <a:pt x="19" y="11"/>
                  </a:cubicBezTo>
                  <a:cubicBezTo>
                    <a:pt x="34" y="0"/>
                    <a:pt x="56" y="3"/>
                    <a:pt x="68" y="18"/>
                  </a:cubicBezTo>
                  <a:cubicBezTo>
                    <a:pt x="79" y="34"/>
                    <a:pt x="76" y="56"/>
                    <a:pt x="61" y="6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8" name="Freeform 309"/>
            <p:cNvSpPr>
              <a:spLocks noEditPoints="1"/>
            </p:cNvSpPr>
            <p:nvPr/>
          </p:nvSpPr>
          <p:spPr bwMode="auto">
            <a:xfrm>
              <a:off x="5821363" y="3873500"/>
              <a:ext cx="411163" cy="342900"/>
            </a:xfrm>
            <a:custGeom>
              <a:avLst/>
              <a:gdLst>
                <a:gd name="T0" fmla="*/ 40 w 548"/>
                <a:gd name="T1" fmla="*/ 402 h 456"/>
                <a:gd name="T2" fmla="*/ 212 w 548"/>
                <a:gd name="T3" fmla="*/ 145 h 456"/>
                <a:gd name="T4" fmla="*/ 508 w 548"/>
                <a:gd name="T5" fmla="*/ 54 h 456"/>
                <a:gd name="T6" fmla="*/ 336 w 548"/>
                <a:gd name="T7" fmla="*/ 311 h 456"/>
                <a:gd name="T8" fmla="*/ 40 w 548"/>
                <a:gd name="T9" fmla="*/ 402 h 456"/>
                <a:gd name="T10" fmla="*/ 487 w 548"/>
                <a:gd name="T11" fmla="*/ 69 h 456"/>
                <a:gd name="T12" fmla="*/ 228 w 548"/>
                <a:gd name="T13" fmla="*/ 166 h 456"/>
                <a:gd name="T14" fmla="*/ 61 w 548"/>
                <a:gd name="T15" fmla="*/ 387 h 456"/>
                <a:gd name="T16" fmla="*/ 320 w 548"/>
                <a:gd name="T17" fmla="*/ 290 h 456"/>
                <a:gd name="T18" fmla="*/ 487 w 548"/>
                <a:gd name="T19" fmla="*/ 69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8" h="456">
                  <a:moveTo>
                    <a:pt x="40" y="402"/>
                  </a:moveTo>
                  <a:cubicBezTo>
                    <a:pt x="0" y="348"/>
                    <a:pt x="99" y="230"/>
                    <a:pt x="212" y="145"/>
                  </a:cubicBezTo>
                  <a:cubicBezTo>
                    <a:pt x="325" y="61"/>
                    <a:pt x="468" y="0"/>
                    <a:pt x="508" y="54"/>
                  </a:cubicBezTo>
                  <a:cubicBezTo>
                    <a:pt x="548" y="108"/>
                    <a:pt x="449" y="226"/>
                    <a:pt x="336" y="311"/>
                  </a:cubicBezTo>
                  <a:cubicBezTo>
                    <a:pt x="223" y="395"/>
                    <a:pt x="81" y="456"/>
                    <a:pt x="40" y="402"/>
                  </a:cubicBezTo>
                  <a:close/>
                  <a:moveTo>
                    <a:pt x="487" y="69"/>
                  </a:moveTo>
                  <a:cubicBezTo>
                    <a:pt x="465" y="40"/>
                    <a:pt x="350" y="75"/>
                    <a:pt x="228" y="166"/>
                  </a:cubicBezTo>
                  <a:cubicBezTo>
                    <a:pt x="106" y="257"/>
                    <a:pt x="39" y="357"/>
                    <a:pt x="61" y="387"/>
                  </a:cubicBezTo>
                  <a:cubicBezTo>
                    <a:pt x="83" y="416"/>
                    <a:pt x="198" y="381"/>
                    <a:pt x="320" y="290"/>
                  </a:cubicBezTo>
                  <a:cubicBezTo>
                    <a:pt x="442" y="199"/>
                    <a:pt x="509" y="99"/>
                    <a:pt x="487" y="6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99" name="Group 203"/>
          <p:cNvGrpSpPr/>
          <p:nvPr/>
        </p:nvGrpSpPr>
        <p:grpSpPr>
          <a:xfrm>
            <a:off x="11302371" y="3375939"/>
            <a:ext cx="328084" cy="552451"/>
            <a:chOff x="5068888" y="3838575"/>
            <a:chExt cx="246063" cy="414338"/>
          </a:xfrm>
          <a:solidFill>
            <a:schemeClr val="bg1"/>
          </a:solidFill>
        </p:grpSpPr>
        <p:sp>
          <p:nvSpPr>
            <p:cNvPr id="500" name="Freeform 310"/>
            <p:cNvSpPr/>
            <p:nvPr/>
          </p:nvSpPr>
          <p:spPr bwMode="auto">
            <a:xfrm>
              <a:off x="5068888" y="3843338"/>
              <a:ext cx="241300" cy="409575"/>
            </a:xfrm>
            <a:custGeom>
              <a:avLst/>
              <a:gdLst>
                <a:gd name="T0" fmla="*/ 268 w 321"/>
                <a:gd name="T1" fmla="*/ 0 h 544"/>
                <a:gd name="T2" fmla="*/ 243 w 321"/>
                <a:gd name="T3" fmla="*/ 0 h 544"/>
                <a:gd name="T4" fmla="*/ 243 w 321"/>
                <a:gd name="T5" fmla="*/ 35 h 544"/>
                <a:gd name="T6" fmla="*/ 268 w 321"/>
                <a:gd name="T7" fmla="*/ 35 h 544"/>
                <a:gd name="T8" fmla="*/ 286 w 321"/>
                <a:gd name="T9" fmla="*/ 53 h 544"/>
                <a:gd name="T10" fmla="*/ 286 w 321"/>
                <a:gd name="T11" fmla="*/ 190 h 544"/>
                <a:gd name="T12" fmla="*/ 268 w 321"/>
                <a:gd name="T13" fmla="*/ 208 h 544"/>
                <a:gd name="T14" fmla="*/ 53 w 321"/>
                <a:gd name="T15" fmla="*/ 208 h 544"/>
                <a:gd name="T16" fmla="*/ 35 w 321"/>
                <a:gd name="T17" fmla="*/ 190 h 544"/>
                <a:gd name="T18" fmla="*/ 35 w 321"/>
                <a:gd name="T19" fmla="*/ 53 h 544"/>
                <a:gd name="T20" fmla="*/ 53 w 321"/>
                <a:gd name="T21" fmla="*/ 35 h 544"/>
                <a:gd name="T22" fmla="*/ 78 w 321"/>
                <a:gd name="T23" fmla="*/ 35 h 544"/>
                <a:gd name="T24" fmla="*/ 78 w 321"/>
                <a:gd name="T25" fmla="*/ 0 h 544"/>
                <a:gd name="T26" fmla="*/ 53 w 321"/>
                <a:gd name="T27" fmla="*/ 0 h 544"/>
                <a:gd name="T28" fmla="*/ 0 w 321"/>
                <a:gd name="T29" fmla="*/ 53 h 544"/>
                <a:gd name="T30" fmla="*/ 0 w 321"/>
                <a:gd name="T31" fmla="*/ 190 h 544"/>
                <a:gd name="T32" fmla="*/ 53 w 321"/>
                <a:gd name="T33" fmla="*/ 243 h 544"/>
                <a:gd name="T34" fmla="*/ 142 w 321"/>
                <a:gd name="T35" fmla="*/ 243 h 544"/>
                <a:gd name="T36" fmla="*/ 142 w 321"/>
                <a:gd name="T37" fmla="*/ 486 h 544"/>
                <a:gd name="T38" fmla="*/ 199 w 321"/>
                <a:gd name="T39" fmla="*/ 544 h 544"/>
                <a:gd name="T40" fmla="*/ 238 w 321"/>
                <a:gd name="T41" fmla="*/ 544 h 544"/>
                <a:gd name="T42" fmla="*/ 296 w 321"/>
                <a:gd name="T43" fmla="*/ 486 h 544"/>
                <a:gd name="T44" fmla="*/ 296 w 321"/>
                <a:gd name="T45" fmla="*/ 445 h 544"/>
                <a:gd name="T46" fmla="*/ 258 w 321"/>
                <a:gd name="T47" fmla="*/ 445 h 544"/>
                <a:gd name="T48" fmla="*/ 258 w 321"/>
                <a:gd name="T49" fmla="*/ 486 h 544"/>
                <a:gd name="T50" fmla="*/ 238 w 321"/>
                <a:gd name="T51" fmla="*/ 506 h 544"/>
                <a:gd name="T52" fmla="*/ 199 w 321"/>
                <a:gd name="T53" fmla="*/ 506 h 544"/>
                <a:gd name="T54" fmla="*/ 179 w 321"/>
                <a:gd name="T55" fmla="*/ 486 h 544"/>
                <a:gd name="T56" fmla="*/ 179 w 321"/>
                <a:gd name="T57" fmla="*/ 243 h 544"/>
                <a:gd name="T58" fmla="*/ 268 w 321"/>
                <a:gd name="T59" fmla="*/ 243 h 544"/>
                <a:gd name="T60" fmla="*/ 321 w 321"/>
                <a:gd name="T61" fmla="*/ 190 h 544"/>
                <a:gd name="T62" fmla="*/ 321 w 321"/>
                <a:gd name="T63" fmla="*/ 53 h 544"/>
                <a:gd name="T64" fmla="*/ 268 w 321"/>
                <a:gd name="T6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544">
                  <a:moveTo>
                    <a:pt x="268" y="0"/>
                  </a:moveTo>
                  <a:cubicBezTo>
                    <a:pt x="243" y="0"/>
                    <a:pt x="243" y="0"/>
                    <a:pt x="243" y="0"/>
                  </a:cubicBezTo>
                  <a:cubicBezTo>
                    <a:pt x="243" y="35"/>
                    <a:pt x="243" y="35"/>
                    <a:pt x="243" y="35"/>
                  </a:cubicBezTo>
                  <a:cubicBezTo>
                    <a:pt x="268" y="35"/>
                    <a:pt x="268" y="35"/>
                    <a:pt x="268" y="35"/>
                  </a:cubicBezTo>
                  <a:cubicBezTo>
                    <a:pt x="278" y="35"/>
                    <a:pt x="286" y="43"/>
                    <a:pt x="286" y="53"/>
                  </a:cubicBezTo>
                  <a:cubicBezTo>
                    <a:pt x="286" y="190"/>
                    <a:pt x="286" y="190"/>
                    <a:pt x="286" y="190"/>
                  </a:cubicBezTo>
                  <a:cubicBezTo>
                    <a:pt x="286" y="200"/>
                    <a:pt x="278" y="208"/>
                    <a:pt x="268" y="208"/>
                  </a:cubicBezTo>
                  <a:cubicBezTo>
                    <a:pt x="53" y="208"/>
                    <a:pt x="53" y="208"/>
                    <a:pt x="53" y="208"/>
                  </a:cubicBezTo>
                  <a:cubicBezTo>
                    <a:pt x="43" y="208"/>
                    <a:pt x="35" y="200"/>
                    <a:pt x="35" y="190"/>
                  </a:cubicBezTo>
                  <a:cubicBezTo>
                    <a:pt x="35" y="53"/>
                    <a:pt x="35" y="53"/>
                    <a:pt x="35" y="53"/>
                  </a:cubicBezTo>
                  <a:cubicBezTo>
                    <a:pt x="35" y="43"/>
                    <a:pt x="43" y="35"/>
                    <a:pt x="53" y="35"/>
                  </a:cubicBezTo>
                  <a:cubicBezTo>
                    <a:pt x="78" y="35"/>
                    <a:pt x="78" y="35"/>
                    <a:pt x="78" y="35"/>
                  </a:cubicBezTo>
                  <a:cubicBezTo>
                    <a:pt x="78" y="0"/>
                    <a:pt x="78" y="0"/>
                    <a:pt x="78" y="0"/>
                  </a:cubicBezTo>
                  <a:cubicBezTo>
                    <a:pt x="53" y="0"/>
                    <a:pt x="53" y="0"/>
                    <a:pt x="53" y="0"/>
                  </a:cubicBezTo>
                  <a:cubicBezTo>
                    <a:pt x="24" y="0"/>
                    <a:pt x="0" y="24"/>
                    <a:pt x="0" y="53"/>
                  </a:cubicBezTo>
                  <a:cubicBezTo>
                    <a:pt x="0" y="190"/>
                    <a:pt x="0" y="190"/>
                    <a:pt x="0" y="190"/>
                  </a:cubicBezTo>
                  <a:cubicBezTo>
                    <a:pt x="0" y="219"/>
                    <a:pt x="24" y="243"/>
                    <a:pt x="53" y="243"/>
                  </a:cubicBezTo>
                  <a:cubicBezTo>
                    <a:pt x="142" y="243"/>
                    <a:pt x="142" y="243"/>
                    <a:pt x="142" y="243"/>
                  </a:cubicBezTo>
                  <a:cubicBezTo>
                    <a:pt x="142" y="486"/>
                    <a:pt x="142" y="486"/>
                    <a:pt x="142" y="486"/>
                  </a:cubicBezTo>
                  <a:cubicBezTo>
                    <a:pt x="142" y="518"/>
                    <a:pt x="167" y="544"/>
                    <a:pt x="199" y="544"/>
                  </a:cubicBezTo>
                  <a:cubicBezTo>
                    <a:pt x="238" y="544"/>
                    <a:pt x="238" y="544"/>
                    <a:pt x="238" y="544"/>
                  </a:cubicBezTo>
                  <a:cubicBezTo>
                    <a:pt x="270" y="544"/>
                    <a:pt x="296" y="518"/>
                    <a:pt x="296" y="486"/>
                  </a:cubicBezTo>
                  <a:cubicBezTo>
                    <a:pt x="296" y="445"/>
                    <a:pt x="296" y="445"/>
                    <a:pt x="296" y="445"/>
                  </a:cubicBezTo>
                  <a:cubicBezTo>
                    <a:pt x="258" y="445"/>
                    <a:pt x="258" y="445"/>
                    <a:pt x="258" y="445"/>
                  </a:cubicBezTo>
                  <a:cubicBezTo>
                    <a:pt x="258" y="486"/>
                    <a:pt x="258" y="486"/>
                    <a:pt x="258" y="486"/>
                  </a:cubicBezTo>
                  <a:cubicBezTo>
                    <a:pt x="258" y="497"/>
                    <a:pt x="249" y="506"/>
                    <a:pt x="238" y="506"/>
                  </a:cubicBezTo>
                  <a:cubicBezTo>
                    <a:pt x="199" y="506"/>
                    <a:pt x="199" y="506"/>
                    <a:pt x="199" y="506"/>
                  </a:cubicBezTo>
                  <a:cubicBezTo>
                    <a:pt x="188" y="506"/>
                    <a:pt x="179" y="497"/>
                    <a:pt x="179" y="486"/>
                  </a:cubicBezTo>
                  <a:cubicBezTo>
                    <a:pt x="179" y="243"/>
                    <a:pt x="179" y="243"/>
                    <a:pt x="179" y="243"/>
                  </a:cubicBezTo>
                  <a:cubicBezTo>
                    <a:pt x="268" y="243"/>
                    <a:pt x="268" y="243"/>
                    <a:pt x="268" y="243"/>
                  </a:cubicBezTo>
                  <a:cubicBezTo>
                    <a:pt x="297" y="243"/>
                    <a:pt x="321" y="219"/>
                    <a:pt x="321" y="190"/>
                  </a:cubicBezTo>
                  <a:cubicBezTo>
                    <a:pt x="321" y="53"/>
                    <a:pt x="321" y="53"/>
                    <a:pt x="321" y="53"/>
                  </a:cubicBezTo>
                  <a:cubicBezTo>
                    <a:pt x="321" y="24"/>
                    <a:pt x="297" y="0"/>
                    <a:pt x="268"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1" name="Freeform 311"/>
            <p:cNvSpPr/>
            <p:nvPr/>
          </p:nvSpPr>
          <p:spPr bwMode="auto">
            <a:xfrm>
              <a:off x="5106988" y="3838575"/>
              <a:ext cx="63500" cy="38100"/>
            </a:xfrm>
            <a:custGeom>
              <a:avLst/>
              <a:gdLst>
                <a:gd name="T0" fmla="*/ 84 w 84"/>
                <a:gd name="T1" fmla="*/ 41 h 52"/>
                <a:gd name="T2" fmla="*/ 73 w 84"/>
                <a:gd name="T3" fmla="*/ 52 h 52"/>
                <a:gd name="T4" fmla="*/ 11 w 84"/>
                <a:gd name="T5" fmla="*/ 52 h 52"/>
                <a:gd name="T6" fmla="*/ 0 w 84"/>
                <a:gd name="T7" fmla="*/ 41 h 52"/>
                <a:gd name="T8" fmla="*/ 0 w 84"/>
                <a:gd name="T9" fmla="*/ 11 h 52"/>
                <a:gd name="T10" fmla="*/ 11 w 84"/>
                <a:gd name="T11" fmla="*/ 0 h 52"/>
                <a:gd name="T12" fmla="*/ 73 w 84"/>
                <a:gd name="T13" fmla="*/ 0 h 52"/>
                <a:gd name="T14" fmla="*/ 84 w 84"/>
                <a:gd name="T15" fmla="*/ 11 h 52"/>
                <a:gd name="T16" fmla="*/ 84 w 84"/>
                <a:gd name="T17"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84" y="41"/>
                  </a:moveTo>
                  <a:cubicBezTo>
                    <a:pt x="84" y="47"/>
                    <a:pt x="79" y="52"/>
                    <a:pt x="73" y="52"/>
                  </a:cubicBezTo>
                  <a:cubicBezTo>
                    <a:pt x="11" y="52"/>
                    <a:pt x="11" y="52"/>
                    <a:pt x="11" y="52"/>
                  </a:cubicBezTo>
                  <a:cubicBezTo>
                    <a:pt x="5" y="52"/>
                    <a:pt x="0" y="47"/>
                    <a:pt x="0" y="41"/>
                  </a:cubicBezTo>
                  <a:cubicBezTo>
                    <a:pt x="0" y="11"/>
                    <a:pt x="0" y="11"/>
                    <a:pt x="0" y="11"/>
                  </a:cubicBezTo>
                  <a:cubicBezTo>
                    <a:pt x="0" y="5"/>
                    <a:pt x="5" y="0"/>
                    <a:pt x="11" y="0"/>
                  </a:cubicBezTo>
                  <a:cubicBezTo>
                    <a:pt x="73" y="0"/>
                    <a:pt x="73" y="0"/>
                    <a:pt x="73" y="0"/>
                  </a:cubicBezTo>
                  <a:cubicBezTo>
                    <a:pt x="79" y="0"/>
                    <a:pt x="84" y="5"/>
                    <a:pt x="84" y="11"/>
                  </a:cubicBezTo>
                  <a:lnTo>
                    <a:pt x="84" y="4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2" name="Freeform 312"/>
            <p:cNvSpPr/>
            <p:nvPr/>
          </p:nvSpPr>
          <p:spPr bwMode="auto">
            <a:xfrm>
              <a:off x="5207000" y="3838575"/>
              <a:ext cx="63500" cy="38100"/>
            </a:xfrm>
            <a:custGeom>
              <a:avLst/>
              <a:gdLst>
                <a:gd name="T0" fmla="*/ 73 w 85"/>
                <a:gd name="T1" fmla="*/ 0 h 52"/>
                <a:gd name="T2" fmla="*/ 11 w 85"/>
                <a:gd name="T3" fmla="*/ 0 h 52"/>
                <a:gd name="T4" fmla="*/ 0 w 85"/>
                <a:gd name="T5" fmla="*/ 11 h 52"/>
                <a:gd name="T6" fmla="*/ 0 w 85"/>
                <a:gd name="T7" fmla="*/ 41 h 52"/>
                <a:gd name="T8" fmla="*/ 11 w 85"/>
                <a:gd name="T9" fmla="*/ 52 h 52"/>
                <a:gd name="T10" fmla="*/ 73 w 85"/>
                <a:gd name="T11" fmla="*/ 52 h 52"/>
                <a:gd name="T12" fmla="*/ 85 w 85"/>
                <a:gd name="T13" fmla="*/ 41 h 52"/>
                <a:gd name="T14" fmla="*/ 85 w 85"/>
                <a:gd name="T15" fmla="*/ 11 h 52"/>
                <a:gd name="T16" fmla="*/ 73 w 8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52">
                  <a:moveTo>
                    <a:pt x="73" y="0"/>
                  </a:moveTo>
                  <a:cubicBezTo>
                    <a:pt x="11" y="0"/>
                    <a:pt x="11" y="0"/>
                    <a:pt x="11" y="0"/>
                  </a:cubicBezTo>
                  <a:cubicBezTo>
                    <a:pt x="5" y="0"/>
                    <a:pt x="0" y="5"/>
                    <a:pt x="0" y="11"/>
                  </a:cubicBezTo>
                  <a:cubicBezTo>
                    <a:pt x="0" y="41"/>
                    <a:pt x="0" y="41"/>
                    <a:pt x="0" y="41"/>
                  </a:cubicBezTo>
                  <a:cubicBezTo>
                    <a:pt x="0" y="47"/>
                    <a:pt x="5" y="52"/>
                    <a:pt x="11" y="52"/>
                  </a:cubicBezTo>
                  <a:cubicBezTo>
                    <a:pt x="73" y="52"/>
                    <a:pt x="73" y="52"/>
                    <a:pt x="73" y="52"/>
                  </a:cubicBezTo>
                  <a:cubicBezTo>
                    <a:pt x="80" y="52"/>
                    <a:pt x="85" y="47"/>
                    <a:pt x="85" y="41"/>
                  </a:cubicBezTo>
                  <a:cubicBezTo>
                    <a:pt x="85" y="11"/>
                    <a:pt x="85" y="11"/>
                    <a:pt x="85" y="11"/>
                  </a:cubicBezTo>
                  <a:cubicBezTo>
                    <a:pt x="85" y="5"/>
                    <a:pt x="80" y="0"/>
                    <a:pt x="73"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3" name="Oval 313"/>
            <p:cNvSpPr>
              <a:spLocks noChangeArrowheads="1"/>
            </p:cNvSpPr>
            <p:nvPr/>
          </p:nvSpPr>
          <p:spPr bwMode="auto">
            <a:xfrm>
              <a:off x="5233988" y="4103688"/>
              <a:ext cx="80963" cy="8096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04" name="Group 208"/>
          <p:cNvGrpSpPr/>
          <p:nvPr/>
        </p:nvGrpSpPr>
        <p:grpSpPr>
          <a:xfrm>
            <a:off x="10346895" y="5238327"/>
            <a:ext cx="404284" cy="601133"/>
            <a:chOff x="65087" y="3805238"/>
            <a:chExt cx="303213" cy="450850"/>
          </a:xfrm>
          <a:solidFill>
            <a:schemeClr val="bg1"/>
          </a:solidFill>
        </p:grpSpPr>
        <p:sp>
          <p:nvSpPr>
            <p:cNvPr id="505" name="Freeform 314"/>
            <p:cNvSpPr/>
            <p:nvPr/>
          </p:nvSpPr>
          <p:spPr bwMode="auto">
            <a:xfrm>
              <a:off x="142875" y="3870325"/>
              <a:ext cx="147638" cy="47625"/>
            </a:xfrm>
            <a:custGeom>
              <a:avLst/>
              <a:gdLst>
                <a:gd name="T0" fmla="*/ 14 w 196"/>
                <a:gd name="T1" fmla="*/ 65 h 65"/>
                <a:gd name="T2" fmla="*/ 0 w 196"/>
                <a:gd name="T3" fmla="*/ 47 h 65"/>
                <a:gd name="T4" fmla="*/ 0 w 196"/>
                <a:gd name="T5" fmla="*/ 18 h 65"/>
                <a:gd name="T6" fmla="*/ 14 w 196"/>
                <a:gd name="T7" fmla="*/ 0 h 65"/>
                <a:gd name="T8" fmla="*/ 182 w 196"/>
                <a:gd name="T9" fmla="*/ 0 h 65"/>
                <a:gd name="T10" fmla="*/ 196 w 196"/>
                <a:gd name="T11" fmla="*/ 18 h 65"/>
                <a:gd name="T12" fmla="*/ 196 w 196"/>
                <a:gd name="T13" fmla="*/ 47 h 65"/>
                <a:gd name="T14" fmla="*/ 182 w 196"/>
                <a:gd name="T15" fmla="*/ 65 h 65"/>
                <a:gd name="T16" fmla="*/ 14 w 196"/>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65">
                  <a:moveTo>
                    <a:pt x="14" y="65"/>
                  </a:moveTo>
                  <a:cubicBezTo>
                    <a:pt x="6" y="65"/>
                    <a:pt x="0" y="56"/>
                    <a:pt x="0" y="47"/>
                  </a:cubicBezTo>
                  <a:cubicBezTo>
                    <a:pt x="0" y="18"/>
                    <a:pt x="0" y="18"/>
                    <a:pt x="0" y="18"/>
                  </a:cubicBezTo>
                  <a:cubicBezTo>
                    <a:pt x="0" y="8"/>
                    <a:pt x="6" y="0"/>
                    <a:pt x="14" y="0"/>
                  </a:cubicBezTo>
                  <a:cubicBezTo>
                    <a:pt x="182" y="0"/>
                    <a:pt x="182" y="0"/>
                    <a:pt x="182" y="0"/>
                  </a:cubicBezTo>
                  <a:cubicBezTo>
                    <a:pt x="190" y="0"/>
                    <a:pt x="196" y="8"/>
                    <a:pt x="196" y="18"/>
                  </a:cubicBezTo>
                  <a:cubicBezTo>
                    <a:pt x="196" y="47"/>
                    <a:pt x="196" y="47"/>
                    <a:pt x="196" y="47"/>
                  </a:cubicBezTo>
                  <a:cubicBezTo>
                    <a:pt x="196" y="56"/>
                    <a:pt x="190" y="65"/>
                    <a:pt x="182" y="65"/>
                  </a:cubicBezTo>
                  <a:lnTo>
                    <a:pt x="14" y="6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6" name="Freeform 315"/>
            <p:cNvSpPr>
              <a:spLocks noEditPoints="1"/>
            </p:cNvSpPr>
            <p:nvPr/>
          </p:nvSpPr>
          <p:spPr bwMode="auto">
            <a:xfrm>
              <a:off x="65087" y="3913188"/>
              <a:ext cx="303213" cy="342900"/>
            </a:xfrm>
            <a:custGeom>
              <a:avLst/>
              <a:gdLst>
                <a:gd name="T0" fmla="*/ 396 w 402"/>
                <a:gd name="T1" fmla="*/ 382 h 456"/>
                <a:gd name="T2" fmla="*/ 249 w 402"/>
                <a:gd name="T3" fmla="*/ 118 h 456"/>
                <a:gd name="T4" fmla="*/ 249 w 402"/>
                <a:gd name="T5" fmla="*/ 0 h 456"/>
                <a:gd name="T6" fmla="*/ 153 w 402"/>
                <a:gd name="T7" fmla="*/ 0 h 456"/>
                <a:gd name="T8" fmla="*/ 153 w 402"/>
                <a:gd name="T9" fmla="*/ 118 h 456"/>
                <a:gd name="T10" fmla="*/ 6 w 402"/>
                <a:gd name="T11" fmla="*/ 382 h 456"/>
                <a:gd name="T12" fmla="*/ 14 w 402"/>
                <a:gd name="T13" fmla="*/ 433 h 456"/>
                <a:gd name="T14" fmla="*/ 76 w 402"/>
                <a:gd name="T15" fmla="*/ 456 h 456"/>
                <a:gd name="T16" fmla="*/ 326 w 402"/>
                <a:gd name="T17" fmla="*/ 456 h 456"/>
                <a:gd name="T18" fmla="*/ 388 w 402"/>
                <a:gd name="T19" fmla="*/ 433 h 456"/>
                <a:gd name="T20" fmla="*/ 396 w 402"/>
                <a:gd name="T21" fmla="*/ 382 h 456"/>
                <a:gd name="T22" fmla="*/ 238 w 402"/>
                <a:gd name="T23" fmla="*/ 165 h 456"/>
                <a:gd name="T24" fmla="*/ 269 w 402"/>
                <a:gd name="T25" fmla="*/ 196 h 456"/>
                <a:gd name="T26" fmla="*/ 238 w 402"/>
                <a:gd name="T27" fmla="*/ 227 h 456"/>
                <a:gd name="T28" fmla="*/ 207 w 402"/>
                <a:gd name="T29" fmla="*/ 196 h 456"/>
                <a:gd name="T30" fmla="*/ 238 w 402"/>
                <a:gd name="T31" fmla="*/ 165 h 456"/>
                <a:gd name="T32" fmla="*/ 195 w 402"/>
                <a:gd name="T33" fmla="*/ 100 h 456"/>
                <a:gd name="T34" fmla="*/ 216 w 402"/>
                <a:gd name="T35" fmla="*/ 120 h 456"/>
                <a:gd name="T36" fmla="*/ 195 w 402"/>
                <a:gd name="T37" fmla="*/ 141 h 456"/>
                <a:gd name="T38" fmla="*/ 174 w 402"/>
                <a:gd name="T39" fmla="*/ 120 h 456"/>
                <a:gd name="T40" fmla="*/ 195 w 402"/>
                <a:gd name="T41" fmla="*/ 100 h 456"/>
                <a:gd name="T42" fmla="*/ 165 w 402"/>
                <a:gd name="T43" fmla="*/ 200 h 456"/>
                <a:gd name="T44" fmla="*/ 190 w 402"/>
                <a:gd name="T45" fmla="*/ 225 h 456"/>
                <a:gd name="T46" fmla="*/ 165 w 402"/>
                <a:gd name="T47" fmla="*/ 249 h 456"/>
                <a:gd name="T48" fmla="*/ 140 w 402"/>
                <a:gd name="T49" fmla="*/ 225 h 456"/>
                <a:gd name="T50" fmla="*/ 165 w 402"/>
                <a:gd name="T51" fmla="*/ 200 h 456"/>
                <a:gd name="T52" fmla="*/ 360 w 402"/>
                <a:gd name="T53" fmla="*/ 411 h 456"/>
                <a:gd name="T54" fmla="*/ 326 w 402"/>
                <a:gd name="T55" fmla="*/ 421 h 456"/>
                <a:gd name="T56" fmla="*/ 76 w 402"/>
                <a:gd name="T57" fmla="*/ 421 h 456"/>
                <a:gd name="T58" fmla="*/ 42 w 402"/>
                <a:gd name="T59" fmla="*/ 411 h 456"/>
                <a:gd name="T60" fmla="*/ 39 w 402"/>
                <a:gd name="T61" fmla="*/ 393 h 456"/>
                <a:gd name="T62" fmla="*/ 107 w 402"/>
                <a:gd name="T63" fmla="*/ 257 h 456"/>
                <a:gd name="T64" fmla="*/ 295 w 402"/>
                <a:gd name="T65" fmla="*/ 257 h 456"/>
                <a:gd name="T66" fmla="*/ 363 w 402"/>
                <a:gd name="T67" fmla="*/ 393 h 456"/>
                <a:gd name="T68" fmla="*/ 360 w 402"/>
                <a:gd name="T6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2" h="456">
                  <a:moveTo>
                    <a:pt x="396" y="382"/>
                  </a:moveTo>
                  <a:cubicBezTo>
                    <a:pt x="365" y="289"/>
                    <a:pt x="310" y="221"/>
                    <a:pt x="249" y="118"/>
                  </a:cubicBezTo>
                  <a:cubicBezTo>
                    <a:pt x="249" y="0"/>
                    <a:pt x="249" y="0"/>
                    <a:pt x="249" y="0"/>
                  </a:cubicBezTo>
                  <a:cubicBezTo>
                    <a:pt x="153" y="0"/>
                    <a:pt x="153" y="0"/>
                    <a:pt x="153" y="0"/>
                  </a:cubicBezTo>
                  <a:cubicBezTo>
                    <a:pt x="153" y="118"/>
                    <a:pt x="153" y="118"/>
                    <a:pt x="153" y="118"/>
                  </a:cubicBezTo>
                  <a:cubicBezTo>
                    <a:pt x="92" y="221"/>
                    <a:pt x="37" y="289"/>
                    <a:pt x="6" y="382"/>
                  </a:cubicBezTo>
                  <a:cubicBezTo>
                    <a:pt x="0" y="399"/>
                    <a:pt x="3" y="418"/>
                    <a:pt x="14" y="433"/>
                  </a:cubicBezTo>
                  <a:cubicBezTo>
                    <a:pt x="24" y="447"/>
                    <a:pt x="58" y="456"/>
                    <a:pt x="76" y="456"/>
                  </a:cubicBezTo>
                  <a:cubicBezTo>
                    <a:pt x="326" y="456"/>
                    <a:pt x="326" y="456"/>
                    <a:pt x="326" y="456"/>
                  </a:cubicBezTo>
                  <a:cubicBezTo>
                    <a:pt x="344" y="456"/>
                    <a:pt x="378" y="447"/>
                    <a:pt x="388" y="433"/>
                  </a:cubicBezTo>
                  <a:cubicBezTo>
                    <a:pt x="399" y="418"/>
                    <a:pt x="402" y="399"/>
                    <a:pt x="396" y="382"/>
                  </a:cubicBezTo>
                  <a:close/>
                  <a:moveTo>
                    <a:pt x="238" y="165"/>
                  </a:moveTo>
                  <a:cubicBezTo>
                    <a:pt x="255" y="165"/>
                    <a:pt x="269" y="178"/>
                    <a:pt x="269" y="196"/>
                  </a:cubicBezTo>
                  <a:cubicBezTo>
                    <a:pt x="269" y="213"/>
                    <a:pt x="255" y="227"/>
                    <a:pt x="238" y="227"/>
                  </a:cubicBezTo>
                  <a:cubicBezTo>
                    <a:pt x="221" y="227"/>
                    <a:pt x="207" y="213"/>
                    <a:pt x="207" y="196"/>
                  </a:cubicBezTo>
                  <a:cubicBezTo>
                    <a:pt x="207" y="178"/>
                    <a:pt x="221" y="165"/>
                    <a:pt x="238" y="165"/>
                  </a:cubicBezTo>
                  <a:close/>
                  <a:moveTo>
                    <a:pt x="195" y="100"/>
                  </a:moveTo>
                  <a:cubicBezTo>
                    <a:pt x="207" y="100"/>
                    <a:pt x="216" y="109"/>
                    <a:pt x="216" y="120"/>
                  </a:cubicBezTo>
                  <a:cubicBezTo>
                    <a:pt x="216" y="132"/>
                    <a:pt x="207" y="141"/>
                    <a:pt x="195" y="141"/>
                  </a:cubicBezTo>
                  <a:cubicBezTo>
                    <a:pt x="184" y="141"/>
                    <a:pt x="174" y="132"/>
                    <a:pt x="174" y="120"/>
                  </a:cubicBezTo>
                  <a:cubicBezTo>
                    <a:pt x="174" y="109"/>
                    <a:pt x="184" y="100"/>
                    <a:pt x="195" y="100"/>
                  </a:cubicBezTo>
                  <a:close/>
                  <a:moveTo>
                    <a:pt x="165" y="200"/>
                  </a:moveTo>
                  <a:cubicBezTo>
                    <a:pt x="179" y="200"/>
                    <a:pt x="190" y="211"/>
                    <a:pt x="190" y="225"/>
                  </a:cubicBezTo>
                  <a:cubicBezTo>
                    <a:pt x="190" y="238"/>
                    <a:pt x="179" y="249"/>
                    <a:pt x="165" y="249"/>
                  </a:cubicBezTo>
                  <a:cubicBezTo>
                    <a:pt x="151" y="249"/>
                    <a:pt x="140" y="238"/>
                    <a:pt x="140" y="225"/>
                  </a:cubicBezTo>
                  <a:cubicBezTo>
                    <a:pt x="140" y="211"/>
                    <a:pt x="151" y="200"/>
                    <a:pt x="165" y="200"/>
                  </a:cubicBezTo>
                  <a:close/>
                  <a:moveTo>
                    <a:pt x="360" y="411"/>
                  </a:moveTo>
                  <a:cubicBezTo>
                    <a:pt x="355" y="415"/>
                    <a:pt x="337" y="421"/>
                    <a:pt x="326" y="421"/>
                  </a:cubicBezTo>
                  <a:cubicBezTo>
                    <a:pt x="76" y="421"/>
                    <a:pt x="76" y="421"/>
                    <a:pt x="76" y="421"/>
                  </a:cubicBezTo>
                  <a:cubicBezTo>
                    <a:pt x="65" y="421"/>
                    <a:pt x="47" y="415"/>
                    <a:pt x="42" y="411"/>
                  </a:cubicBezTo>
                  <a:cubicBezTo>
                    <a:pt x="38" y="406"/>
                    <a:pt x="37" y="399"/>
                    <a:pt x="39" y="393"/>
                  </a:cubicBezTo>
                  <a:cubicBezTo>
                    <a:pt x="55" y="344"/>
                    <a:pt x="79" y="302"/>
                    <a:pt x="107" y="257"/>
                  </a:cubicBezTo>
                  <a:cubicBezTo>
                    <a:pt x="295" y="257"/>
                    <a:pt x="295" y="257"/>
                    <a:pt x="295" y="257"/>
                  </a:cubicBezTo>
                  <a:cubicBezTo>
                    <a:pt x="323" y="302"/>
                    <a:pt x="347" y="344"/>
                    <a:pt x="363" y="393"/>
                  </a:cubicBezTo>
                  <a:cubicBezTo>
                    <a:pt x="365" y="399"/>
                    <a:pt x="364" y="406"/>
                    <a:pt x="360" y="41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7" name="Oval 316"/>
            <p:cNvSpPr>
              <a:spLocks noChangeArrowheads="1"/>
            </p:cNvSpPr>
            <p:nvPr/>
          </p:nvSpPr>
          <p:spPr bwMode="auto">
            <a:xfrm>
              <a:off x="217487" y="3805238"/>
              <a:ext cx="44450" cy="46038"/>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8" name="Oval 317"/>
            <p:cNvSpPr>
              <a:spLocks noChangeArrowheads="1"/>
            </p:cNvSpPr>
            <p:nvPr/>
          </p:nvSpPr>
          <p:spPr bwMode="auto">
            <a:xfrm>
              <a:off x="173037" y="3835400"/>
              <a:ext cx="23813" cy="238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09" name="Group 213"/>
          <p:cNvGrpSpPr/>
          <p:nvPr/>
        </p:nvGrpSpPr>
        <p:grpSpPr>
          <a:xfrm>
            <a:off x="6396138" y="3433807"/>
            <a:ext cx="550333" cy="550333"/>
            <a:chOff x="846137" y="3833813"/>
            <a:chExt cx="412750" cy="412750"/>
          </a:xfrm>
          <a:solidFill>
            <a:schemeClr val="bg1"/>
          </a:solidFill>
        </p:grpSpPr>
        <p:sp>
          <p:nvSpPr>
            <p:cNvPr id="510" name="Freeform 318"/>
            <p:cNvSpPr>
              <a:spLocks noEditPoints="1"/>
            </p:cNvSpPr>
            <p:nvPr/>
          </p:nvSpPr>
          <p:spPr bwMode="auto">
            <a:xfrm>
              <a:off x="846137" y="3833813"/>
              <a:ext cx="412750" cy="412750"/>
            </a:xfrm>
            <a:custGeom>
              <a:avLst/>
              <a:gdLst>
                <a:gd name="T0" fmla="*/ 476 w 548"/>
                <a:gd name="T1" fmla="*/ 72 h 548"/>
                <a:gd name="T2" fmla="*/ 216 w 548"/>
                <a:gd name="T3" fmla="*/ 72 h 548"/>
                <a:gd name="T4" fmla="*/ 190 w 548"/>
                <a:gd name="T5" fmla="*/ 300 h 548"/>
                <a:gd name="T6" fmla="*/ 14 w 548"/>
                <a:gd name="T7" fmla="*/ 477 h 548"/>
                <a:gd name="T8" fmla="*/ 14 w 548"/>
                <a:gd name="T9" fmla="*/ 525 h 548"/>
                <a:gd name="T10" fmla="*/ 23 w 548"/>
                <a:gd name="T11" fmla="*/ 534 h 548"/>
                <a:gd name="T12" fmla="*/ 71 w 548"/>
                <a:gd name="T13" fmla="*/ 534 h 548"/>
                <a:gd name="T14" fmla="*/ 248 w 548"/>
                <a:gd name="T15" fmla="*/ 358 h 548"/>
                <a:gd name="T16" fmla="*/ 476 w 548"/>
                <a:gd name="T17" fmla="*/ 332 h 548"/>
                <a:gd name="T18" fmla="*/ 476 w 548"/>
                <a:gd name="T19" fmla="*/ 72 h 548"/>
                <a:gd name="T20" fmla="*/ 440 w 548"/>
                <a:gd name="T21" fmla="*/ 296 h 548"/>
                <a:gd name="T22" fmla="*/ 252 w 548"/>
                <a:gd name="T23" fmla="*/ 296 h 548"/>
                <a:gd name="T24" fmla="*/ 252 w 548"/>
                <a:gd name="T25" fmla="*/ 108 h 548"/>
                <a:gd name="T26" fmla="*/ 440 w 548"/>
                <a:gd name="T27" fmla="*/ 108 h 548"/>
                <a:gd name="T28" fmla="*/ 440 w 548"/>
                <a:gd name="T29" fmla="*/ 29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548">
                  <a:moveTo>
                    <a:pt x="476" y="72"/>
                  </a:moveTo>
                  <a:cubicBezTo>
                    <a:pt x="404" y="0"/>
                    <a:pt x="288" y="0"/>
                    <a:pt x="216" y="72"/>
                  </a:cubicBezTo>
                  <a:cubicBezTo>
                    <a:pt x="154" y="134"/>
                    <a:pt x="145" y="229"/>
                    <a:pt x="190" y="300"/>
                  </a:cubicBezTo>
                  <a:cubicBezTo>
                    <a:pt x="14" y="477"/>
                    <a:pt x="14" y="477"/>
                    <a:pt x="14" y="477"/>
                  </a:cubicBezTo>
                  <a:cubicBezTo>
                    <a:pt x="0" y="490"/>
                    <a:pt x="0" y="512"/>
                    <a:pt x="14" y="525"/>
                  </a:cubicBezTo>
                  <a:cubicBezTo>
                    <a:pt x="23" y="534"/>
                    <a:pt x="23" y="534"/>
                    <a:pt x="23" y="534"/>
                  </a:cubicBezTo>
                  <a:cubicBezTo>
                    <a:pt x="36" y="548"/>
                    <a:pt x="58" y="548"/>
                    <a:pt x="71" y="534"/>
                  </a:cubicBezTo>
                  <a:cubicBezTo>
                    <a:pt x="248" y="358"/>
                    <a:pt x="248" y="358"/>
                    <a:pt x="248" y="358"/>
                  </a:cubicBezTo>
                  <a:cubicBezTo>
                    <a:pt x="319" y="403"/>
                    <a:pt x="414" y="394"/>
                    <a:pt x="476" y="332"/>
                  </a:cubicBezTo>
                  <a:cubicBezTo>
                    <a:pt x="548" y="260"/>
                    <a:pt x="548" y="144"/>
                    <a:pt x="476" y="72"/>
                  </a:cubicBezTo>
                  <a:close/>
                  <a:moveTo>
                    <a:pt x="440" y="296"/>
                  </a:moveTo>
                  <a:cubicBezTo>
                    <a:pt x="388" y="348"/>
                    <a:pt x="304" y="348"/>
                    <a:pt x="252" y="296"/>
                  </a:cubicBezTo>
                  <a:cubicBezTo>
                    <a:pt x="200" y="244"/>
                    <a:pt x="200" y="160"/>
                    <a:pt x="252" y="108"/>
                  </a:cubicBezTo>
                  <a:cubicBezTo>
                    <a:pt x="304" y="56"/>
                    <a:pt x="388" y="56"/>
                    <a:pt x="440" y="108"/>
                  </a:cubicBezTo>
                  <a:cubicBezTo>
                    <a:pt x="492" y="160"/>
                    <a:pt x="492" y="244"/>
                    <a:pt x="440" y="29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1" name="Freeform 319"/>
            <p:cNvSpPr/>
            <p:nvPr/>
          </p:nvSpPr>
          <p:spPr bwMode="auto">
            <a:xfrm>
              <a:off x="1008062" y="3944938"/>
              <a:ext cx="196850" cy="23813"/>
            </a:xfrm>
            <a:custGeom>
              <a:avLst/>
              <a:gdLst>
                <a:gd name="T0" fmla="*/ 9 w 262"/>
                <a:gd name="T1" fmla="*/ 0 h 31"/>
                <a:gd name="T2" fmla="*/ 0 w 262"/>
                <a:gd name="T3" fmla="*/ 31 h 31"/>
                <a:gd name="T4" fmla="*/ 262 w 262"/>
                <a:gd name="T5" fmla="*/ 31 h 31"/>
                <a:gd name="T6" fmla="*/ 253 w 262"/>
                <a:gd name="T7" fmla="*/ 0 h 31"/>
                <a:gd name="T8" fmla="*/ 9 w 262"/>
                <a:gd name="T9" fmla="*/ 0 h 31"/>
              </a:gdLst>
              <a:ahLst/>
              <a:cxnLst>
                <a:cxn ang="0">
                  <a:pos x="T0" y="T1"/>
                </a:cxn>
                <a:cxn ang="0">
                  <a:pos x="T2" y="T3"/>
                </a:cxn>
                <a:cxn ang="0">
                  <a:pos x="T4" y="T5"/>
                </a:cxn>
                <a:cxn ang="0">
                  <a:pos x="T6" y="T7"/>
                </a:cxn>
                <a:cxn ang="0">
                  <a:pos x="T8" y="T9"/>
                </a:cxn>
              </a:cxnLst>
              <a:rect l="0" t="0" r="r" b="b"/>
              <a:pathLst>
                <a:path w="262" h="31">
                  <a:moveTo>
                    <a:pt x="9" y="0"/>
                  </a:moveTo>
                  <a:cubicBezTo>
                    <a:pt x="5" y="10"/>
                    <a:pt x="2" y="20"/>
                    <a:pt x="0" y="31"/>
                  </a:cubicBezTo>
                  <a:cubicBezTo>
                    <a:pt x="262" y="31"/>
                    <a:pt x="262" y="31"/>
                    <a:pt x="262" y="31"/>
                  </a:cubicBezTo>
                  <a:cubicBezTo>
                    <a:pt x="260" y="20"/>
                    <a:pt x="257" y="10"/>
                    <a:pt x="253" y="0"/>
                  </a:cubicBezTo>
                  <a:lnTo>
                    <a:pt x="9"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2" name="Freeform 320"/>
            <p:cNvSpPr/>
            <p:nvPr/>
          </p:nvSpPr>
          <p:spPr bwMode="auto">
            <a:xfrm>
              <a:off x="1006475" y="3990975"/>
              <a:ext cx="200025" cy="23813"/>
            </a:xfrm>
            <a:custGeom>
              <a:avLst/>
              <a:gdLst>
                <a:gd name="T0" fmla="*/ 0 w 266"/>
                <a:gd name="T1" fmla="*/ 1 h 31"/>
                <a:gd name="T2" fmla="*/ 5 w 266"/>
                <a:gd name="T3" fmla="*/ 31 h 31"/>
                <a:gd name="T4" fmla="*/ 261 w 266"/>
                <a:gd name="T5" fmla="*/ 31 h 31"/>
                <a:gd name="T6" fmla="*/ 266 w 266"/>
                <a:gd name="T7" fmla="*/ 0 h 31"/>
                <a:gd name="T8" fmla="*/ 0 w 266"/>
                <a:gd name="T9" fmla="*/ 1 h 31"/>
              </a:gdLst>
              <a:ahLst/>
              <a:cxnLst>
                <a:cxn ang="0">
                  <a:pos x="T0" y="T1"/>
                </a:cxn>
                <a:cxn ang="0">
                  <a:pos x="T2" y="T3"/>
                </a:cxn>
                <a:cxn ang="0">
                  <a:pos x="T4" y="T5"/>
                </a:cxn>
                <a:cxn ang="0">
                  <a:pos x="T6" y="T7"/>
                </a:cxn>
                <a:cxn ang="0">
                  <a:pos x="T8" y="T9"/>
                </a:cxn>
              </a:cxnLst>
              <a:rect l="0" t="0" r="r" b="b"/>
              <a:pathLst>
                <a:path w="266" h="31">
                  <a:moveTo>
                    <a:pt x="0" y="1"/>
                  </a:moveTo>
                  <a:cubicBezTo>
                    <a:pt x="1" y="11"/>
                    <a:pt x="2" y="21"/>
                    <a:pt x="5" y="31"/>
                  </a:cubicBezTo>
                  <a:cubicBezTo>
                    <a:pt x="261" y="31"/>
                    <a:pt x="261" y="31"/>
                    <a:pt x="261" y="31"/>
                  </a:cubicBezTo>
                  <a:cubicBezTo>
                    <a:pt x="264" y="21"/>
                    <a:pt x="265" y="11"/>
                    <a:pt x="266" y="0"/>
                  </a:cubicBezTo>
                  <a:lnTo>
                    <a:pt x="0" y="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513" name="Freeform 321"/>
          <p:cNvSpPr/>
          <p:nvPr/>
        </p:nvSpPr>
        <p:spPr bwMode="auto">
          <a:xfrm>
            <a:off x="7454901" y="3386667"/>
            <a:ext cx="469900" cy="524933"/>
          </a:xfrm>
          <a:custGeom>
            <a:avLst/>
            <a:gdLst>
              <a:gd name="T0" fmla="*/ 234 w 468"/>
              <a:gd name="T1" fmla="*/ 299 h 522"/>
              <a:gd name="T2" fmla="*/ 163 w 468"/>
              <a:gd name="T3" fmla="*/ 414 h 522"/>
              <a:gd name="T4" fmla="*/ 170 w 468"/>
              <a:gd name="T5" fmla="*/ 504 h 522"/>
              <a:gd name="T6" fmla="*/ 164 w 468"/>
              <a:gd name="T7" fmla="*/ 518 h 522"/>
              <a:gd name="T8" fmla="*/ 148 w 468"/>
              <a:gd name="T9" fmla="*/ 519 h 522"/>
              <a:gd name="T10" fmla="*/ 80 w 468"/>
              <a:gd name="T11" fmla="*/ 430 h 522"/>
              <a:gd name="T12" fmla="*/ 76 w 468"/>
              <a:gd name="T13" fmla="*/ 284 h 522"/>
              <a:gd name="T14" fmla="*/ 17 w 468"/>
              <a:gd name="T15" fmla="*/ 207 h 522"/>
              <a:gd name="T16" fmla="*/ 17 w 468"/>
              <a:gd name="T17" fmla="*/ 92 h 522"/>
              <a:gd name="T18" fmla="*/ 105 w 468"/>
              <a:gd name="T19" fmla="*/ 8 h 522"/>
              <a:gd name="T20" fmla="*/ 234 w 468"/>
              <a:gd name="T21" fmla="*/ 32 h 522"/>
              <a:gd name="T22" fmla="*/ 363 w 468"/>
              <a:gd name="T23" fmla="*/ 8 h 522"/>
              <a:gd name="T24" fmla="*/ 451 w 468"/>
              <a:gd name="T25" fmla="*/ 92 h 522"/>
              <a:gd name="T26" fmla="*/ 451 w 468"/>
              <a:gd name="T27" fmla="*/ 207 h 522"/>
              <a:gd name="T28" fmla="*/ 392 w 468"/>
              <a:gd name="T29" fmla="*/ 284 h 522"/>
              <a:gd name="T30" fmla="*/ 388 w 468"/>
              <a:gd name="T31" fmla="*/ 430 h 522"/>
              <a:gd name="T32" fmla="*/ 320 w 468"/>
              <a:gd name="T33" fmla="*/ 519 h 522"/>
              <a:gd name="T34" fmla="*/ 304 w 468"/>
              <a:gd name="T35" fmla="*/ 518 h 522"/>
              <a:gd name="T36" fmla="*/ 298 w 468"/>
              <a:gd name="T37" fmla="*/ 504 h 522"/>
              <a:gd name="T38" fmla="*/ 305 w 468"/>
              <a:gd name="T39" fmla="*/ 414 h 522"/>
              <a:gd name="T40" fmla="*/ 234 w 468"/>
              <a:gd name="T41" fmla="*/ 299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8" h="522">
                <a:moveTo>
                  <a:pt x="234" y="299"/>
                </a:moveTo>
                <a:cubicBezTo>
                  <a:pt x="206" y="299"/>
                  <a:pt x="163" y="350"/>
                  <a:pt x="163" y="414"/>
                </a:cubicBezTo>
                <a:cubicBezTo>
                  <a:pt x="163" y="450"/>
                  <a:pt x="167" y="482"/>
                  <a:pt x="170" y="504"/>
                </a:cubicBezTo>
                <a:cubicBezTo>
                  <a:pt x="171" y="509"/>
                  <a:pt x="169" y="515"/>
                  <a:pt x="164" y="518"/>
                </a:cubicBezTo>
                <a:cubicBezTo>
                  <a:pt x="159" y="522"/>
                  <a:pt x="153" y="522"/>
                  <a:pt x="148" y="519"/>
                </a:cubicBezTo>
                <a:cubicBezTo>
                  <a:pt x="127" y="508"/>
                  <a:pt x="98" y="483"/>
                  <a:pt x="80" y="430"/>
                </a:cubicBezTo>
                <a:cubicBezTo>
                  <a:pt x="47" y="337"/>
                  <a:pt x="76" y="284"/>
                  <a:pt x="76" y="284"/>
                </a:cubicBezTo>
                <a:cubicBezTo>
                  <a:pt x="76" y="284"/>
                  <a:pt x="35" y="254"/>
                  <a:pt x="17" y="207"/>
                </a:cubicBezTo>
                <a:cubicBezTo>
                  <a:pt x="0" y="160"/>
                  <a:pt x="2" y="114"/>
                  <a:pt x="17" y="92"/>
                </a:cubicBezTo>
                <a:cubicBezTo>
                  <a:pt x="33" y="70"/>
                  <a:pt x="71" y="16"/>
                  <a:pt x="105" y="8"/>
                </a:cubicBezTo>
                <a:cubicBezTo>
                  <a:pt x="139" y="0"/>
                  <a:pt x="164" y="32"/>
                  <a:pt x="234" y="32"/>
                </a:cubicBezTo>
                <a:cubicBezTo>
                  <a:pt x="304" y="32"/>
                  <a:pt x="329" y="0"/>
                  <a:pt x="363" y="8"/>
                </a:cubicBezTo>
                <a:cubicBezTo>
                  <a:pt x="397" y="16"/>
                  <a:pt x="435" y="70"/>
                  <a:pt x="451" y="92"/>
                </a:cubicBezTo>
                <a:cubicBezTo>
                  <a:pt x="466" y="114"/>
                  <a:pt x="468" y="160"/>
                  <a:pt x="451" y="207"/>
                </a:cubicBezTo>
                <a:cubicBezTo>
                  <a:pt x="433" y="254"/>
                  <a:pt x="392" y="284"/>
                  <a:pt x="392" y="284"/>
                </a:cubicBezTo>
                <a:cubicBezTo>
                  <a:pt x="392" y="284"/>
                  <a:pt x="421" y="337"/>
                  <a:pt x="388" y="430"/>
                </a:cubicBezTo>
                <a:cubicBezTo>
                  <a:pt x="370" y="483"/>
                  <a:pt x="341" y="508"/>
                  <a:pt x="320" y="519"/>
                </a:cubicBezTo>
                <a:cubicBezTo>
                  <a:pt x="315" y="522"/>
                  <a:pt x="309" y="522"/>
                  <a:pt x="304" y="518"/>
                </a:cubicBezTo>
                <a:cubicBezTo>
                  <a:pt x="299" y="515"/>
                  <a:pt x="297" y="509"/>
                  <a:pt x="298" y="504"/>
                </a:cubicBezTo>
                <a:cubicBezTo>
                  <a:pt x="301" y="482"/>
                  <a:pt x="305" y="450"/>
                  <a:pt x="305" y="414"/>
                </a:cubicBezTo>
                <a:cubicBezTo>
                  <a:pt x="305" y="350"/>
                  <a:pt x="262" y="299"/>
                  <a:pt x="234" y="299"/>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4" name="Freeform 322"/>
          <p:cNvSpPr/>
          <p:nvPr/>
        </p:nvSpPr>
        <p:spPr bwMode="auto">
          <a:xfrm>
            <a:off x="8377767" y="3357034"/>
            <a:ext cx="474133" cy="565151"/>
          </a:xfrm>
          <a:custGeom>
            <a:avLst/>
            <a:gdLst>
              <a:gd name="T0" fmla="*/ 419 w 473"/>
              <a:gd name="T1" fmla="*/ 209 h 564"/>
              <a:gd name="T2" fmla="*/ 1 w 473"/>
              <a:gd name="T3" fmla="*/ 209 h 564"/>
              <a:gd name="T4" fmla="*/ 95 w 473"/>
              <a:gd name="T5" fmla="*/ 411 h 564"/>
              <a:gd name="T6" fmla="*/ 143 w 473"/>
              <a:gd name="T7" fmla="*/ 564 h 564"/>
              <a:gd name="T8" fmla="*/ 117 w 473"/>
              <a:gd name="T9" fmla="*/ 341 h 564"/>
              <a:gd name="T10" fmla="*/ 55 w 473"/>
              <a:gd name="T11" fmla="*/ 257 h 564"/>
              <a:gd name="T12" fmla="*/ 71 w 473"/>
              <a:gd name="T13" fmla="*/ 234 h 564"/>
              <a:gd name="T14" fmla="*/ 28 w 473"/>
              <a:gd name="T15" fmla="*/ 210 h 564"/>
              <a:gd name="T16" fmla="*/ 60 w 473"/>
              <a:gd name="T17" fmla="*/ 156 h 564"/>
              <a:gd name="T18" fmla="*/ 83 w 473"/>
              <a:gd name="T19" fmla="*/ 149 h 564"/>
              <a:gd name="T20" fmla="*/ 66 w 473"/>
              <a:gd name="T21" fmla="*/ 109 h 564"/>
              <a:gd name="T22" fmla="*/ 115 w 473"/>
              <a:gd name="T23" fmla="*/ 83 h 564"/>
              <a:gd name="T24" fmla="*/ 145 w 473"/>
              <a:gd name="T25" fmla="*/ 94 h 564"/>
              <a:gd name="T26" fmla="*/ 142 w 473"/>
              <a:gd name="T27" fmla="*/ 50 h 564"/>
              <a:gd name="T28" fmla="*/ 202 w 473"/>
              <a:gd name="T29" fmla="*/ 55 h 564"/>
              <a:gd name="T30" fmla="*/ 221 w 473"/>
              <a:gd name="T31" fmla="*/ 78 h 564"/>
              <a:gd name="T32" fmla="*/ 244 w 473"/>
              <a:gd name="T33" fmla="*/ 38 h 564"/>
              <a:gd name="T34" fmla="*/ 290 w 473"/>
              <a:gd name="T35" fmla="*/ 80 h 564"/>
              <a:gd name="T36" fmla="*/ 296 w 473"/>
              <a:gd name="T37" fmla="*/ 103 h 564"/>
              <a:gd name="T38" fmla="*/ 319 w 473"/>
              <a:gd name="T39" fmla="*/ 76 h 564"/>
              <a:gd name="T40" fmla="*/ 356 w 473"/>
              <a:gd name="T41" fmla="*/ 169 h 564"/>
              <a:gd name="T42" fmla="*/ 281 w 473"/>
              <a:gd name="T43" fmla="*/ 195 h 564"/>
              <a:gd name="T44" fmla="*/ 260 w 473"/>
              <a:gd name="T45" fmla="*/ 147 h 564"/>
              <a:gd name="T46" fmla="*/ 239 w 473"/>
              <a:gd name="T47" fmla="*/ 177 h 564"/>
              <a:gd name="T48" fmla="*/ 203 w 473"/>
              <a:gd name="T49" fmla="*/ 194 h 564"/>
              <a:gd name="T50" fmla="*/ 170 w 473"/>
              <a:gd name="T51" fmla="*/ 169 h 564"/>
              <a:gd name="T52" fmla="*/ 172 w 473"/>
              <a:gd name="T53" fmla="*/ 198 h 564"/>
              <a:gd name="T54" fmla="*/ 181 w 473"/>
              <a:gd name="T55" fmla="*/ 241 h 564"/>
              <a:gd name="T56" fmla="*/ 140 w 473"/>
              <a:gd name="T57" fmla="*/ 259 h 564"/>
              <a:gd name="T58" fmla="*/ 163 w 473"/>
              <a:gd name="T59" fmla="*/ 278 h 564"/>
              <a:gd name="T60" fmla="*/ 178 w 473"/>
              <a:gd name="T61" fmla="*/ 564 h 564"/>
              <a:gd name="T62" fmla="*/ 315 w 473"/>
              <a:gd name="T63" fmla="*/ 479 h 564"/>
              <a:gd name="T64" fmla="*/ 390 w 473"/>
              <a:gd name="T65" fmla="*/ 460 h 564"/>
              <a:gd name="T66" fmla="*/ 420 w 473"/>
              <a:gd name="T67" fmla="*/ 354 h 564"/>
              <a:gd name="T68" fmla="*/ 450 w 473"/>
              <a:gd name="T69" fmla="*/ 34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3" h="564">
                <a:moveTo>
                  <a:pt x="467" y="319"/>
                </a:moveTo>
                <a:cubicBezTo>
                  <a:pt x="419" y="209"/>
                  <a:pt x="419" y="209"/>
                  <a:pt x="419" y="209"/>
                </a:cubicBezTo>
                <a:cubicBezTo>
                  <a:pt x="419" y="93"/>
                  <a:pt x="325" y="0"/>
                  <a:pt x="210" y="0"/>
                </a:cubicBezTo>
                <a:cubicBezTo>
                  <a:pt x="94" y="0"/>
                  <a:pt x="0" y="94"/>
                  <a:pt x="1" y="209"/>
                </a:cubicBezTo>
                <a:cubicBezTo>
                  <a:pt x="1" y="275"/>
                  <a:pt x="31" y="334"/>
                  <a:pt x="79" y="372"/>
                </a:cubicBezTo>
                <a:cubicBezTo>
                  <a:pt x="95" y="384"/>
                  <a:pt x="95" y="394"/>
                  <a:pt x="95" y="411"/>
                </a:cubicBezTo>
                <a:cubicBezTo>
                  <a:pt x="95" y="564"/>
                  <a:pt x="95" y="564"/>
                  <a:pt x="95" y="564"/>
                </a:cubicBezTo>
                <a:cubicBezTo>
                  <a:pt x="143" y="564"/>
                  <a:pt x="143" y="564"/>
                  <a:pt x="143" y="564"/>
                </a:cubicBezTo>
                <a:cubicBezTo>
                  <a:pt x="143" y="397"/>
                  <a:pt x="143" y="397"/>
                  <a:pt x="143" y="397"/>
                </a:cubicBezTo>
                <a:cubicBezTo>
                  <a:pt x="143" y="374"/>
                  <a:pt x="131" y="356"/>
                  <a:pt x="117" y="341"/>
                </a:cubicBezTo>
                <a:cubicBezTo>
                  <a:pt x="96" y="320"/>
                  <a:pt x="65" y="307"/>
                  <a:pt x="49" y="285"/>
                </a:cubicBezTo>
                <a:cubicBezTo>
                  <a:pt x="42" y="277"/>
                  <a:pt x="45" y="259"/>
                  <a:pt x="55" y="257"/>
                </a:cubicBezTo>
                <a:cubicBezTo>
                  <a:pt x="76" y="251"/>
                  <a:pt x="76" y="251"/>
                  <a:pt x="76" y="251"/>
                </a:cubicBezTo>
                <a:cubicBezTo>
                  <a:pt x="90" y="247"/>
                  <a:pt x="84" y="232"/>
                  <a:pt x="71" y="234"/>
                </a:cubicBezTo>
                <a:cubicBezTo>
                  <a:pt x="49" y="238"/>
                  <a:pt x="49" y="238"/>
                  <a:pt x="49" y="238"/>
                </a:cubicBezTo>
                <a:cubicBezTo>
                  <a:pt x="32" y="241"/>
                  <a:pt x="26" y="225"/>
                  <a:pt x="28" y="210"/>
                </a:cubicBezTo>
                <a:cubicBezTo>
                  <a:pt x="29" y="194"/>
                  <a:pt x="32" y="179"/>
                  <a:pt x="37" y="164"/>
                </a:cubicBezTo>
                <a:cubicBezTo>
                  <a:pt x="40" y="155"/>
                  <a:pt x="49" y="150"/>
                  <a:pt x="60" y="156"/>
                </a:cubicBezTo>
                <a:cubicBezTo>
                  <a:pt x="74" y="164"/>
                  <a:pt x="74" y="164"/>
                  <a:pt x="74" y="164"/>
                </a:cubicBezTo>
                <a:cubicBezTo>
                  <a:pt x="88" y="172"/>
                  <a:pt x="95" y="157"/>
                  <a:pt x="83" y="149"/>
                </a:cubicBezTo>
                <a:cubicBezTo>
                  <a:pt x="66" y="137"/>
                  <a:pt x="66" y="137"/>
                  <a:pt x="66" y="137"/>
                </a:cubicBezTo>
                <a:cubicBezTo>
                  <a:pt x="55" y="129"/>
                  <a:pt x="61" y="116"/>
                  <a:pt x="66" y="109"/>
                </a:cubicBezTo>
                <a:cubicBezTo>
                  <a:pt x="72" y="101"/>
                  <a:pt x="79" y="94"/>
                  <a:pt x="86" y="87"/>
                </a:cubicBezTo>
                <a:cubicBezTo>
                  <a:pt x="94" y="79"/>
                  <a:pt x="106" y="69"/>
                  <a:pt x="115" y="83"/>
                </a:cubicBezTo>
                <a:cubicBezTo>
                  <a:pt x="129" y="105"/>
                  <a:pt x="129" y="105"/>
                  <a:pt x="129" y="105"/>
                </a:cubicBezTo>
                <a:cubicBezTo>
                  <a:pt x="136" y="116"/>
                  <a:pt x="153" y="107"/>
                  <a:pt x="145" y="94"/>
                </a:cubicBezTo>
                <a:cubicBezTo>
                  <a:pt x="132" y="72"/>
                  <a:pt x="132" y="72"/>
                  <a:pt x="132" y="72"/>
                </a:cubicBezTo>
                <a:cubicBezTo>
                  <a:pt x="124" y="60"/>
                  <a:pt x="136" y="53"/>
                  <a:pt x="142" y="50"/>
                </a:cubicBezTo>
                <a:cubicBezTo>
                  <a:pt x="155" y="45"/>
                  <a:pt x="168" y="41"/>
                  <a:pt x="181" y="39"/>
                </a:cubicBezTo>
                <a:cubicBezTo>
                  <a:pt x="192" y="37"/>
                  <a:pt x="202" y="41"/>
                  <a:pt x="202" y="55"/>
                </a:cubicBezTo>
                <a:cubicBezTo>
                  <a:pt x="202" y="79"/>
                  <a:pt x="202" y="79"/>
                  <a:pt x="202" y="79"/>
                </a:cubicBezTo>
                <a:cubicBezTo>
                  <a:pt x="202" y="95"/>
                  <a:pt x="221" y="95"/>
                  <a:pt x="221" y="78"/>
                </a:cubicBezTo>
                <a:cubicBezTo>
                  <a:pt x="222" y="58"/>
                  <a:pt x="222" y="58"/>
                  <a:pt x="222" y="58"/>
                </a:cubicBezTo>
                <a:cubicBezTo>
                  <a:pt x="222" y="44"/>
                  <a:pt x="228" y="36"/>
                  <a:pt x="244" y="38"/>
                </a:cubicBezTo>
                <a:cubicBezTo>
                  <a:pt x="255" y="40"/>
                  <a:pt x="265" y="43"/>
                  <a:pt x="275" y="46"/>
                </a:cubicBezTo>
                <a:cubicBezTo>
                  <a:pt x="292" y="52"/>
                  <a:pt x="302" y="62"/>
                  <a:pt x="290" y="80"/>
                </a:cubicBezTo>
                <a:cubicBezTo>
                  <a:pt x="282" y="94"/>
                  <a:pt x="282" y="94"/>
                  <a:pt x="282" y="94"/>
                </a:cubicBezTo>
                <a:cubicBezTo>
                  <a:pt x="274" y="106"/>
                  <a:pt x="288" y="116"/>
                  <a:pt x="296" y="103"/>
                </a:cubicBezTo>
                <a:cubicBezTo>
                  <a:pt x="307" y="85"/>
                  <a:pt x="307" y="85"/>
                  <a:pt x="307" y="85"/>
                </a:cubicBezTo>
                <a:cubicBezTo>
                  <a:pt x="310" y="80"/>
                  <a:pt x="314" y="76"/>
                  <a:pt x="319" y="76"/>
                </a:cubicBezTo>
                <a:cubicBezTo>
                  <a:pt x="329" y="76"/>
                  <a:pt x="340" y="84"/>
                  <a:pt x="348" y="93"/>
                </a:cubicBezTo>
                <a:cubicBezTo>
                  <a:pt x="380" y="125"/>
                  <a:pt x="359" y="165"/>
                  <a:pt x="356" y="169"/>
                </a:cubicBezTo>
                <a:cubicBezTo>
                  <a:pt x="340" y="188"/>
                  <a:pt x="319" y="195"/>
                  <a:pt x="294" y="195"/>
                </a:cubicBezTo>
                <a:cubicBezTo>
                  <a:pt x="281" y="195"/>
                  <a:pt x="281" y="195"/>
                  <a:pt x="281" y="195"/>
                </a:cubicBezTo>
                <a:cubicBezTo>
                  <a:pt x="271" y="194"/>
                  <a:pt x="260" y="188"/>
                  <a:pt x="260" y="178"/>
                </a:cubicBezTo>
                <a:cubicBezTo>
                  <a:pt x="260" y="147"/>
                  <a:pt x="260" y="147"/>
                  <a:pt x="260" y="147"/>
                </a:cubicBezTo>
                <a:cubicBezTo>
                  <a:pt x="260" y="135"/>
                  <a:pt x="239" y="132"/>
                  <a:pt x="239" y="147"/>
                </a:cubicBezTo>
                <a:cubicBezTo>
                  <a:pt x="239" y="177"/>
                  <a:pt x="239" y="177"/>
                  <a:pt x="239" y="177"/>
                </a:cubicBezTo>
                <a:cubicBezTo>
                  <a:pt x="239" y="190"/>
                  <a:pt x="234" y="194"/>
                  <a:pt x="220" y="194"/>
                </a:cubicBezTo>
                <a:cubicBezTo>
                  <a:pt x="203" y="194"/>
                  <a:pt x="203" y="194"/>
                  <a:pt x="203" y="194"/>
                </a:cubicBezTo>
                <a:cubicBezTo>
                  <a:pt x="195" y="194"/>
                  <a:pt x="190" y="189"/>
                  <a:pt x="184" y="184"/>
                </a:cubicBezTo>
                <a:cubicBezTo>
                  <a:pt x="170" y="169"/>
                  <a:pt x="170" y="169"/>
                  <a:pt x="170" y="169"/>
                </a:cubicBezTo>
                <a:cubicBezTo>
                  <a:pt x="157" y="156"/>
                  <a:pt x="144" y="171"/>
                  <a:pt x="156" y="183"/>
                </a:cubicBezTo>
                <a:cubicBezTo>
                  <a:pt x="172" y="198"/>
                  <a:pt x="172" y="198"/>
                  <a:pt x="172" y="198"/>
                </a:cubicBezTo>
                <a:cubicBezTo>
                  <a:pt x="179" y="205"/>
                  <a:pt x="181" y="211"/>
                  <a:pt x="181" y="219"/>
                </a:cubicBezTo>
                <a:cubicBezTo>
                  <a:pt x="181" y="241"/>
                  <a:pt x="181" y="241"/>
                  <a:pt x="181" y="241"/>
                </a:cubicBezTo>
                <a:cubicBezTo>
                  <a:pt x="181" y="252"/>
                  <a:pt x="178" y="259"/>
                  <a:pt x="163" y="259"/>
                </a:cubicBezTo>
                <a:cubicBezTo>
                  <a:pt x="140" y="259"/>
                  <a:pt x="140" y="259"/>
                  <a:pt x="140" y="259"/>
                </a:cubicBezTo>
                <a:cubicBezTo>
                  <a:pt x="123" y="259"/>
                  <a:pt x="122" y="279"/>
                  <a:pt x="140" y="279"/>
                </a:cubicBezTo>
                <a:cubicBezTo>
                  <a:pt x="163" y="278"/>
                  <a:pt x="163" y="278"/>
                  <a:pt x="163" y="278"/>
                </a:cubicBezTo>
                <a:cubicBezTo>
                  <a:pt x="173" y="278"/>
                  <a:pt x="180" y="281"/>
                  <a:pt x="180" y="295"/>
                </a:cubicBezTo>
                <a:cubicBezTo>
                  <a:pt x="178" y="564"/>
                  <a:pt x="178" y="564"/>
                  <a:pt x="178" y="564"/>
                </a:cubicBezTo>
                <a:cubicBezTo>
                  <a:pt x="315" y="564"/>
                  <a:pt x="315" y="564"/>
                  <a:pt x="315" y="564"/>
                </a:cubicBezTo>
                <a:cubicBezTo>
                  <a:pt x="315" y="479"/>
                  <a:pt x="315" y="479"/>
                  <a:pt x="315" y="479"/>
                </a:cubicBezTo>
                <a:cubicBezTo>
                  <a:pt x="315" y="465"/>
                  <a:pt x="319" y="460"/>
                  <a:pt x="335" y="460"/>
                </a:cubicBezTo>
                <a:cubicBezTo>
                  <a:pt x="390" y="460"/>
                  <a:pt x="390" y="460"/>
                  <a:pt x="390" y="460"/>
                </a:cubicBezTo>
                <a:cubicBezTo>
                  <a:pt x="411" y="460"/>
                  <a:pt x="420" y="451"/>
                  <a:pt x="420" y="430"/>
                </a:cubicBezTo>
                <a:cubicBezTo>
                  <a:pt x="420" y="354"/>
                  <a:pt x="420" y="354"/>
                  <a:pt x="420" y="354"/>
                </a:cubicBezTo>
                <a:cubicBezTo>
                  <a:pt x="420" y="347"/>
                  <a:pt x="423" y="344"/>
                  <a:pt x="430" y="344"/>
                </a:cubicBezTo>
                <a:cubicBezTo>
                  <a:pt x="450" y="344"/>
                  <a:pt x="450" y="344"/>
                  <a:pt x="450" y="344"/>
                </a:cubicBezTo>
                <a:cubicBezTo>
                  <a:pt x="468" y="344"/>
                  <a:pt x="473" y="335"/>
                  <a:pt x="467" y="319"/>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5" name="Freeform 323"/>
          <p:cNvSpPr/>
          <p:nvPr/>
        </p:nvSpPr>
        <p:spPr bwMode="auto">
          <a:xfrm>
            <a:off x="9387418" y="3390900"/>
            <a:ext cx="438149" cy="518584"/>
          </a:xfrm>
          <a:custGeom>
            <a:avLst/>
            <a:gdLst>
              <a:gd name="T0" fmla="*/ 419 w 437"/>
              <a:gd name="T1" fmla="*/ 256 h 517"/>
              <a:gd name="T2" fmla="*/ 386 w 437"/>
              <a:gd name="T3" fmla="*/ 265 h 517"/>
              <a:gd name="T4" fmla="*/ 316 w 437"/>
              <a:gd name="T5" fmla="*/ 344 h 517"/>
              <a:gd name="T6" fmla="*/ 293 w 437"/>
              <a:gd name="T7" fmla="*/ 332 h 517"/>
              <a:gd name="T8" fmla="*/ 285 w 437"/>
              <a:gd name="T9" fmla="*/ 72 h 517"/>
              <a:gd name="T10" fmla="*/ 267 w 437"/>
              <a:gd name="T11" fmla="*/ 41 h 517"/>
              <a:gd name="T12" fmla="*/ 232 w 437"/>
              <a:gd name="T13" fmla="*/ 62 h 517"/>
              <a:gd name="T14" fmla="*/ 228 w 437"/>
              <a:gd name="T15" fmla="*/ 242 h 517"/>
              <a:gd name="T16" fmla="*/ 214 w 437"/>
              <a:gd name="T17" fmla="*/ 242 h 517"/>
              <a:gd name="T18" fmla="*/ 211 w 437"/>
              <a:gd name="T19" fmla="*/ 29 h 517"/>
              <a:gd name="T20" fmla="*/ 186 w 437"/>
              <a:gd name="T21" fmla="*/ 1 h 517"/>
              <a:gd name="T22" fmla="*/ 156 w 437"/>
              <a:gd name="T23" fmla="*/ 24 h 517"/>
              <a:gd name="T24" fmla="*/ 153 w 437"/>
              <a:gd name="T25" fmla="*/ 244 h 517"/>
              <a:gd name="T26" fmla="*/ 139 w 437"/>
              <a:gd name="T27" fmla="*/ 244 h 517"/>
              <a:gd name="T28" fmla="*/ 134 w 437"/>
              <a:gd name="T29" fmla="*/ 54 h 517"/>
              <a:gd name="T30" fmla="*/ 105 w 437"/>
              <a:gd name="T31" fmla="*/ 29 h 517"/>
              <a:gd name="T32" fmla="*/ 79 w 437"/>
              <a:gd name="T33" fmla="*/ 54 h 517"/>
              <a:gd name="T34" fmla="*/ 78 w 437"/>
              <a:gd name="T35" fmla="*/ 246 h 517"/>
              <a:gd name="T36" fmla="*/ 66 w 437"/>
              <a:gd name="T37" fmla="*/ 243 h 517"/>
              <a:gd name="T38" fmla="*/ 53 w 437"/>
              <a:gd name="T39" fmla="*/ 104 h 517"/>
              <a:gd name="T40" fmla="*/ 19 w 437"/>
              <a:gd name="T41" fmla="*/ 86 h 517"/>
              <a:gd name="T42" fmla="*/ 0 w 437"/>
              <a:gd name="T43" fmla="*/ 116 h 517"/>
              <a:gd name="T44" fmla="*/ 9 w 437"/>
              <a:gd name="T45" fmla="*/ 377 h 517"/>
              <a:gd name="T46" fmla="*/ 170 w 437"/>
              <a:gd name="T47" fmla="*/ 517 h 517"/>
              <a:gd name="T48" fmla="*/ 344 w 437"/>
              <a:gd name="T49" fmla="*/ 428 h 517"/>
              <a:gd name="T50" fmla="*/ 430 w 437"/>
              <a:gd name="T51" fmla="*/ 290 h 517"/>
              <a:gd name="T52" fmla="*/ 419 w 437"/>
              <a:gd name="T53" fmla="*/ 256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517">
                <a:moveTo>
                  <a:pt x="419" y="256"/>
                </a:moveTo>
                <a:cubicBezTo>
                  <a:pt x="408" y="252"/>
                  <a:pt x="395" y="254"/>
                  <a:pt x="386" y="265"/>
                </a:cubicBezTo>
                <a:cubicBezTo>
                  <a:pt x="316" y="344"/>
                  <a:pt x="316" y="344"/>
                  <a:pt x="316" y="344"/>
                </a:cubicBezTo>
                <a:cubicBezTo>
                  <a:pt x="305" y="357"/>
                  <a:pt x="293" y="348"/>
                  <a:pt x="293" y="332"/>
                </a:cubicBezTo>
                <a:cubicBezTo>
                  <a:pt x="285" y="72"/>
                  <a:pt x="285" y="72"/>
                  <a:pt x="285" y="72"/>
                </a:cubicBezTo>
                <a:cubicBezTo>
                  <a:pt x="284" y="58"/>
                  <a:pt x="282" y="45"/>
                  <a:pt x="267" y="41"/>
                </a:cubicBezTo>
                <a:cubicBezTo>
                  <a:pt x="248" y="35"/>
                  <a:pt x="233" y="45"/>
                  <a:pt x="232" y="62"/>
                </a:cubicBezTo>
                <a:cubicBezTo>
                  <a:pt x="228" y="242"/>
                  <a:pt x="228" y="242"/>
                  <a:pt x="228" y="242"/>
                </a:cubicBezTo>
                <a:cubicBezTo>
                  <a:pt x="227" y="258"/>
                  <a:pt x="214" y="257"/>
                  <a:pt x="214" y="242"/>
                </a:cubicBezTo>
                <a:cubicBezTo>
                  <a:pt x="211" y="29"/>
                  <a:pt x="211" y="29"/>
                  <a:pt x="211" y="29"/>
                </a:cubicBezTo>
                <a:cubicBezTo>
                  <a:pt x="211" y="15"/>
                  <a:pt x="201" y="3"/>
                  <a:pt x="186" y="1"/>
                </a:cubicBezTo>
                <a:cubicBezTo>
                  <a:pt x="171" y="0"/>
                  <a:pt x="156" y="10"/>
                  <a:pt x="156" y="24"/>
                </a:cubicBezTo>
                <a:cubicBezTo>
                  <a:pt x="153" y="244"/>
                  <a:pt x="153" y="244"/>
                  <a:pt x="153" y="244"/>
                </a:cubicBezTo>
                <a:cubicBezTo>
                  <a:pt x="153" y="257"/>
                  <a:pt x="140" y="256"/>
                  <a:pt x="139" y="244"/>
                </a:cubicBezTo>
                <a:cubicBezTo>
                  <a:pt x="134" y="54"/>
                  <a:pt x="134" y="54"/>
                  <a:pt x="134" y="54"/>
                </a:cubicBezTo>
                <a:cubicBezTo>
                  <a:pt x="133" y="40"/>
                  <a:pt x="121" y="29"/>
                  <a:pt x="105" y="29"/>
                </a:cubicBezTo>
                <a:cubicBezTo>
                  <a:pt x="90" y="29"/>
                  <a:pt x="79" y="41"/>
                  <a:pt x="79" y="54"/>
                </a:cubicBezTo>
                <a:cubicBezTo>
                  <a:pt x="78" y="246"/>
                  <a:pt x="78" y="246"/>
                  <a:pt x="78" y="246"/>
                </a:cubicBezTo>
                <a:cubicBezTo>
                  <a:pt x="78" y="256"/>
                  <a:pt x="67" y="257"/>
                  <a:pt x="66" y="243"/>
                </a:cubicBezTo>
                <a:cubicBezTo>
                  <a:pt x="53" y="104"/>
                  <a:pt x="53" y="104"/>
                  <a:pt x="53" y="104"/>
                </a:cubicBezTo>
                <a:cubicBezTo>
                  <a:pt x="52" y="91"/>
                  <a:pt x="34" y="83"/>
                  <a:pt x="19" y="86"/>
                </a:cubicBezTo>
                <a:cubicBezTo>
                  <a:pt x="5" y="90"/>
                  <a:pt x="0" y="103"/>
                  <a:pt x="0" y="116"/>
                </a:cubicBezTo>
                <a:cubicBezTo>
                  <a:pt x="9" y="377"/>
                  <a:pt x="9" y="377"/>
                  <a:pt x="9" y="377"/>
                </a:cubicBezTo>
                <a:cubicBezTo>
                  <a:pt x="11" y="455"/>
                  <a:pt x="93" y="517"/>
                  <a:pt x="170" y="517"/>
                </a:cubicBezTo>
                <a:cubicBezTo>
                  <a:pt x="245" y="517"/>
                  <a:pt x="308" y="486"/>
                  <a:pt x="344" y="428"/>
                </a:cubicBezTo>
                <a:cubicBezTo>
                  <a:pt x="430" y="290"/>
                  <a:pt x="430" y="290"/>
                  <a:pt x="430" y="290"/>
                </a:cubicBezTo>
                <a:cubicBezTo>
                  <a:pt x="437" y="279"/>
                  <a:pt x="436" y="262"/>
                  <a:pt x="419" y="256"/>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6" name="Freeform 324"/>
          <p:cNvSpPr>
            <a:spLocks noEditPoints="1"/>
          </p:cNvSpPr>
          <p:nvPr/>
        </p:nvSpPr>
        <p:spPr bwMode="auto">
          <a:xfrm>
            <a:off x="10369552" y="3361267"/>
            <a:ext cx="410633" cy="577851"/>
          </a:xfrm>
          <a:custGeom>
            <a:avLst/>
            <a:gdLst>
              <a:gd name="T0" fmla="*/ 227 w 410"/>
              <a:gd name="T1" fmla="*/ 10 h 578"/>
              <a:gd name="T2" fmla="*/ 206 w 410"/>
              <a:gd name="T3" fmla="*/ 0 h 578"/>
              <a:gd name="T4" fmla="*/ 184 w 410"/>
              <a:gd name="T5" fmla="*/ 10 h 578"/>
              <a:gd name="T6" fmla="*/ 0 w 410"/>
              <a:gd name="T7" fmla="*/ 373 h 578"/>
              <a:gd name="T8" fmla="*/ 205 w 410"/>
              <a:gd name="T9" fmla="*/ 578 h 578"/>
              <a:gd name="T10" fmla="*/ 410 w 410"/>
              <a:gd name="T11" fmla="*/ 373 h 578"/>
              <a:gd name="T12" fmla="*/ 227 w 410"/>
              <a:gd name="T13" fmla="*/ 10 h 578"/>
              <a:gd name="T14" fmla="*/ 331 w 410"/>
              <a:gd name="T15" fmla="*/ 393 h 578"/>
              <a:gd name="T16" fmla="*/ 315 w 410"/>
              <a:gd name="T17" fmla="*/ 408 h 578"/>
              <a:gd name="T18" fmla="*/ 254 w 410"/>
              <a:gd name="T19" fmla="*/ 408 h 578"/>
              <a:gd name="T20" fmla="*/ 254 w 410"/>
              <a:gd name="T21" fmla="*/ 469 h 578"/>
              <a:gd name="T22" fmla="*/ 239 w 410"/>
              <a:gd name="T23" fmla="*/ 485 h 578"/>
              <a:gd name="T24" fmla="*/ 175 w 410"/>
              <a:gd name="T25" fmla="*/ 485 h 578"/>
              <a:gd name="T26" fmla="*/ 159 w 410"/>
              <a:gd name="T27" fmla="*/ 469 h 578"/>
              <a:gd name="T28" fmla="*/ 159 w 410"/>
              <a:gd name="T29" fmla="*/ 408 h 578"/>
              <a:gd name="T30" fmla="*/ 98 w 410"/>
              <a:gd name="T31" fmla="*/ 408 h 578"/>
              <a:gd name="T32" fmla="*/ 83 w 410"/>
              <a:gd name="T33" fmla="*/ 393 h 578"/>
              <a:gd name="T34" fmla="*/ 83 w 410"/>
              <a:gd name="T35" fmla="*/ 329 h 578"/>
              <a:gd name="T36" fmla="*/ 98 w 410"/>
              <a:gd name="T37" fmla="*/ 313 h 578"/>
              <a:gd name="T38" fmla="*/ 159 w 410"/>
              <a:gd name="T39" fmla="*/ 313 h 578"/>
              <a:gd name="T40" fmla="*/ 159 w 410"/>
              <a:gd name="T41" fmla="*/ 252 h 578"/>
              <a:gd name="T42" fmla="*/ 175 w 410"/>
              <a:gd name="T43" fmla="*/ 236 h 578"/>
              <a:gd name="T44" fmla="*/ 239 w 410"/>
              <a:gd name="T45" fmla="*/ 236 h 578"/>
              <a:gd name="T46" fmla="*/ 254 w 410"/>
              <a:gd name="T47" fmla="*/ 252 h 578"/>
              <a:gd name="T48" fmla="*/ 254 w 410"/>
              <a:gd name="T49" fmla="*/ 313 h 578"/>
              <a:gd name="T50" fmla="*/ 315 w 410"/>
              <a:gd name="T51" fmla="*/ 313 h 578"/>
              <a:gd name="T52" fmla="*/ 331 w 410"/>
              <a:gd name="T53" fmla="*/ 329 h 578"/>
              <a:gd name="T54" fmla="*/ 331 w 410"/>
              <a:gd name="T55" fmla="*/ 39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 h="578">
                <a:moveTo>
                  <a:pt x="227" y="10"/>
                </a:moveTo>
                <a:cubicBezTo>
                  <a:pt x="222" y="4"/>
                  <a:pt x="214" y="0"/>
                  <a:pt x="206" y="0"/>
                </a:cubicBezTo>
                <a:cubicBezTo>
                  <a:pt x="197" y="0"/>
                  <a:pt x="189" y="3"/>
                  <a:pt x="184" y="10"/>
                </a:cubicBezTo>
                <a:cubicBezTo>
                  <a:pt x="176" y="18"/>
                  <a:pt x="0" y="217"/>
                  <a:pt x="0" y="373"/>
                </a:cubicBezTo>
                <a:cubicBezTo>
                  <a:pt x="0" y="486"/>
                  <a:pt x="92" y="578"/>
                  <a:pt x="205" y="578"/>
                </a:cubicBezTo>
                <a:cubicBezTo>
                  <a:pt x="318" y="578"/>
                  <a:pt x="410" y="486"/>
                  <a:pt x="410" y="373"/>
                </a:cubicBezTo>
                <a:cubicBezTo>
                  <a:pt x="410" y="234"/>
                  <a:pt x="234" y="19"/>
                  <a:pt x="227" y="10"/>
                </a:cubicBezTo>
                <a:close/>
                <a:moveTo>
                  <a:pt x="331" y="393"/>
                </a:moveTo>
                <a:cubicBezTo>
                  <a:pt x="331" y="401"/>
                  <a:pt x="324" y="408"/>
                  <a:pt x="315" y="408"/>
                </a:cubicBezTo>
                <a:cubicBezTo>
                  <a:pt x="254" y="408"/>
                  <a:pt x="254" y="408"/>
                  <a:pt x="254" y="408"/>
                </a:cubicBezTo>
                <a:cubicBezTo>
                  <a:pt x="254" y="469"/>
                  <a:pt x="254" y="469"/>
                  <a:pt x="254" y="469"/>
                </a:cubicBezTo>
                <a:cubicBezTo>
                  <a:pt x="254" y="478"/>
                  <a:pt x="247" y="485"/>
                  <a:pt x="239" y="485"/>
                </a:cubicBezTo>
                <a:cubicBezTo>
                  <a:pt x="175" y="485"/>
                  <a:pt x="175" y="485"/>
                  <a:pt x="175" y="485"/>
                </a:cubicBezTo>
                <a:cubicBezTo>
                  <a:pt x="166" y="485"/>
                  <a:pt x="159" y="478"/>
                  <a:pt x="159" y="469"/>
                </a:cubicBezTo>
                <a:cubicBezTo>
                  <a:pt x="159" y="408"/>
                  <a:pt x="159" y="408"/>
                  <a:pt x="159" y="408"/>
                </a:cubicBezTo>
                <a:cubicBezTo>
                  <a:pt x="98" y="408"/>
                  <a:pt x="98" y="408"/>
                  <a:pt x="98" y="408"/>
                </a:cubicBezTo>
                <a:cubicBezTo>
                  <a:pt x="90" y="408"/>
                  <a:pt x="83" y="401"/>
                  <a:pt x="83" y="393"/>
                </a:cubicBezTo>
                <a:cubicBezTo>
                  <a:pt x="83" y="329"/>
                  <a:pt x="83" y="329"/>
                  <a:pt x="83" y="329"/>
                </a:cubicBezTo>
                <a:cubicBezTo>
                  <a:pt x="83" y="320"/>
                  <a:pt x="90" y="313"/>
                  <a:pt x="98" y="313"/>
                </a:cubicBezTo>
                <a:cubicBezTo>
                  <a:pt x="159" y="313"/>
                  <a:pt x="159" y="313"/>
                  <a:pt x="159" y="313"/>
                </a:cubicBezTo>
                <a:cubicBezTo>
                  <a:pt x="159" y="252"/>
                  <a:pt x="159" y="252"/>
                  <a:pt x="159" y="252"/>
                </a:cubicBezTo>
                <a:cubicBezTo>
                  <a:pt x="159" y="243"/>
                  <a:pt x="166" y="236"/>
                  <a:pt x="175" y="236"/>
                </a:cubicBezTo>
                <a:cubicBezTo>
                  <a:pt x="239" y="236"/>
                  <a:pt x="239" y="236"/>
                  <a:pt x="239" y="236"/>
                </a:cubicBezTo>
                <a:cubicBezTo>
                  <a:pt x="247" y="236"/>
                  <a:pt x="254" y="243"/>
                  <a:pt x="254" y="252"/>
                </a:cubicBezTo>
                <a:cubicBezTo>
                  <a:pt x="254" y="313"/>
                  <a:pt x="254" y="313"/>
                  <a:pt x="254" y="313"/>
                </a:cubicBezTo>
                <a:cubicBezTo>
                  <a:pt x="315" y="313"/>
                  <a:pt x="315" y="313"/>
                  <a:pt x="315" y="313"/>
                </a:cubicBezTo>
                <a:cubicBezTo>
                  <a:pt x="324" y="313"/>
                  <a:pt x="331" y="320"/>
                  <a:pt x="331" y="329"/>
                </a:cubicBezTo>
                <a:lnTo>
                  <a:pt x="331" y="393"/>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517" name="Group 221"/>
          <p:cNvGrpSpPr/>
          <p:nvPr/>
        </p:nvGrpSpPr>
        <p:grpSpPr>
          <a:xfrm>
            <a:off x="11264900" y="4393858"/>
            <a:ext cx="560917" cy="514351"/>
            <a:chOff x="5816600" y="4683125"/>
            <a:chExt cx="420688" cy="385763"/>
          </a:xfrm>
          <a:solidFill>
            <a:schemeClr val="bg1"/>
          </a:solidFill>
        </p:grpSpPr>
        <p:sp>
          <p:nvSpPr>
            <p:cNvPr id="518" name="Oval 325"/>
            <p:cNvSpPr>
              <a:spLocks noChangeArrowheads="1"/>
            </p:cNvSpPr>
            <p:nvPr/>
          </p:nvSpPr>
          <p:spPr bwMode="auto">
            <a:xfrm>
              <a:off x="6151563" y="5006975"/>
              <a:ext cx="61913" cy="619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9" name="Oval 326"/>
            <p:cNvSpPr>
              <a:spLocks noChangeArrowheads="1"/>
            </p:cNvSpPr>
            <p:nvPr/>
          </p:nvSpPr>
          <p:spPr bwMode="auto">
            <a:xfrm>
              <a:off x="5930900" y="5006975"/>
              <a:ext cx="61913" cy="619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0" name="Freeform 327"/>
            <p:cNvSpPr>
              <a:spLocks noEditPoints="1"/>
            </p:cNvSpPr>
            <p:nvPr/>
          </p:nvSpPr>
          <p:spPr bwMode="auto">
            <a:xfrm>
              <a:off x="5816600" y="4683125"/>
              <a:ext cx="420688" cy="311150"/>
            </a:xfrm>
            <a:custGeom>
              <a:avLst/>
              <a:gdLst>
                <a:gd name="T0" fmla="*/ 550 w 559"/>
                <a:gd name="T1" fmla="*/ 91 h 414"/>
                <a:gd name="T2" fmla="*/ 529 w 559"/>
                <a:gd name="T3" fmla="*/ 81 h 414"/>
                <a:gd name="T4" fmla="*/ 163 w 559"/>
                <a:gd name="T5" fmla="*/ 81 h 414"/>
                <a:gd name="T6" fmla="*/ 153 w 559"/>
                <a:gd name="T7" fmla="*/ 24 h 414"/>
                <a:gd name="T8" fmla="*/ 124 w 559"/>
                <a:gd name="T9" fmla="*/ 0 h 414"/>
                <a:gd name="T10" fmla="*/ 29 w 559"/>
                <a:gd name="T11" fmla="*/ 0 h 414"/>
                <a:gd name="T12" fmla="*/ 0 w 559"/>
                <a:gd name="T13" fmla="*/ 30 h 414"/>
                <a:gd name="T14" fmla="*/ 29 w 559"/>
                <a:gd name="T15" fmla="*/ 59 h 414"/>
                <a:gd name="T16" fmla="*/ 99 w 559"/>
                <a:gd name="T17" fmla="*/ 59 h 414"/>
                <a:gd name="T18" fmla="*/ 162 w 559"/>
                <a:gd name="T19" fmla="*/ 390 h 414"/>
                <a:gd name="T20" fmla="*/ 191 w 559"/>
                <a:gd name="T21" fmla="*/ 414 h 414"/>
                <a:gd name="T22" fmla="*/ 502 w 559"/>
                <a:gd name="T23" fmla="*/ 414 h 414"/>
                <a:gd name="T24" fmla="*/ 531 w 559"/>
                <a:gd name="T25" fmla="*/ 385 h 414"/>
                <a:gd name="T26" fmla="*/ 502 w 559"/>
                <a:gd name="T27" fmla="*/ 355 h 414"/>
                <a:gd name="T28" fmla="*/ 215 w 559"/>
                <a:gd name="T29" fmla="*/ 355 h 414"/>
                <a:gd name="T30" fmla="*/ 207 w 559"/>
                <a:gd name="T31" fmla="*/ 314 h 414"/>
                <a:gd name="T32" fmla="*/ 516 w 559"/>
                <a:gd name="T33" fmla="*/ 289 h 414"/>
                <a:gd name="T34" fmla="*/ 542 w 559"/>
                <a:gd name="T35" fmla="*/ 262 h 414"/>
                <a:gd name="T36" fmla="*/ 558 w 559"/>
                <a:gd name="T37" fmla="*/ 113 h 414"/>
                <a:gd name="T38" fmla="*/ 550 w 559"/>
                <a:gd name="T39" fmla="*/ 91 h 414"/>
                <a:gd name="T40" fmla="*/ 418 w 559"/>
                <a:gd name="T41" fmla="*/ 211 h 414"/>
                <a:gd name="T42" fmla="*/ 408 w 559"/>
                <a:gd name="T43" fmla="*/ 222 h 414"/>
                <a:gd name="T44" fmla="*/ 369 w 559"/>
                <a:gd name="T45" fmla="*/ 222 h 414"/>
                <a:gd name="T46" fmla="*/ 369 w 559"/>
                <a:gd name="T47" fmla="*/ 261 h 414"/>
                <a:gd name="T48" fmla="*/ 359 w 559"/>
                <a:gd name="T49" fmla="*/ 271 h 414"/>
                <a:gd name="T50" fmla="*/ 317 w 559"/>
                <a:gd name="T51" fmla="*/ 271 h 414"/>
                <a:gd name="T52" fmla="*/ 307 w 559"/>
                <a:gd name="T53" fmla="*/ 261 h 414"/>
                <a:gd name="T54" fmla="*/ 307 w 559"/>
                <a:gd name="T55" fmla="*/ 222 h 414"/>
                <a:gd name="T56" fmla="*/ 267 w 559"/>
                <a:gd name="T57" fmla="*/ 222 h 414"/>
                <a:gd name="T58" fmla="*/ 257 w 559"/>
                <a:gd name="T59" fmla="*/ 211 h 414"/>
                <a:gd name="T60" fmla="*/ 257 w 559"/>
                <a:gd name="T61" fmla="*/ 170 h 414"/>
                <a:gd name="T62" fmla="*/ 267 w 559"/>
                <a:gd name="T63" fmla="*/ 160 h 414"/>
                <a:gd name="T64" fmla="*/ 307 w 559"/>
                <a:gd name="T65" fmla="*/ 160 h 414"/>
                <a:gd name="T66" fmla="*/ 307 w 559"/>
                <a:gd name="T67" fmla="*/ 120 h 414"/>
                <a:gd name="T68" fmla="*/ 317 w 559"/>
                <a:gd name="T69" fmla="*/ 110 h 414"/>
                <a:gd name="T70" fmla="*/ 359 w 559"/>
                <a:gd name="T71" fmla="*/ 110 h 414"/>
                <a:gd name="T72" fmla="*/ 369 w 559"/>
                <a:gd name="T73" fmla="*/ 120 h 414"/>
                <a:gd name="T74" fmla="*/ 369 w 559"/>
                <a:gd name="T75" fmla="*/ 160 h 414"/>
                <a:gd name="T76" fmla="*/ 408 w 559"/>
                <a:gd name="T77" fmla="*/ 160 h 414"/>
                <a:gd name="T78" fmla="*/ 418 w 559"/>
                <a:gd name="T79" fmla="*/ 170 h 414"/>
                <a:gd name="T80" fmla="*/ 418 w 559"/>
                <a:gd name="T81" fmla="*/ 21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9" h="414">
                  <a:moveTo>
                    <a:pt x="550" y="91"/>
                  </a:moveTo>
                  <a:cubicBezTo>
                    <a:pt x="545" y="84"/>
                    <a:pt x="537" y="81"/>
                    <a:pt x="529" y="81"/>
                  </a:cubicBezTo>
                  <a:cubicBezTo>
                    <a:pt x="163" y="81"/>
                    <a:pt x="163" y="81"/>
                    <a:pt x="163" y="81"/>
                  </a:cubicBezTo>
                  <a:cubicBezTo>
                    <a:pt x="153" y="24"/>
                    <a:pt x="153" y="24"/>
                    <a:pt x="153" y="24"/>
                  </a:cubicBezTo>
                  <a:cubicBezTo>
                    <a:pt x="150" y="10"/>
                    <a:pt x="138" y="0"/>
                    <a:pt x="124" y="0"/>
                  </a:cubicBezTo>
                  <a:cubicBezTo>
                    <a:pt x="29" y="0"/>
                    <a:pt x="29" y="0"/>
                    <a:pt x="29" y="0"/>
                  </a:cubicBezTo>
                  <a:cubicBezTo>
                    <a:pt x="13" y="0"/>
                    <a:pt x="0" y="13"/>
                    <a:pt x="0" y="30"/>
                  </a:cubicBezTo>
                  <a:cubicBezTo>
                    <a:pt x="0" y="46"/>
                    <a:pt x="13" y="59"/>
                    <a:pt x="29" y="59"/>
                  </a:cubicBezTo>
                  <a:cubicBezTo>
                    <a:pt x="99" y="59"/>
                    <a:pt x="99" y="59"/>
                    <a:pt x="99" y="59"/>
                  </a:cubicBezTo>
                  <a:cubicBezTo>
                    <a:pt x="162" y="390"/>
                    <a:pt x="162" y="390"/>
                    <a:pt x="162" y="390"/>
                  </a:cubicBezTo>
                  <a:cubicBezTo>
                    <a:pt x="164" y="404"/>
                    <a:pt x="176" y="414"/>
                    <a:pt x="191" y="414"/>
                  </a:cubicBezTo>
                  <a:cubicBezTo>
                    <a:pt x="502" y="414"/>
                    <a:pt x="502" y="414"/>
                    <a:pt x="502" y="414"/>
                  </a:cubicBezTo>
                  <a:cubicBezTo>
                    <a:pt x="518" y="414"/>
                    <a:pt x="531" y="401"/>
                    <a:pt x="531" y="385"/>
                  </a:cubicBezTo>
                  <a:cubicBezTo>
                    <a:pt x="531" y="369"/>
                    <a:pt x="518" y="355"/>
                    <a:pt x="502" y="355"/>
                  </a:cubicBezTo>
                  <a:cubicBezTo>
                    <a:pt x="215" y="355"/>
                    <a:pt x="215" y="355"/>
                    <a:pt x="215" y="355"/>
                  </a:cubicBezTo>
                  <a:cubicBezTo>
                    <a:pt x="207" y="314"/>
                    <a:pt x="207" y="314"/>
                    <a:pt x="207" y="314"/>
                  </a:cubicBezTo>
                  <a:cubicBezTo>
                    <a:pt x="516" y="289"/>
                    <a:pt x="516" y="289"/>
                    <a:pt x="516" y="289"/>
                  </a:cubicBezTo>
                  <a:cubicBezTo>
                    <a:pt x="530" y="287"/>
                    <a:pt x="541" y="276"/>
                    <a:pt x="542" y="262"/>
                  </a:cubicBezTo>
                  <a:cubicBezTo>
                    <a:pt x="558" y="113"/>
                    <a:pt x="558" y="113"/>
                    <a:pt x="558" y="113"/>
                  </a:cubicBezTo>
                  <a:cubicBezTo>
                    <a:pt x="559" y="105"/>
                    <a:pt x="556" y="97"/>
                    <a:pt x="550" y="91"/>
                  </a:cubicBezTo>
                  <a:close/>
                  <a:moveTo>
                    <a:pt x="418" y="211"/>
                  </a:moveTo>
                  <a:cubicBezTo>
                    <a:pt x="418" y="217"/>
                    <a:pt x="414" y="222"/>
                    <a:pt x="408" y="222"/>
                  </a:cubicBezTo>
                  <a:cubicBezTo>
                    <a:pt x="369" y="222"/>
                    <a:pt x="369" y="222"/>
                    <a:pt x="369" y="222"/>
                  </a:cubicBezTo>
                  <a:cubicBezTo>
                    <a:pt x="369" y="261"/>
                    <a:pt x="369" y="261"/>
                    <a:pt x="369" y="261"/>
                  </a:cubicBezTo>
                  <a:cubicBezTo>
                    <a:pt x="369" y="267"/>
                    <a:pt x="364" y="271"/>
                    <a:pt x="359" y="271"/>
                  </a:cubicBezTo>
                  <a:cubicBezTo>
                    <a:pt x="317" y="271"/>
                    <a:pt x="317" y="271"/>
                    <a:pt x="317" y="271"/>
                  </a:cubicBezTo>
                  <a:cubicBezTo>
                    <a:pt x="311" y="271"/>
                    <a:pt x="307" y="267"/>
                    <a:pt x="307" y="261"/>
                  </a:cubicBezTo>
                  <a:cubicBezTo>
                    <a:pt x="307" y="222"/>
                    <a:pt x="307" y="222"/>
                    <a:pt x="307" y="222"/>
                  </a:cubicBezTo>
                  <a:cubicBezTo>
                    <a:pt x="267" y="222"/>
                    <a:pt x="267" y="222"/>
                    <a:pt x="267" y="222"/>
                  </a:cubicBezTo>
                  <a:cubicBezTo>
                    <a:pt x="261" y="222"/>
                    <a:pt x="257" y="217"/>
                    <a:pt x="257" y="211"/>
                  </a:cubicBezTo>
                  <a:cubicBezTo>
                    <a:pt x="257" y="170"/>
                    <a:pt x="257" y="170"/>
                    <a:pt x="257" y="170"/>
                  </a:cubicBezTo>
                  <a:cubicBezTo>
                    <a:pt x="257" y="164"/>
                    <a:pt x="261" y="160"/>
                    <a:pt x="267" y="160"/>
                  </a:cubicBezTo>
                  <a:cubicBezTo>
                    <a:pt x="307" y="160"/>
                    <a:pt x="307" y="160"/>
                    <a:pt x="307" y="160"/>
                  </a:cubicBezTo>
                  <a:cubicBezTo>
                    <a:pt x="307" y="120"/>
                    <a:pt x="307" y="120"/>
                    <a:pt x="307" y="120"/>
                  </a:cubicBezTo>
                  <a:cubicBezTo>
                    <a:pt x="307" y="114"/>
                    <a:pt x="311" y="110"/>
                    <a:pt x="317" y="110"/>
                  </a:cubicBezTo>
                  <a:cubicBezTo>
                    <a:pt x="359" y="110"/>
                    <a:pt x="359" y="110"/>
                    <a:pt x="359" y="110"/>
                  </a:cubicBezTo>
                  <a:cubicBezTo>
                    <a:pt x="364" y="110"/>
                    <a:pt x="369" y="114"/>
                    <a:pt x="369" y="120"/>
                  </a:cubicBezTo>
                  <a:cubicBezTo>
                    <a:pt x="369" y="160"/>
                    <a:pt x="369" y="160"/>
                    <a:pt x="369" y="160"/>
                  </a:cubicBezTo>
                  <a:cubicBezTo>
                    <a:pt x="408" y="160"/>
                    <a:pt x="408" y="160"/>
                    <a:pt x="408" y="160"/>
                  </a:cubicBezTo>
                  <a:cubicBezTo>
                    <a:pt x="414" y="160"/>
                    <a:pt x="418" y="164"/>
                    <a:pt x="418" y="170"/>
                  </a:cubicBezTo>
                  <a:lnTo>
                    <a:pt x="418" y="21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521" name="Freeform 328"/>
          <p:cNvSpPr>
            <a:spLocks noEditPoints="1"/>
          </p:cNvSpPr>
          <p:nvPr/>
        </p:nvSpPr>
        <p:spPr bwMode="auto">
          <a:xfrm>
            <a:off x="7507817" y="5238751"/>
            <a:ext cx="429683" cy="622300"/>
          </a:xfrm>
          <a:custGeom>
            <a:avLst/>
            <a:gdLst>
              <a:gd name="T0" fmla="*/ 215 w 430"/>
              <a:gd name="T1" fmla="*/ 0 h 621"/>
              <a:gd name="T2" fmla="*/ 0 w 430"/>
              <a:gd name="T3" fmla="*/ 216 h 621"/>
              <a:gd name="T4" fmla="*/ 182 w 430"/>
              <a:gd name="T5" fmla="*/ 428 h 621"/>
              <a:gd name="T6" fmla="*/ 182 w 430"/>
              <a:gd name="T7" fmla="*/ 494 h 621"/>
              <a:gd name="T8" fmla="*/ 135 w 430"/>
              <a:gd name="T9" fmla="*/ 494 h 621"/>
              <a:gd name="T10" fmla="*/ 119 w 430"/>
              <a:gd name="T11" fmla="*/ 511 h 621"/>
              <a:gd name="T12" fmla="*/ 119 w 430"/>
              <a:gd name="T13" fmla="*/ 541 h 621"/>
              <a:gd name="T14" fmla="*/ 135 w 430"/>
              <a:gd name="T15" fmla="*/ 557 h 621"/>
              <a:gd name="T16" fmla="*/ 182 w 430"/>
              <a:gd name="T17" fmla="*/ 557 h 621"/>
              <a:gd name="T18" fmla="*/ 182 w 430"/>
              <a:gd name="T19" fmla="*/ 604 h 621"/>
              <a:gd name="T20" fmla="*/ 199 w 430"/>
              <a:gd name="T21" fmla="*/ 621 h 621"/>
              <a:gd name="T22" fmla="*/ 229 w 430"/>
              <a:gd name="T23" fmla="*/ 621 h 621"/>
              <a:gd name="T24" fmla="*/ 246 w 430"/>
              <a:gd name="T25" fmla="*/ 604 h 621"/>
              <a:gd name="T26" fmla="*/ 246 w 430"/>
              <a:gd name="T27" fmla="*/ 557 h 621"/>
              <a:gd name="T28" fmla="*/ 293 w 430"/>
              <a:gd name="T29" fmla="*/ 557 h 621"/>
              <a:gd name="T30" fmla="*/ 310 w 430"/>
              <a:gd name="T31" fmla="*/ 541 h 621"/>
              <a:gd name="T32" fmla="*/ 310 w 430"/>
              <a:gd name="T33" fmla="*/ 511 h 621"/>
              <a:gd name="T34" fmla="*/ 293 w 430"/>
              <a:gd name="T35" fmla="*/ 494 h 621"/>
              <a:gd name="T36" fmla="*/ 246 w 430"/>
              <a:gd name="T37" fmla="*/ 494 h 621"/>
              <a:gd name="T38" fmla="*/ 246 w 430"/>
              <a:gd name="T39" fmla="*/ 429 h 621"/>
              <a:gd name="T40" fmla="*/ 430 w 430"/>
              <a:gd name="T41" fmla="*/ 216 h 621"/>
              <a:gd name="T42" fmla="*/ 215 w 430"/>
              <a:gd name="T43" fmla="*/ 0 h 621"/>
              <a:gd name="T44" fmla="*/ 367 w 430"/>
              <a:gd name="T45" fmla="*/ 216 h 621"/>
              <a:gd name="T46" fmla="*/ 215 w 430"/>
              <a:gd name="T47" fmla="*/ 368 h 621"/>
              <a:gd name="T48" fmla="*/ 63 w 430"/>
              <a:gd name="T49" fmla="*/ 216 h 621"/>
              <a:gd name="T50" fmla="*/ 215 w 430"/>
              <a:gd name="T51" fmla="*/ 63 h 621"/>
              <a:gd name="T52" fmla="*/ 367 w 430"/>
              <a:gd name="T53" fmla="*/ 21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0" h="621">
                <a:moveTo>
                  <a:pt x="215" y="0"/>
                </a:moveTo>
                <a:cubicBezTo>
                  <a:pt x="96" y="0"/>
                  <a:pt x="0" y="97"/>
                  <a:pt x="0" y="216"/>
                </a:cubicBezTo>
                <a:cubicBezTo>
                  <a:pt x="0" y="324"/>
                  <a:pt x="79" y="413"/>
                  <a:pt x="182" y="428"/>
                </a:cubicBezTo>
                <a:cubicBezTo>
                  <a:pt x="182" y="494"/>
                  <a:pt x="182" y="494"/>
                  <a:pt x="182" y="494"/>
                </a:cubicBezTo>
                <a:cubicBezTo>
                  <a:pt x="135" y="494"/>
                  <a:pt x="135" y="494"/>
                  <a:pt x="135" y="494"/>
                </a:cubicBezTo>
                <a:cubicBezTo>
                  <a:pt x="126" y="494"/>
                  <a:pt x="119" y="502"/>
                  <a:pt x="119" y="511"/>
                </a:cubicBezTo>
                <a:cubicBezTo>
                  <a:pt x="119" y="541"/>
                  <a:pt x="119" y="541"/>
                  <a:pt x="119" y="541"/>
                </a:cubicBezTo>
                <a:cubicBezTo>
                  <a:pt x="119" y="550"/>
                  <a:pt x="127" y="557"/>
                  <a:pt x="135" y="557"/>
                </a:cubicBezTo>
                <a:cubicBezTo>
                  <a:pt x="182" y="557"/>
                  <a:pt x="182" y="557"/>
                  <a:pt x="182" y="557"/>
                </a:cubicBezTo>
                <a:cubicBezTo>
                  <a:pt x="182" y="604"/>
                  <a:pt x="182" y="604"/>
                  <a:pt x="182" y="604"/>
                </a:cubicBezTo>
                <a:cubicBezTo>
                  <a:pt x="182" y="614"/>
                  <a:pt x="190" y="621"/>
                  <a:pt x="199" y="621"/>
                </a:cubicBezTo>
                <a:cubicBezTo>
                  <a:pt x="229" y="621"/>
                  <a:pt x="229" y="621"/>
                  <a:pt x="229" y="621"/>
                </a:cubicBezTo>
                <a:cubicBezTo>
                  <a:pt x="239" y="621"/>
                  <a:pt x="246" y="614"/>
                  <a:pt x="246" y="604"/>
                </a:cubicBezTo>
                <a:cubicBezTo>
                  <a:pt x="246" y="557"/>
                  <a:pt x="246" y="557"/>
                  <a:pt x="246" y="557"/>
                </a:cubicBezTo>
                <a:cubicBezTo>
                  <a:pt x="293" y="557"/>
                  <a:pt x="293" y="557"/>
                  <a:pt x="293" y="557"/>
                </a:cubicBezTo>
                <a:cubicBezTo>
                  <a:pt x="302" y="557"/>
                  <a:pt x="310" y="550"/>
                  <a:pt x="310" y="541"/>
                </a:cubicBezTo>
                <a:cubicBezTo>
                  <a:pt x="310" y="511"/>
                  <a:pt x="310" y="511"/>
                  <a:pt x="310" y="511"/>
                </a:cubicBezTo>
                <a:cubicBezTo>
                  <a:pt x="310" y="502"/>
                  <a:pt x="302" y="494"/>
                  <a:pt x="293" y="494"/>
                </a:cubicBezTo>
                <a:cubicBezTo>
                  <a:pt x="246" y="494"/>
                  <a:pt x="246" y="494"/>
                  <a:pt x="246" y="494"/>
                </a:cubicBezTo>
                <a:cubicBezTo>
                  <a:pt x="246" y="429"/>
                  <a:pt x="246" y="429"/>
                  <a:pt x="246" y="429"/>
                </a:cubicBezTo>
                <a:cubicBezTo>
                  <a:pt x="350" y="414"/>
                  <a:pt x="430" y="324"/>
                  <a:pt x="430" y="216"/>
                </a:cubicBezTo>
                <a:cubicBezTo>
                  <a:pt x="430" y="97"/>
                  <a:pt x="334" y="0"/>
                  <a:pt x="215" y="0"/>
                </a:cubicBezTo>
                <a:close/>
                <a:moveTo>
                  <a:pt x="367" y="216"/>
                </a:moveTo>
                <a:cubicBezTo>
                  <a:pt x="367" y="300"/>
                  <a:pt x="299" y="368"/>
                  <a:pt x="215" y="368"/>
                </a:cubicBezTo>
                <a:cubicBezTo>
                  <a:pt x="131" y="368"/>
                  <a:pt x="63" y="300"/>
                  <a:pt x="63" y="216"/>
                </a:cubicBezTo>
                <a:cubicBezTo>
                  <a:pt x="63" y="132"/>
                  <a:pt x="131" y="63"/>
                  <a:pt x="215" y="63"/>
                </a:cubicBezTo>
                <a:cubicBezTo>
                  <a:pt x="299" y="63"/>
                  <a:pt x="367" y="132"/>
                  <a:pt x="367" y="216"/>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2" name="Freeform 329"/>
          <p:cNvSpPr>
            <a:spLocks noEditPoints="1"/>
          </p:cNvSpPr>
          <p:nvPr/>
        </p:nvSpPr>
        <p:spPr bwMode="auto">
          <a:xfrm>
            <a:off x="6354234" y="5257801"/>
            <a:ext cx="512233" cy="647700"/>
          </a:xfrm>
          <a:custGeom>
            <a:avLst/>
            <a:gdLst>
              <a:gd name="T0" fmla="*/ 439 w 511"/>
              <a:gd name="T1" fmla="*/ 3 h 645"/>
              <a:gd name="T2" fmla="*/ 287 w 511"/>
              <a:gd name="T3" fmla="*/ 51 h 645"/>
              <a:gd name="T4" fmla="*/ 277 w 511"/>
              <a:gd name="T5" fmla="*/ 72 h 645"/>
              <a:gd name="T6" fmla="*/ 286 w 511"/>
              <a:gd name="T7" fmla="*/ 101 h 645"/>
              <a:gd name="T8" fmla="*/ 307 w 511"/>
              <a:gd name="T9" fmla="*/ 112 h 645"/>
              <a:gd name="T10" fmla="*/ 369 w 511"/>
              <a:gd name="T11" fmla="*/ 93 h 645"/>
              <a:gd name="T12" fmla="*/ 320 w 511"/>
              <a:gd name="T13" fmla="*/ 187 h 645"/>
              <a:gd name="T14" fmla="*/ 49 w 511"/>
              <a:gd name="T15" fmla="*/ 306 h 645"/>
              <a:gd name="T16" fmla="*/ 161 w 511"/>
              <a:gd name="T17" fmla="*/ 595 h 645"/>
              <a:gd name="T18" fmla="*/ 451 w 511"/>
              <a:gd name="T19" fmla="*/ 484 h 645"/>
              <a:gd name="T20" fmla="*/ 378 w 511"/>
              <a:gd name="T21" fmla="*/ 216 h 645"/>
              <a:gd name="T22" fmla="*/ 427 w 511"/>
              <a:gd name="T23" fmla="*/ 123 h 645"/>
              <a:gd name="T24" fmla="*/ 446 w 511"/>
              <a:gd name="T25" fmla="*/ 185 h 645"/>
              <a:gd name="T26" fmla="*/ 468 w 511"/>
              <a:gd name="T27" fmla="*/ 196 h 645"/>
              <a:gd name="T28" fmla="*/ 497 w 511"/>
              <a:gd name="T29" fmla="*/ 187 h 645"/>
              <a:gd name="T30" fmla="*/ 508 w 511"/>
              <a:gd name="T31" fmla="*/ 165 h 645"/>
              <a:gd name="T32" fmla="*/ 474 w 511"/>
              <a:gd name="T33" fmla="*/ 59 h 645"/>
              <a:gd name="T34" fmla="*/ 474 w 511"/>
              <a:gd name="T35" fmla="*/ 59 h 645"/>
              <a:gd name="T36" fmla="*/ 460 w 511"/>
              <a:gd name="T37" fmla="*/ 13 h 645"/>
              <a:gd name="T38" fmla="*/ 439 w 511"/>
              <a:gd name="T39" fmla="*/ 3 h 645"/>
              <a:gd name="T40" fmla="*/ 392 w 511"/>
              <a:gd name="T41" fmla="*/ 458 h 645"/>
              <a:gd name="T42" fmla="*/ 187 w 511"/>
              <a:gd name="T43" fmla="*/ 537 h 645"/>
              <a:gd name="T44" fmla="*/ 108 w 511"/>
              <a:gd name="T45" fmla="*/ 332 h 645"/>
              <a:gd name="T46" fmla="*/ 313 w 511"/>
              <a:gd name="T47" fmla="*/ 253 h 645"/>
              <a:gd name="T48" fmla="*/ 392 w 511"/>
              <a:gd name="T49" fmla="*/ 45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 h="645">
                <a:moveTo>
                  <a:pt x="439" y="3"/>
                </a:moveTo>
                <a:cubicBezTo>
                  <a:pt x="287" y="51"/>
                  <a:pt x="287" y="51"/>
                  <a:pt x="287" y="51"/>
                </a:cubicBezTo>
                <a:cubicBezTo>
                  <a:pt x="278" y="54"/>
                  <a:pt x="274" y="63"/>
                  <a:pt x="277" y="72"/>
                </a:cubicBezTo>
                <a:cubicBezTo>
                  <a:pt x="286" y="101"/>
                  <a:pt x="286" y="101"/>
                  <a:pt x="286" y="101"/>
                </a:cubicBezTo>
                <a:cubicBezTo>
                  <a:pt x="289" y="110"/>
                  <a:pt x="298" y="115"/>
                  <a:pt x="307" y="112"/>
                </a:cubicBezTo>
                <a:cubicBezTo>
                  <a:pt x="369" y="93"/>
                  <a:pt x="369" y="93"/>
                  <a:pt x="369" y="93"/>
                </a:cubicBezTo>
                <a:cubicBezTo>
                  <a:pt x="320" y="187"/>
                  <a:pt x="320" y="187"/>
                  <a:pt x="320" y="187"/>
                </a:cubicBezTo>
                <a:cubicBezTo>
                  <a:pt x="214" y="151"/>
                  <a:pt x="96" y="201"/>
                  <a:pt x="49" y="306"/>
                </a:cubicBezTo>
                <a:cubicBezTo>
                  <a:pt x="0" y="417"/>
                  <a:pt x="50" y="546"/>
                  <a:pt x="161" y="595"/>
                </a:cubicBezTo>
                <a:cubicBezTo>
                  <a:pt x="272" y="645"/>
                  <a:pt x="402" y="595"/>
                  <a:pt x="451" y="484"/>
                </a:cubicBezTo>
                <a:cubicBezTo>
                  <a:pt x="494" y="387"/>
                  <a:pt x="461" y="276"/>
                  <a:pt x="378" y="216"/>
                </a:cubicBezTo>
                <a:cubicBezTo>
                  <a:pt x="427" y="123"/>
                  <a:pt x="427" y="123"/>
                  <a:pt x="427" y="123"/>
                </a:cubicBezTo>
                <a:cubicBezTo>
                  <a:pt x="446" y="185"/>
                  <a:pt x="446" y="185"/>
                  <a:pt x="446" y="185"/>
                </a:cubicBezTo>
                <a:cubicBezTo>
                  <a:pt x="449" y="194"/>
                  <a:pt x="459" y="199"/>
                  <a:pt x="468" y="196"/>
                </a:cubicBezTo>
                <a:cubicBezTo>
                  <a:pt x="497" y="187"/>
                  <a:pt x="497" y="187"/>
                  <a:pt x="497" y="187"/>
                </a:cubicBezTo>
                <a:cubicBezTo>
                  <a:pt x="505" y="184"/>
                  <a:pt x="511" y="175"/>
                  <a:pt x="508" y="165"/>
                </a:cubicBezTo>
                <a:cubicBezTo>
                  <a:pt x="474" y="59"/>
                  <a:pt x="474" y="59"/>
                  <a:pt x="474" y="59"/>
                </a:cubicBezTo>
                <a:cubicBezTo>
                  <a:pt x="474" y="59"/>
                  <a:pt x="474" y="59"/>
                  <a:pt x="474" y="59"/>
                </a:cubicBezTo>
                <a:cubicBezTo>
                  <a:pt x="460" y="13"/>
                  <a:pt x="460" y="13"/>
                  <a:pt x="460" y="13"/>
                </a:cubicBezTo>
                <a:cubicBezTo>
                  <a:pt x="457" y="4"/>
                  <a:pt x="447" y="0"/>
                  <a:pt x="439" y="3"/>
                </a:cubicBezTo>
                <a:close/>
                <a:moveTo>
                  <a:pt x="392" y="458"/>
                </a:moveTo>
                <a:cubicBezTo>
                  <a:pt x="357" y="536"/>
                  <a:pt x="266" y="571"/>
                  <a:pt x="187" y="537"/>
                </a:cubicBezTo>
                <a:cubicBezTo>
                  <a:pt x="109" y="502"/>
                  <a:pt x="73" y="410"/>
                  <a:pt x="108" y="332"/>
                </a:cubicBezTo>
                <a:cubicBezTo>
                  <a:pt x="143" y="253"/>
                  <a:pt x="235" y="218"/>
                  <a:pt x="313" y="253"/>
                </a:cubicBezTo>
                <a:cubicBezTo>
                  <a:pt x="391" y="288"/>
                  <a:pt x="427" y="379"/>
                  <a:pt x="392" y="458"/>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523" name="Group 227"/>
          <p:cNvGrpSpPr/>
          <p:nvPr/>
        </p:nvGrpSpPr>
        <p:grpSpPr>
          <a:xfrm>
            <a:off x="10329484" y="4314402"/>
            <a:ext cx="508000" cy="510117"/>
            <a:chOff x="3346450" y="4684713"/>
            <a:chExt cx="381000" cy="382588"/>
          </a:xfrm>
          <a:solidFill>
            <a:schemeClr val="bg1"/>
          </a:solidFill>
        </p:grpSpPr>
        <p:sp>
          <p:nvSpPr>
            <p:cNvPr id="524" name="Freeform 330"/>
            <p:cNvSpPr/>
            <p:nvPr/>
          </p:nvSpPr>
          <p:spPr bwMode="auto">
            <a:xfrm>
              <a:off x="3389313" y="4905375"/>
              <a:ext cx="115888" cy="115888"/>
            </a:xfrm>
            <a:custGeom>
              <a:avLst/>
              <a:gdLst>
                <a:gd name="T0" fmla="*/ 62 w 73"/>
                <a:gd name="T1" fmla="*/ 0 h 73"/>
                <a:gd name="T2" fmla="*/ 2 w 73"/>
                <a:gd name="T3" fmla="*/ 60 h 73"/>
                <a:gd name="T4" fmla="*/ 0 w 73"/>
                <a:gd name="T5" fmla="*/ 73 h 73"/>
                <a:gd name="T6" fmla="*/ 13 w 73"/>
                <a:gd name="T7" fmla="*/ 70 h 73"/>
                <a:gd name="T8" fmla="*/ 73 w 73"/>
                <a:gd name="T9" fmla="*/ 11 h 73"/>
                <a:gd name="T10" fmla="*/ 62 w 73"/>
                <a:gd name="T11" fmla="*/ 0 h 73"/>
              </a:gdLst>
              <a:ahLst/>
              <a:cxnLst>
                <a:cxn ang="0">
                  <a:pos x="T0" y="T1"/>
                </a:cxn>
                <a:cxn ang="0">
                  <a:pos x="T2" y="T3"/>
                </a:cxn>
                <a:cxn ang="0">
                  <a:pos x="T4" y="T5"/>
                </a:cxn>
                <a:cxn ang="0">
                  <a:pos x="T6" y="T7"/>
                </a:cxn>
                <a:cxn ang="0">
                  <a:pos x="T8" y="T9"/>
                </a:cxn>
                <a:cxn ang="0">
                  <a:pos x="T10" y="T11"/>
                </a:cxn>
              </a:cxnLst>
              <a:rect l="0" t="0" r="r" b="b"/>
              <a:pathLst>
                <a:path w="73" h="73">
                  <a:moveTo>
                    <a:pt x="62" y="0"/>
                  </a:moveTo>
                  <a:lnTo>
                    <a:pt x="2" y="60"/>
                  </a:lnTo>
                  <a:lnTo>
                    <a:pt x="0" y="73"/>
                  </a:lnTo>
                  <a:lnTo>
                    <a:pt x="13" y="70"/>
                  </a:lnTo>
                  <a:lnTo>
                    <a:pt x="73" y="11"/>
                  </a:lnTo>
                  <a:lnTo>
                    <a:pt x="62"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5" name="Freeform 331"/>
            <p:cNvSpPr>
              <a:spLocks noEditPoints="1"/>
            </p:cNvSpPr>
            <p:nvPr/>
          </p:nvSpPr>
          <p:spPr bwMode="auto">
            <a:xfrm>
              <a:off x="3346450" y="4684713"/>
              <a:ext cx="381000" cy="382588"/>
            </a:xfrm>
            <a:custGeom>
              <a:avLst/>
              <a:gdLst>
                <a:gd name="T0" fmla="*/ 506 w 506"/>
                <a:gd name="T1" fmla="*/ 66 h 508"/>
                <a:gd name="T2" fmla="*/ 486 w 506"/>
                <a:gd name="T3" fmla="*/ 20 h 508"/>
                <a:gd name="T4" fmla="*/ 440 w 506"/>
                <a:gd name="T5" fmla="*/ 0 h 508"/>
                <a:gd name="T6" fmla="*/ 393 w 506"/>
                <a:gd name="T7" fmla="*/ 20 h 508"/>
                <a:gd name="T8" fmla="*/ 269 w 506"/>
                <a:gd name="T9" fmla="*/ 144 h 508"/>
                <a:gd name="T10" fmla="*/ 212 w 506"/>
                <a:gd name="T11" fmla="*/ 145 h 508"/>
                <a:gd name="T12" fmla="*/ 210 w 506"/>
                <a:gd name="T13" fmla="*/ 199 h 508"/>
                <a:gd name="T14" fmla="*/ 19 w 506"/>
                <a:gd name="T15" fmla="*/ 391 h 508"/>
                <a:gd name="T16" fmla="*/ 14 w 506"/>
                <a:gd name="T17" fmla="*/ 400 h 508"/>
                <a:gd name="T18" fmla="*/ 1 w 506"/>
                <a:gd name="T19" fmla="*/ 488 h 508"/>
                <a:gd name="T20" fmla="*/ 6 w 506"/>
                <a:gd name="T21" fmla="*/ 503 h 508"/>
                <a:gd name="T22" fmla="*/ 18 w 506"/>
                <a:gd name="T23" fmla="*/ 508 h 508"/>
                <a:gd name="T24" fmla="*/ 21 w 506"/>
                <a:gd name="T25" fmla="*/ 507 h 508"/>
                <a:gd name="T26" fmla="*/ 104 w 506"/>
                <a:gd name="T27" fmla="*/ 490 h 508"/>
                <a:gd name="T28" fmla="*/ 113 w 506"/>
                <a:gd name="T29" fmla="*/ 485 h 508"/>
                <a:gd name="T30" fmla="*/ 304 w 506"/>
                <a:gd name="T31" fmla="*/ 294 h 508"/>
                <a:gd name="T32" fmla="*/ 360 w 506"/>
                <a:gd name="T33" fmla="*/ 293 h 508"/>
                <a:gd name="T34" fmla="*/ 362 w 506"/>
                <a:gd name="T35" fmla="*/ 238 h 508"/>
                <a:gd name="T36" fmla="*/ 486 w 506"/>
                <a:gd name="T37" fmla="*/ 113 h 508"/>
                <a:gd name="T38" fmla="*/ 506 w 506"/>
                <a:gd name="T39" fmla="*/ 66 h 508"/>
                <a:gd name="T40" fmla="*/ 92 w 506"/>
                <a:gd name="T41" fmla="*/ 457 h 508"/>
                <a:gd name="T42" fmla="*/ 39 w 506"/>
                <a:gd name="T43" fmla="*/ 468 h 508"/>
                <a:gd name="T44" fmla="*/ 47 w 506"/>
                <a:gd name="T45" fmla="*/ 411 h 508"/>
                <a:gd name="T46" fmla="*/ 234 w 506"/>
                <a:gd name="T47" fmla="*/ 224 h 508"/>
                <a:gd name="T48" fmla="*/ 279 w 506"/>
                <a:gd name="T49" fmla="*/ 270 h 508"/>
                <a:gd name="T50" fmla="*/ 92 w 506"/>
                <a:gd name="T51" fmla="*/ 45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6" h="508">
                  <a:moveTo>
                    <a:pt x="506" y="66"/>
                  </a:moveTo>
                  <a:cubicBezTo>
                    <a:pt x="506" y="49"/>
                    <a:pt x="499" y="32"/>
                    <a:pt x="486" y="20"/>
                  </a:cubicBezTo>
                  <a:cubicBezTo>
                    <a:pt x="474" y="7"/>
                    <a:pt x="457" y="0"/>
                    <a:pt x="440" y="0"/>
                  </a:cubicBezTo>
                  <a:cubicBezTo>
                    <a:pt x="422" y="0"/>
                    <a:pt x="405" y="7"/>
                    <a:pt x="393" y="20"/>
                  </a:cubicBezTo>
                  <a:cubicBezTo>
                    <a:pt x="269" y="144"/>
                    <a:pt x="269" y="144"/>
                    <a:pt x="269" y="144"/>
                  </a:cubicBezTo>
                  <a:cubicBezTo>
                    <a:pt x="253" y="128"/>
                    <a:pt x="228" y="129"/>
                    <a:pt x="212" y="145"/>
                  </a:cubicBezTo>
                  <a:cubicBezTo>
                    <a:pt x="198" y="160"/>
                    <a:pt x="197" y="183"/>
                    <a:pt x="210" y="199"/>
                  </a:cubicBezTo>
                  <a:cubicBezTo>
                    <a:pt x="19" y="391"/>
                    <a:pt x="19" y="391"/>
                    <a:pt x="19" y="391"/>
                  </a:cubicBezTo>
                  <a:cubicBezTo>
                    <a:pt x="16" y="393"/>
                    <a:pt x="14" y="397"/>
                    <a:pt x="14" y="400"/>
                  </a:cubicBezTo>
                  <a:cubicBezTo>
                    <a:pt x="1" y="488"/>
                    <a:pt x="1" y="488"/>
                    <a:pt x="1" y="488"/>
                  </a:cubicBezTo>
                  <a:cubicBezTo>
                    <a:pt x="0" y="493"/>
                    <a:pt x="2" y="499"/>
                    <a:pt x="6" y="503"/>
                  </a:cubicBezTo>
                  <a:cubicBezTo>
                    <a:pt x="9" y="506"/>
                    <a:pt x="13" y="508"/>
                    <a:pt x="18" y="508"/>
                  </a:cubicBezTo>
                  <a:cubicBezTo>
                    <a:pt x="19" y="508"/>
                    <a:pt x="20" y="508"/>
                    <a:pt x="21" y="507"/>
                  </a:cubicBezTo>
                  <a:cubicBezTo>
                    <a:pt x="104" y="490"/>
                    <a:pt x="104" y="490"/>
                    <a:pt x="104" y="490"/>
                  </a:cubicBezTo>
                  <a:cubicBezTo>
                    <a:pt x="108" y="489"/>
                    <a:pt x="111" y="487"/>
                    <a:pt x="113" y="485"/>
                  </a:cubicBezTo>
                  <a:cubicBezTo>
                    <a:pt x="304" y="294"/>
                    <a:pt x="304" y="294"/>
                    <a:pt x="304" y="294"/>
                  </a:cubicBezTo>
                  <a:cubicBezTo>
                    <a:pt x="320" y="310"/>
                    <a:pt x="345" y="309"/>
                    <a:pt x="360" y="293"/>
                  </a:cubicBezTo>
                  <a:cubicBezTo>
                    <a:pt x="375" y="278"/>
                    <a:pt x="376" y="254"/>
                    <a:pt x="362" y="238"/>
                  </a:cubicBezTo>
                  <a:cubicBezTo>
                    <a:pt x="486" y="113"/>
                    <a:pt x="486" y="113"/>
                    <a:pt x="486" y="113"/>
                  </a:cubicBezTo>
                  <a:cubicBezTo>
                    <a:pt x="499" y="101"/>
                    <a:pt x="506" y="84"/>
                    <a:pt x="506" y="66"/>
                  </a:cubicBezTo>
                  <a:close/>
                  <a:moveTo>
                    <a:pt x="92" y="457"/>
                  </a:moveTo>
                  <a:cubicBezTo>
                    <a:pt x="39" y="468"/>
                    <a:pt x="39" y="468"/>
                    <a:pt x="39" y="468"/>
                  </a:cubicBezTo>
                  <a:cubicBezTo>
                    <a:pt x="47" y="411"/>
                    <a:pt x="47" y="411"/>
                    <a:pt x="47" y="411"/>
                  </a:cubicBezTo>
                  <a:cubicBezTo>
                    <a:pt x="234" y="224"/>
                    <a:pt x="234" y="224"/>
                    <a:pt x="234" y="224"/>
                  </a:cubicBezTo>
                  <a:cubicBezTo>
                    <a:pt x="279" y="270"/>
                    <a:pt x="279" y="270"/>
                    <a:pt x="279" y="270"/>
                  </a:cubicBezTo>
                  <a:lnTo>
                    <a:pt x="92" y="45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26" name="Group 230"/>
          <p:cNvGrpSpPr/>
          <p:nvPr/>
        </p:nvGrpSpPr>
        <p:grpSpPr>
          <a:xfrm>
            <a:off x="9299575" y="4377199"/>
            <a:ext cx="535517" cy="535517"/>
            <a:chOff x="2506662" y="4675188"/>
            <a:chExt cx="401638" cy="401638"/>
          </a:xfrm>
          <a:solidFill>
            <a:schemeClr val="bg1"/>
          </a:solidFill>
        </p:grpSpPr>
        <p:sp>
          <p:nvSpPr>
            <p:cNvPr id="527" name="Freeform 332"/>
            <p:cNvSpPr/>
            <p:nvPr/>
          </p:nvSpPr>
          <p:spPr bwMode="auto">
            <a:xfrm>
              <a:off x="2787650" y="4675188"/>
              <a:ext cx="120650" cy="117475"/>
            </a:xfrm>
            <a:custGeom>
              <a:avLst/>
              <a:gdLst>
                <a:gd name="T0" fmla="*/ 150 w 161"/>
                <a:gd name="T1" fmla="*/ 111 h 158"/>
                <a:gd name="T2" fmla="*/ 50 w 161"/>
                <a:gd name="T3" fmla="*/ 11 h 158"/>
                <a:gd name="T4" fmla="*/ 11 w 161"/>
                <a:gd name="T5" fmla="*/ 11 h 158"/>
                <a:gd name="T6" fmla="*/ 11 w 161"/>
                <a:gd name="T7" fmla="*/ 50 h 158"/>
                <a:gd name="T8" fmla="*/ 111 w 161"/>
                <a:gd name="T9" fmla="*/ 150 h 158"/>
                <a:gd name="T10" fmla="*/ 131 w 161"/>
                <a:gd name="T11" fmla="*/ 158 h 158"/>
                <a:gd name="T12" fmla="*/ 150 w 161"/>
                <a:gd name="T13" fmla="*/ 150 h 158"/>
                <a:gd name="T14" fmla="*/ 150 w 161"/>
                <a:gd name="T15" fmla="*/ 111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58">
                  <a:moveTo>
                    <a:pt x="150" y="111"/>
                  </a:moveTo>
                  <a:cubicBezTo>
                    <a:pt x="50" y="11"/>
                    <a:pt x="50" y="11"/>
                    <a:pt x="50" y="11"/>
                  </a:cubicBezTo>
                  <a:cubicBezTo>
                    <a:pt x="39" y="0"/>
                    <a:pt x="22" y="0"/>
                    <a:pt x="11" y="11"/>
                  </a:cubicBezTo>
                  <a:cubicBezTo>
                    <a:pt x="0" y="22"/>
                    <a:pt x="0" y="39"/>
                    <a:pt x="11" y="50"/>
                  </a:cubicBezTo>
                  <a:cubicBezTo>
                    <a:pt x="111" y="150"/>
                    <a:pt x="111" y="150"/>
                    <a:pt x="111" y="150"/>
                  </a:cubicBezTo>
                  <a:cubicBezTo>
                    <a:pt x="117" y="156"/>
                    <a:pt x="124" y="158"/>
                    <a:pt x="131" y="158"/>
                  </a:cubicBezTo>
                  <a:cubicBezTo>
                    <a:pt x="138" y="158"/>
                    <a:pt x="145" y="156"/>
                    <a:pt x="150" y="150"/>
                  </a:cubicBezTo>
                  <a:cubicBezTo>
                    <a:pt x="161" y="140"/>
                    <a:pt x="161" y="122"/>
                    <a:pt x="150" y="11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8" name="Freeform 333"/>
            <p:cNvSpPr>
              <a:spLocks noEditPoints="1"/>
            </p:cNvSpPr>
            <p:nvPr/>
          </p:nvSpPr>
          <p:spPr bwMode="auto">
            <a:xfrm>
              <a:off x="2506662" y="4748213"/>
              <a:ext cx="328613" cy="328613"/>
            </a:xfrm>
            <a:custGeom>
              <a:avLst/>
              <a:gdLst>
                <a:gd name="T0" fmla="*/ 398 w 437"/>
                <a:gd name="T1" fmla="*/ 0 h 438"/>
                <a:gd name="T2" fmla="*/ 344 w 437"/>
                <a:gd name="T3" fmla="*/ 54 h 438"/>
                <a:gd name="T4" fmla="*/ 313 w 437"/>
                <a:gd name="T5" fmla="*/ 23 h 438"/>
                <a:gd name="T6" fmla="*/ 287 w 437"/>
                <a:gd name="T7" fmla="*/ 23 h 438"/>
                <a:gd name="T8" fmla="*/ 88 w 437"/>
                <a:gd name="T9" fmla="*/ 222 h 438"/>
                <a:gd name="T10" fmla="*/ 82 w 437"/>
                <a:gd name="T11" fmla="*/ 235 h 438"/>
                <a:gd name="T12" fmla="*/ 82 w 437"/>
                <a:gd name="T13" fmla="*/ 323 h 438"/>
                <a:gd name="T14" fmla="*/ 3 w 437"/>
                <a:gd name="T15" fmla="*/ 419 h 438"/>
                <a:gd name="T16" fmla="*/ 3 w 437"/>
                <a:gd name="T17" fmla="*/ 432 h 438"/>
                <a:gd name="T18" fmla="*/ 18 w 437"/>
                <a:gd name="T19" fmla="*/ 434 h 438"/>
                <a:gd name="T20" fmla="*/ 114 w 437"/>
                <a:gd name="T21" fmla="*/ 354 h 438"/>
                <a:gd name="T22" fmla="*/ 202 w 437"/>
                <a:gd name="T23" fmla="*/ 354 h 438"/>
                <a:gd name="T24" fmla="*/ 215 w 437"/>
                <a:gd name="T25" fmla="*/ 349 h 438"/>
                <a:gd name="T26" fmla="*/ 414 w 437"/>
                <a:gd name="T27" fmla="*/ 150 h 438"/>
                <a:gd name="T28" fmla="*/ 414 w 437"/>
                <a:gd name="T29" fmla="*/ 124 h 438"/>
                <a:gd name="T30" fmla="*/ 383 w 437"/>
                <a:gd name="T31" fmla="*/ 93 h 438"/>
                <a:gd name="T32" fmla="*/ 437 w 437"/>
                <a:gd name="T33" fmla="*/ 39 h 438"/>
                <a:gd name="T34" fmla="*/ 398 w 437"/>
                <a:gd name="T35" fmla="*/ 0 h 438"/>
                <a:gd name="T36" fmla="*/ 194 w 437"/>
                <a:gd name="T37" fmla="*/ 317 h 438"/>
                <a:gd name="T38" fmla="*/ 119 w 437"/>
                <a:gd name="T39" fmla="*/ 317 h 438"/>
                <a:gd name="T40" fmla="*/ 119 w 437"/>
                <a:gd name="T41" fmla="*/ 243 h 438"/>
                <a:gd name="T42" fmla="*/ 139 w 437"/>
                <a:gd name="T43" fmla="*/ 224 h 438"/>
                <a:gd name="T44" fmla="*/ 167 w 437"/>
                <a:gd name="T45" fmla="*/ 252 h 438"/>
                <a:gd name="T46" fmla="*/ 173 w 437"/>
                <a:gd name="T47" fmla="*/ 255 h 438"/>
                <a:gd name="T48" fmla="*/ 180 w 437"/>
                <a:gd name="T49" fmla="*/ 252 h 438"/>
                <a:gd name="T50" fmla="*/ 180 w 437"/>
                <a:gd name="T51" fmla="*/ 239 h 438"/>
                <a:gd name="T52" fmla="*/ 152 w 437"/>
                <a:gd name="T53" fmla="*/ 211 h 438"/>
                <a:gd name="T54" fmla="*/ 179 w 437"/>
                <a:gd name="T55" fmla="*/ 183 h 438"/>
                <a:gd name="T56" fmla="*/ 189 w 437"/>
                <a:gd name="T57" fmla="*/ 193 h 438"/>
                <a:gd name="T58" fmla="*/ 196 w 437"/>
                <a:gd name="T59" fmla="*/ 196 h 438"/>
                <a:gd name="T60" fmla="*/ 202 w 437"/>
                <a:gd name="T61" fmla="*/ 193 h 438"/>
                <a:gd name="T62" fmla="*/ 202 w 437"/>
                <a:gd name="T63" fmla="*/ 180 h 438"/>
                <a:gd name="T64" fmla="*/ 192 w 437"/>
                <a:gd name="T65" fmla="*/ 170 h 438"/>
                <a:gd name="T66" fmla="*/ 220 w 437"/>
                <a:gd name="T67" fmla="*/ 142 h 438"/>
                <a:gd name="T68" fmla="*/ 248 w 437"/>
                <a:gd name="T69" fmla="*/ 171 h 438"/>
                <a:gd name="T70" fmla="*/ 255 w 437"/>
                <a:gd name="T71" fmla="*/ 173 h 438"/>
                <a:gd name="T72" fmla="*/ 261 w 437"/>
                <a:gd name="T73" fmla="*/ 171 h 438"/>
                <a:gd name="T74" fmla="*/ 261 w 437"/>
                <a:gd name="T75" fmla="*/ 158 h 438"/>
                <a:gd name="T76" fmla="*/ 233 w 437"/>
                <a:gd name="T77" fmla="*/ 129 h 438"/>
                <a:gd name="T78" fmla="*/ 261 w 437"/>
                <a:gd name="T79" fmla="*/ 102 h 438"/>
                <a:gd name="T80" fmla="*/ 270 w 437"/>
                <a:gd name="T81" fmla="*/ 112 h 438"/>
                <a:gd name="T82" fmla="*/ 277 w 437"/>
                <a:gd name="T83" fmla="*/ 114 h 438"/>
                <a:gd name="T84" fmla="*/ 283 w 437"/>
                <a:gd name="T85" fmla="*/ 112 h 438"/>
                <a:gd name="T86" fmla="*/ 283 w 437"/>
                <a:gd name="T87" fmla="*/ 99 h 438"/>
                <a:gd name="T88" fmla="*/ 274 w 437"/>
                <a:gd name="T89" fmla="*/ 89 h 438"/>
                <a:gd name="T90" fmla="*/ 300 w 437"/>
                <a:gd name="T91" fmla="*/ 62 h 438"/>
                <a:gd name="T92" fmla="*/ 375 w 437"/>
                <a:gd name="T93" fmla="*/ 137 h 438"/>
                <a:gd name="T94" fmla="*/ 194 w 437"/>
                <a:gd name="T95" fmla="*/ 31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7" h="438">
                  <a:moveTo>
                    <a:pt x="398" y="0"/>
                  </a:moveTo>
                  <a:cubicBezTo>
                    <a:pt x="344" y="54"/>
                    <a:pt x="344" y="54"/>
                    <a:pt x="344" y="54"/>
                  </a:cubicBezTo>
                  <a:cubicBezTo>
                    <a:pt x="313" y="23"/>
                    <a:pt x="313" y="23"/>
                    <a:pt x="313" y="23"/>
                  </a:cubicBezTo>
                  <a:cubicBezTo>
                    <a:pt x="306" y="16"/>
                    <a:pt x="295" y="16"/>
                    <a:pt x="287" y="23"/>
                  </a:cubicBezTo>
                  <a:cubicBezTo>
                    <a:pt x="88" y="222"/>
                    <a:pt x="88" y="222"/>
                    <a:pt x="88" y="222"/>
                  </a:cubicBezTo>
                  <a:cubicBezTo>
                    <a:pt x="84" y="226"/>
                    <a:pt x="82" y="230"/>
                    <a:pt x="82" y="235"/>
                  </a:cubicBezTo>
                  <a:cubicBezTo>
                    <a:pt x="82" y="323"/>
                    <a:pt x="82" y="323"/>
                    <a:pt x="82" y="323"/>
                  </a:cubicBezTo>
                  <a:cubicBezTo>
                    <a:pt x="3" y="419"/>
                    <a:pt x="3" y="419"/>
                    <a:pt x="3" y="419"/>
                  </a:cubicBezTo>
                  <a:cubicBezTo>
                    <a:pt x="0" y="423"/>
                    <a:pt x="0" y="428"/>
                    <a:pt x="3" y="432"/>
                  </a:cubicBezTo>
                  <a:cubicBezTo>
                    <a:pt x="7" y="437"/>
                    <a:pt x="14" y="438"/>
                    <a:pt x="18" y="434"/>
                  </a:cubicBezTo>
                  <a:cubicBezTo>
                    <a:pt x="114" y="354"/>
                    <a:pt x="114" y="354"/>
                    <a:pt x="114" y="354"/>
                  </a:cubicBezTo>
                  <a:cubicBezTo>
                    <a:pt x="202" y="354"/>
                    <a:pt x="202" y="354"/>
                    <a:pt x="202" y="354"/>
                  </a:cubicBezTo>
                  <a:cubicBezTo>
                    <a:pt x="207" y="354"/>
                    <a:pt x="211" y="352"/>
                    <a:pt x="215" y="349"/>
                  </a:cubicBezTo>
                  <a:cubicBezTo>
                    <a:pt x="414" y="150"/>
                    <a:pt x="414" y="150"/>
                    <a:pt x="414" y="150"/>
                  </a:cubicBezTo>
                  <a:cubicBezTo>
                    <a:pt x="421" y="142"/>
                    <a:pt x="421" y="131"/>
                    <a:pt x="414" y="124"/>
                  </a:cubicBezTo>
                  <a:cubicBezTo>
                    <a:pt x="383" y="93"/>
                    <a:pt x="383" y="93"/>
                    <a:pt x="383" y="93"/>
                  </a:cubicBezTo>
                  <a:cubicBezTo>
                    <a:pt x="437" y="39"/>
                    <a:pt x="437" y="39"/>
                    <a:pt x="437" y="39"/>
                  </a:cubicBezTo>
                  <a:lnTo>
                    <a:pt x="398" y="0"/>
                  </a:lnTo>
                  <a:close/>
                  <a:moveTo>
                    <a:pt x="194" y="317"/>
                  </a:moveTo>
                  <a:cubicBezTo>
                    <a:pt x="119" y="317"/>
                    <a:pt x="119" y="317"/>
                    <a:pt x="119" y="317"/>
                  </a:cubicBezTo>
                  <a:cubicBezTo>
                    <a:pt x="119" y="243"/>
                    <a:pt x="119" y="243"/>
                    <a:pt x="119" y="243"/>
                  </a:cubicBezTo>
                  <a:cubicBezTo>
                    <a:pt x="139" y="224"/>
                    <a:pt x="139" y="224"/>
                    <a:pt x="139" y="224"/>
                  </a:cubicBezTo>
                  <a:cubicBezTo>
                    <a:pt x="167" y="252"/>
                    <a:pt x="167" y="252"/>
                    <a:pt x="167" y="252"/>
                  </a:cubicBezTo>
                  <a:cubicBezTo>
                    <a:pt x="169" y="254"/>
                    <a:pt x="171" y="255"/>
                    <a:pt x="173" y="255"/>
                  </a:cubicBezTo>
                  <a:cubicBezTo>
                    <a:pt x="176" y="255"/>
                    <a:pt x="178" y="254"/>
                    <a:pt x="180" y="252"/>
                  </a:cubicBezTo>
                  <a:cubicBezTo>
                    <a:pt x="184" y="248"/>
                    <a:pt x="184" y="243"/>
                    <a:pt x="180" y="239"/>
                  </a:cubicBezTo>
                  <a:cubicBezTo>
                    <a:pt x="152" y="211"/>
                    <a:pt x="152" y="211"/>
                    <a:pt x="152" y="211"/>
                  </a:cubicBezTo>
                  <a:cubicBezTo>
                    <a:pt x="179" y="183"/>
                    <a:pt x="179" y="183"/>
                    <a:pt x="179" y="183"/>
                  </a:cubicBezTo>
                  <a:cubicBezTo>
                    <a:pt x="189" y="193"/>
                    <a:pt x="189" y="193"/>
                    <a:pt x="189" y="193"/>
                  </a:cubicBezTo>
                  <a:cubicBezTo>
                    <a:pt x="191" y="195"/>
                    <a:pt x="193" y="196"/>
                    <a:pt x="196" y="196"/>
                  </a:cubicBezTo>
                  <a:cubicBezTo>
                    <a:pt x="198" y="196"/>
                    <a:pt x="200" y="195"/>
                    <a:pt x="202" y="193"/>
                  </a:cubicBezTo>
                  <a:cubicBezTo>
                    <a:pt x="206" y="189"/>
                    <a:pt x="206" y="183"/>
                    <a:pt x="202" y="180"/>
                  </a:cubicBezTo>
                  <a:cubicBezTo>
                    <a:pt x="192" y="170"/>
                    <a:pt x="192" y="170"/>
                    <a:pt x="192" y="170"/>
                  </a:cubicBezTo>
                  <a:cubicBezTo>
                    <a:pt x="220" y="142"/>
                    <a:pt x="220" y="142"/>
                    <a:pt x="220" y="142"/>
                  </a:cubicBezTo>
                  <a:cubicBezTo>
                    <a:pt x="248" y="171"/>
                    <a:pt x="248" y="171"/>
                    <a:pt x="248" y="171"/>
                  </a:cubicBezTo>
                  <a:cubicBezTo>
                    <a:pt x="250" y="173"/>
                    <a:pt x="252" y="173"/>
                    <a:pt x="255" y="173"/>
                  </a:cubicBezTo>
                  <a:cubicBezTo>
                    <a:pt x="257" y="173"/>
                    <a:pt x="259" y="173"/>
                    <a:pt x="261" y="171"/>
                  </a:cubicBezTo>
                  <a:cubicBezTo>
                    <a:pt x="265" y="167"/>
                    <a:pt x="265" y="161"/>
                    <a:pt x="261" y="158"/>
                  </a:cubicBezTo>
                  <a:cubicBezTo>
                    <a:pt x="233" y="129"/>
                    <a:pt x="233" y="129"/>
                    <a:pt x="233" y="129"/>
                  </a:cubicBezTo>
                  <a:cubicBezTo>
                    <a:pt x="261" y="102"/>
                    <a:pt x="261" y="102"/>
                    <a:pt x="261" y="102"/>
                  </a:cubicBezTo>
                  <a:cubicBezTo>
                    <a:pt x="270" y="112"/>
                    <a:pt x="270" y="112"/>
                    <a:pt x="270" y="112"/>
                  </a:cubicBezTo>
                  <a:cubicBezTo>
                    <a:pt x="272" y="113"/>
                    <a:pt x="274" y="114"/>
                    <a:pt x="277" y="114"/>
                  </a:cubicBezTo>
                  <a:cubicBezTo>
                    <a:pt x="279" y="114"/>
                    <a:pt x="281" y="113"/>
                    <a:pt x="283" y="112"/>
                  </a:cubicBezTo>
                  <a:cubicBezTo>
                    <a:pt x="287" y="108"/>
                    <a:pt x="287" y="102"/>
                    <a:pt x="283" y="99"/>
                  </a:cubicBezTo>
                  <a:cubicBezTo>
                    <a:pt x="274" y="89"/>
                    <a:pt x="274" y="89"/>
                    <a:pt x="274" y="89"/>
                  </a:cubicBezTo>
                  <a:cubicBezTo>
                    <a:pt x="300" y="62"/>
                    <a:pt x="300" y="62"/>
                    <a:pt x="300" y="62"/>
                  </a:cubicBezTo>
                  <a:cubicBezTo>
                    <a:pt x="375" y="137"/>
                    <a:pt x="375" y="137"/>
                    <a:pt x="375" y="137"/>
                  </a:cubicBezTo>
                  <a:lnTo>
                    <a:pt x="194" y="31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9" name="Freeform 334"/>
            <p:cNvSpPr/>
            <p:nvPr/>
          </p:nvSpPr>
          <p:spPr bwMode="auto">
            <a:xfrm>
              <a:off x="2638425" y="4843463"/>
              <a:ext cx="134938" cy="134938"/>
            </a:xfrm>
            <a:custGeom>
              <a:avLst/>
              <a:gdLst>
                <a:gd name="T0" fmla="*/ 4 w 180"/>
                <a:gd name="T1" fmla="*/ 176 h 179"/>
                <a:gd name="T2" fmla="*/ 10 w 180"/>
                <a:gd name="T3" fmla="*/ 179 h 179"/>
                <a:gd name="T4" fmla="*/ 16 w 180"/>
                <a:gd name="T5" fmla="*/ 176 h 179"/>
                <a:gd name="T6" fmla="*/ 177 w 180"/>
                <a:gd name="T7" fmla="*/ 15 h 179"/>
                <a:gd name="T8" fmla="*/ 177 w 180"/>
                <a:gd name="T9" fmla="*/ 3 h 179"/>
                <a:gd name="T10" fmla="*/ 165 w 180"/>
                <a:gd name="T11" fmla="*/ 3 h 179"/>
                <a:gd name="T12" fmla="*/ 4 w 180"/>
                <a:gd name="T13" fmla="*/ 164 h 179"/>
                <a:gd name="T14" fmla="*/ 4 w 180"/>
                <a:gd name="T15" fmla="*/ 176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79">
                  <a:moveTo>
                    <a:pt x="4" y="176"/>
                  </a:moveTo>
                  <a:cubicBezTo>
                    <a:pt x="5" y="178"/>
                    <a:pt x="7" y="179"/>
                    <a:pt x="10" y="179"/>
                  </a:cubicBezTo>
                  <a:cubicBezTo>
                    <a:pt x="12" y="179"/>
                    <a:pt x="14" y="178"/>
                    <a:pt x="16" y="176"/>
                  </a:cubicBezTo>
                  <a:cubicBezTo>
                    <a:pt x="177" y="15"/>
                    <a:pt x="177" y="15"/>
                    <a:pt x="177" y="15"/>
                  </a:cubicBezTo>
                  <a:cubicBezTo>
                    <a:pt x="180" y="12"/>
                    <a:pt x="180" y="6"/>
                    <a:pt x="177" y="3"/>
                  </a:cubicBezTo>
                  <a:cubicBezTo>
                    <a:pt x="173" y="0"/>
                    <a:pt x="168" y="0"/>
                    <a:pt x="165" y="3"/>
                  </a:cubicBezTo>
                  <a:cubicBezTo>
                    <a:pt x="4" y="164"/>
                    <a:pt x="4" y="164"/>
                    <a:pt x="4" y="164"/>
                  </a:cubicBezTo>
                  <a:cubicBezTo>
                    <a:pt x="0" y="167"/>
                    <a:pt x="0" y="173"/>
                    <a:pt x="4" y="17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0" name="Group 234"/>
          <p:cNvGrpSpPr/>
          <p:nvPr/>
        </p:nvGrpSpPr>
        <p:grpSpPr>
          <a:xfrm>
            <a:off x="8362654" y="4336180"/>
            <a:ext cx="486833" cy="533400"/>
            <a:chOff x="1693862" y="4675188"/>
            <a:chExt cx="365125" cy="400050"/>
          </a:xfrm>
          <a:solidFill>
            <a:schemeClr val="bg1"/>
          </a:solidFill>
        </p:grpSpPr>
        <p:sp>
          <p:nvSpPr>
            <p:cNvPr id="531" name="Freeform 335"/>
            <p:cNvSpPr/>
            <p:nvPr/>
          </p:nvSpPr>
          <p:spPr bwMode="auto">
            <a:xfrm>
              <a:off x="1811337" y="4675188"/>
              <a:ext cx="130175" cy="130175"/>
            </a:xfrm>
            <a:custGeom>
              <a:avLst/>
              <a:gdLst>
                <a:gd name="T0" fmla="*/ 92 w 174"/>
                <a:gd name="T1" fmla="*/ 171 h 173"/>
                <a:gd name="T2" fmla="*/ 171 w 174"/>
                <a:gd name="T3" fmla="*/ 82 h 173"/>
                <a:gd name="T4" fmla="*/ 82 w 174"/>
                <a:gd name="T5" fmla="*/ 3 h 173"/>
                <a:gd name="T6" fmla="*/ 3 w 174"/>
                <a:gd name="T7" fmla="*/ 92 h 173"/>
                <a:gd name="T8" fmla="*/ 92 w 174"/>
                <a:gd name="T9" fmla="*/ 171 h 173"/>
              </a:gdLst>
              <a:ahLst/>
              <a:cxnLst>
                <a:cxn ang="0">
                  <a:pos x="T0" y="T1"/>
                </a:cxn>
                <a:cxn ang="0">
                  <a:pos x="T2" y="T3"/>
                </a:cxn>
                <a:cxn ang="0">
                  <a:pos x="T4" y="T5"/>
                </a:cxn>
                <a:cxn ang="0">
                  <a:pos x="T6" y="T7"/>
                </a:cxn>
                <a:cxn ang="0">
                  <a:pos x="T8" y="T9"/>
                </a:cxn>
              </a:cxnLst>
              <a:rect l="0" t="0" r="r" b="b"/>
              <a:pathLst>
                <a:path w="174" h="173">
                  <a:moveTo>
                    <a:pt x="92" y="171"/>
                  </a:moveTo>
                  <a:cubicBezTo>
                    <a:pt x="138" y="168"/>
                    <a:pt x="174" y="128"/>
                    <a:pt x="171" y="82"/>
                  </a:cubicBezTo>
                  <a:cubicBezTo>
                    <a:pt x="168" y="36"/>
                    <a:pt x="128" y="0"/>
                    <a:pt x="82" y="3"/>
                  </a:cubicBezTo>
                  <a:cubicBezTo>
                    <a:pt x="36" y="6"/>
                    <a:pt x="0" y="46"/>
                    <a:pt x="3" y="92"/>
                  </a:cubicBezTo>
                  <a:cubicBezTo>
                    <a:pt x="6" y="138"/>
                    <a:pt x="46" y="173"/>
                    <a:pt x="92" y="17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32" name="Freeform 336"/>
            <p:cNvSpPr/>
            <p:nvPr/>
          </p:nvSpPr>
          <p:spPr bwMode="auto">
            <a:xfrm>
              <a:off x="1693862" y="4826000"/>
              <a:ext cx="365125" cy="249238"/>
            </a:xfrm>
            <a:custGeom>
              <a:avLst/>
              <a:gdLst>
                <a:gd name="T0" fmla="*/ 457 w 486"/>
                <a:gd name="T1" fmla="*/ 129 h 331"/>
                <a:gd name="T2" fmla="*/ 254 w 486"/>
                <a:gd name="T3" fmla="*/ 0 h 331"/>
                <a:gd name="T4" fmla="*/ 254 w 486"/>
                <a:gd name="T5" fmla="*/ 106 h 331"/>
                <a:gd name="T6" fmla="*/ 254 w 486"/>
                <a:gd name="T7" fmla="*/ 107 h 331"/>
                <a:gd name="T8" fmla="*/ 257 w 486"/>
                <a:gd name="T9" fmla="*/ 108 h 331"/>
                <a:gd name="T10" fmla="*/ 263 w 486"/>
                <a:gd name="T11" fmla="*/ 110 h 331"/>
                <a:gd name="T12" fmla="*/ 276 w 486"/>
                <a:gd name="T13" fmla="*/ 66 h 331"/>
                <a:gd name="T14" fmla="*/ 346 w 486"/>
                <a:gd name="T15" fmla="*/ 234 h 331"/>
                <a:gd name="T16" fmla="*/ 279 w 486"/>
                <a:gd name="T17" fmla="*/ 212 h 331"/>
                <a:gd name="T18" fmla="*/ 267 w 486"/>
                <a:gd name="T19" fmla="*/ 185 h 331"/>
                <a:gd name="T20" fmla="*/ 264 w 486"/>
                <a:gd name="T21" fmla="*/ 137 h 331"/>
                <a:gd name="T22" fmla="*/ 262 w 486"/>
                <a:gd name="T23" fmla="*/ 136 h 331"/>
                <a:gd name="T24" fmla="*/ 222 w 486"/>
                <a:gd name="T25" fmla="*/ 136 h 331"/>
                <a:gd name="T26" fmla="*/ 219 w 486"/>
                <a:gd name="T27" fmla="*/ 185 h 331"/>
                <a:gd name="T28" fmla="*/ 207 w 486"/>
                <a:gd name="T29" fmla="*/ 212 h 331"/>
                <a:gd name="T30" fmla="*/ 140 w 486"/>
                <a:gd name="T31" fmla="*/ 234 h 331"/>
                <a:gd name="T32" fmla="*/ 210 w 486"/>
                <a:gd name="T33" fmla="*/ 66 h 331"/>
                <a:gd name="T34" fmla="*/ 223 w 486"/>
                <a:gd name="T35" fmla="*/ 110 h 331"/>
                <a:gd name="T36" fmla="*/ 229 w 486"/>
                <a:gd name="T37" fmla="*/ 108 h 331"/>
                <a:gd name="T38" fmla="*/ 231 w 486"/>
                <a:gd name="T39" fmla="*/ 107 h 331"/>
                <a:gd name="T40" fmla="*/ 231 w 486"/>
                <a:gd name="T41" fmla="*/ 106 h 331"/>
                <a:gd name="T42" fmla="*/ 231 w 486"/>
                <a:gd name="T43" fmla="*/ 104 h 331"/>
                <a:gd name="T44" fmla="*/ 231 w 486"/>
                <a:gd name="T45" fmla="*/ 0 h 331"/>
                <a:gd name="T46" fmla="*/ 29 w 486"/>
                <a:gd name="T47" fmla="*/ 129 h 331"/>
                <a:gd name="T48" fmla="*/ 0 w 486"/>
                <a:gd name="T49" fmla="*/ 331 h 331"/>
                <a:gd name="T50" fmla="*/ 69 w 486"/>
                <a:gd name="T51" fmla="*/ 331 h 331"/>
                <a:gd name="T52" fmla="*/ 100 w 486"/>
                <a:gd name="T53" fmla="*/ 159 h 331"/>
                <a:gd name="T54" fmla="*/ 110 w 486"/>
                <a:gd name="T55" fmla="*/ 151 h 331"/>
                <a:gd name="T56" fmla="*/ 117 w 486"/>
                <a:gd name="T57" fmla="*/ 160 h 331"/>
                <a:gd name="T58" fmla="*/ 109 w 486"/>
                <a:gd name="T59" fmla="*/ 331 h 331"/>
                <a:gd name="T60" fmla="*/ 218 w 486"/>
                <a:gd name="T61" fmla="*/ 331 h 331"/>
                <a:gd name="T62" fmla="*/ 242 w 486"/>
                <a:gd name="T63" fmla="*/ 331 h 331"/>
                <a:gd name="T64" fmla="*/ 377 w 486"/>
                <a:gd name="T65" fmla="*/ 331 h 331"/>
                <a:gd name="T66" fmla="*/ 369 w 486"/>
                <a:gd name="T67" fmla="*/ 160 h 331"/>
                <a:gd name="T68" fmla="*/ 376 w 486"/>
                <a:gd name="T69" fmla="*/ 151 h 331"/>
                <a:gd name="T70" fmla="*/ 386 w 486"/>
                <a:gd name="T71" fmla="*/ 159 h 331"/>
                <a:gd name="T72" fmla="*/ 417 w 486"/>
                <a:gd name="T73" fmla="*/ 331 h 331"/>
                <a:gd name="T74" fmla="*/ 486 w 486"/>
                <a:gd name="T75" fmla="*/ 331 h 331"/>
                <a:gd name="T76" fmla="*/ 457 w 486"/>
                <a:gd name="T77" fmla="*/ 12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6" h="331">
                  <a:moveTo>
                    <a:pt x="457" y="129"/>
                  </a:moveTo>
                  <a:cubicBezTo>
                    <a:pt x="432" y="23"/>
                    <a:pt x="349" y="1"/>
                    <a:pt x="254" y="0"/>
                  </a:cubicBezTo>
                  <a:cubicBezTo>
                    <a:pt x="254" y="106"/>
                    <a:pt x="254" y="106"/>
                    <a:pt x="254" y="106"/>
                  </a:cubicBezTo>
                  <a:cubicBezTo>
                    <a:pt x="254" y="106"/>
                    <a:pt x="254" y="107"/>
                    <a:pt x="254" y="107"/>
                  </a:cubicBezTo>
                  <a:cubicBezTo>
                    <a:pt x="255" y="108"/>
                    <a:pt x="256" y="108"/>
                    <a:pt x="257" y="108"/>
                  </a:cubicBezTo>
                  <a:cubicBezTo>
                    <a:pt x="259" y="109"/>
                    <a:pt x="261" y="109"/>
                    <a:pt x="263" y="110"/>
                  </a:cubicBezTo>
                  <a:cubicBezTo>
                    <a:pt x="264" y="86"/>
                    <a:pt x="267" y="67"/>
                    <a:pt x="276" y="66"/>
                  </a:cubicBezTo>
                  <a:cubicBezTo>
                    <a:pt x="342" y="62"/>
                    <a:pt x="372" y="222"/>
                    <a:pt x="346" y="234"/>
                  </a:cubicBezTo>
                  <a:cubicBezTo>
                    <a:pt x="326" y="243"/>
                    <a:pt x="297" y="226"/>
                    <a:pt x="279" y="212"/>
                  </a:cubicBezTo>
                  <a:cubicBezTo>
                    <a:pt x="269" y="205"/>
                    <a:pt x="268" y="195"/>
                    <a:pt x="267" y="185"/>
                  </a:cubicBezTo>
                  <a:cubicBezTo>
                    <a:pt x="266" y="173"/>
                    <a:pt x="264" y="155"/>
                    <a:pt x="264" y="137"/>
                  </a:cubicBezTo>
                  <a:cubicBezTo>
                    <a:pt x="263" y="137"/>
                    <a:pt x="263" y="136"/>
                    <a:pt x="262" y="136"/>
                  </a:cubicBezTo>
                  <a:cubicBezTo>
                    <a:pt x="249" y="131"/>
                    <a:pt x="235" y="131"/>
                    <a:pt x="222" y="136"/>
                  </a:cubicBezTo>
                  <a:cubicBezTo>
                    <a:pt x="222" y="154"/>
                    <a:pt x="220" y="173"/>
                    <a:pt x="219" y="185"/>
                  </a:cubicBezTo>
                  <a:cubicBezTo>
                    <a:pt x="218" y="195"/>
                    <a:pt x="217" y="205"/>
                    <a:pt x="207" y="212"/>
                  </a:cubicBezTo>
                  <a:cubicBezTo>
                    <a:pt x="189" y="226"/>
                    <a:pt x="160" y="243"/>
                    <a:pt x="140" y="234"/>
                  </a:cubicBezTo>
                  <a:cubicBezTo>
                    <a:pt x="114" y="222"/>
                    <a:pt x="144" y="62"/>
                    <a:pt x="210" y="66"/>
                  </a:cubicBezTo>
                  <a:cubicBezTo>
                    <a:pt x="219" y="67"/>
                    <a:pt x="222" y="86"/>
                    <a:pt x="223" y="110"/>
                  </a:cubicBezTo>
                  <a:cubicBezTo>
                    <a:pt x="225" y="109"/>
                    <a:pt x="227" y="108"/>
                    <a:pt x="229" y="108"/>
                  </a:cubicBezTo>
                  <a:cubicBezTo>
                    <a:pt x="230" y="108"/>
                    <a:pt x="231" y="108"/>
                    <a:pt x="231" y="107"/>
                  </a:cubicBezTo>
                  <a:cubicBezTo>
                    <a:pt x="231" y="107"/>
                    <a:pt x="231" y="106"/>
                    <a:pt x="231" y="106"/>
                  </a:cubicBezTo>
                  <a:cubicBezTo>
                    <a:pt x="231" y="104"/>
                    <a:pt x="231" y="104"/>
                    <a:pt x="231" y="104"/>
                  </a:cubicBezTo>
                  <a:cubicBezTo>
                    <a:pt x="231" y="0"/>
                    <a:pt x="231" y="0"/>
                    <a:pt x="231" y="0"/>
                  </a:cubicBezTo>
                  <a:cubicBezTo>
                    <a:pt x="136" y="1"/>
                    <a:pt x="54" y="23"/>
                    <a:pt x="29" y="129"/>
                  </a:cubicBezTo>
                  <a:cubicBezTo>
                    <a:pt x="0" y="331"/>
                    <a:pt x="0" y="331"/>
                    <a:pt x="0" y="331"/>
                  </a:cubicBezTo>
                  <a:cubicBezTo>
                    <a:pt x="69" y="331"/>
                    <a:pt x="69" y="331"/>
                    <a:pt x="69" y="331"/>
                  </a:cubicBezTo>
                  <a:cubicBezTo>
                    <a:pt x="100" y="159"/>
                    <a:pt x="100" y="159"/>
                    <a:pt x="100" y="159"/>
                  </a:cubicBezTo>
                  <a:cubicBezTo>
                    <a:pt x="102" y="154"/>
                    <a:pt x="105" y="151"/>
                    <a:pt x="110" y="151"/>
                  </a:cubicBezTo>
                  <a:cubicBezTo>
                    <a:pt x="114" y="152"/>
                    <a:pt x="118" y="154"/>
                    <a:pt x="117" y="160"/>
                  </a:cubicBezTo>
                  <a:cubicBezTo>
                    <a:pt x="109" y="331"/>
                    <a:pt x="109" y="331"/>
                    <a:pt x="109" y="331"/>
                  </a:cubicBezTo>
                  <a:cubicBezTo>
                    <a:pt x="218" y="331"/>
                    <a:pt x="218" y="331"/>
                    <a:pt x="218" y="331"/>
                  </a:cubicBezTo>
                  <a:cubicBezTo>
                    <a:pt x="242" y="331"/>
                    <a:pt x="242" y="331"/>
                    <a:pt x="242" y="331"/>
                  </a:cubicBezTo>
                  <a:cubicBezTo>
                    <a:pt x="377" y="331"/>
                    <a:pt x="377" y="331"/>
                    <a:pt x="377" y="331"/>
                  </a:cubicBezTo>
                  <a:cubicBezTo>
                    <a:pt x="369" y="160"/>
                    <a:pt x="369" y="160"/>
                    <a:pt x="369" y="160"/>
                  </a:cubicBezTo>
                  <a:cubicBezTo>
                    <a:pt x="368" y="154"/>
                    <a:pt x="372" y="152"/>
                    <a:pt x="376" y="151"/>
                  </a:cubicBezTo>
                  <a:cubicBezTo>
                    <a:pt x="381" y="151"/>
                    <a:pt x="384" y="154"/>
                    <a:pt x="386" y="159"/>
                  </a:cubicBezTo>
                  <a:cubicBezTo>
                    <a:pt x="417" y="331"/>
                    <a:pt x="417" y="331"/>
                    <a:pt x="417" y="331"/>
                  </a:cubicBezTo>
                  <a:cubicBezTo>
                    <a:pt x="486" y="331"/>
                    <a:pt x="486" y="331"/>
                    <a:pt x="486" y="331"/>
                  </a:cubicBezTo>
                  <a:lnTo>
                    <a:pt x="457" y="12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3" name="Group 237"/>
          <p:cNvGrpSpPr/>
          <p:nvPr/>
        </p:nvGrpSpPr>
        <p:grpSpPr>
          <a:xfrm>
            <a:off x="7409327" y="4297003"/>
            <a:ext cx="450851" cy="582084"/>
            <a:chOff x="879475" y="4657725"/>
            <a:chExt cx="338138" cy="436563"/>
          </a:xfrm>
          <a:solidFill>
            <a:schemeClr val="bg1"/>
          </a:solidFill>
        </p:grpSpPr>
        <p:sp>
          <p:nvSpPr>
            <p:cNvPr id="534" name="Oval 337"/>
            <p:cNvSpPr>
              <a:spLocks noChangeArrowheads="1"/>
            </p:cNvSpPr>
            <p:nvPr/>
          </p:nvSpPr>
          <p:spPr bwMode="auto">
            <a:xfrm>
              <a:off x="984250" y="4657725"/>
              <a:ext cx="74613" cy="746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35" name="Freeform 338"/>
            <p:cNvSpPr>
              <a:spLocks noEditPoints="1"/>
            </p:cNvSpPr>
            <p:nvPr/>
          </p:nvSpPr>
          <p:spPr bwMode="auto">
            <a:xfrm>
              <a:off x="879475" y="4738688"/>
              <a:ext cx="338138" cy="355600"/>
            </a:xfrm>
            <a:custGeom>
              <a:avLst/>
              <a:gdLst>
                <a:gd name="T0" fmla="*/ 444 w 450"/>
                <a:gd name="T1" fmla="*/ 439 h 474"/>
                <a:gd name="T2" fmla="*/ 398 w 450"/>
                <a:gd name="T3" fmla="*/ 261 h 474"/>
                <a:gd name="T4" fmla="*/ 344 w 450"/>
                <a:gd name="T5" fmla="*/ 217 h 474"/>
                <a:gd name="T6" fmla="*/ 229 w 450"/>
                <a:gd name="T7" fmla="*/ 205 h 474"/>
                <a:gd name="T8" fmla="*/ 226 w 450"/>
                <a:gd name="T9" fmla="*/ 159 h 474"/>
                <a:gd name="T10" fmla="*/ 333 w 450"/>
                <a:gd name="T11" fmla="*/ 160 h 474"/>
                <a:gd name="T12" fmla="*/ 333 w 450"/>
                <a:gd name="T13" fmla="*/ 125 h 474"/>
                <a:gd name="T14" fmla="*/ 222 w 450"/>
                <a:gd name="T15" fmla="*/ 116 h 474"/>
                <a:gd name="T16" fmla="*/ 218 w 450"/>
                <a:gd name="T17" fmla="*/ 63 h 474"/>
                <a:gd name="T18" fmla="*/ 181 w 450"/>
                <a:gd name="T19" fmla="*/ 14 h 474"/>
                <a:gd name="T20" fmla="*/ 147 w 450"/>
                <a:gd name="T21" fmla="*/ 62 h 474"/>
                <a:gd name="T22" fmla="*/ 147 w 450"/>
                <a:gd name="T23" fmla="*/ 124 h 474"/>
                <a:gd name="T24" fmla="*/ 0 w 450"/>
                <a:gd name="T25" fmla="*/ 298 h 474"/>
                <a:gd name="T26" fmla="*/ 176 w 450"/>
                <a:gd name="T27" fmla="*/ 474 h 474"/>
                <a:gd name="T28" fmla="*/ 352 w 450"/>
                <a:gd name="T29" fmla="*/ 311 h 474"/>
                <a:gd name="T30" fmla="*/ 410 w 450"/>
                <a:gd name="T31" fmla="*/ 448 h 474"/>
                <a:gd name="T32" fmla="*/ 444 w 450"/>
                <a:gd name="T33" fmla="*/ 439 h 474"/>
                <a:gd name="T34" fmla="*/ 176 w 450"/>
                <a:gd name="T35" fmla="*/ 429 h 474"/>
                <a:gd name="T36" fmla="*/ 45 w 450"/>
                <a:gd name="T37" fmla="*/ 298 h 474"/>
                <a:gd name="T38" fmla="*/ 147 w 450"/>
                <a:gd name="T39" fmla="*/ 170 h 474"/>
                <a:gd name="T40" fmla="*/ 147 w 450"/>
                <a:gd name="T41" fmla="*/ 219 h 474"/>
                <a:gd name="T42" fmla="*/ 198 w 450"/>
                <a:gd name="T43" fmla="*/ 279 h 474"/>
                <a:gd name="T44" fmla="*/ 306 w 450"/>
                <a:gd name="T45" fmla="*/ 279 h 474"/>
                <a:gd name="T46" fmla="*/ 307 w 450"/>
                <a:gd name="T47" fmla="*/ 298 h 474"/>
                <a:gd name="T48" fmla="*/ 176 w 450"/>
                <a:gd name="T49" fmla="*/ 429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0" h="474">
                  <a:moveTo>
                    <a:pt x="444" y="439"/>
                  </a:moveTo>
                  <a:cubicBezTo>
                    <a:pt x="398" y="261"/>
                    <a:pt x="398" y="261"/>
                    <a:pt x="398" y="261"/>
                  </a:cubicBezTo>
                  <a:cubicBezTo>
                    <a:pt x="391" y="236"/>
                    <a:pt x="370" y="219"/>
                    <a:pt x="344" y="217"/>
                  </a:cubicBezTo>
                  <a:cubicBezTo>
                    <a:pt x="229" y="205"/>
                    <a:pt x="229" y="205"/>
                    <a:pt x="229" y="205"/>
                  </a:cubicBezTo>
                  <a:cubicBezTo>
                    <a:pt x="226" y="159"/>
                    <a:pt x="226" y="159"/>
                    <a:pt x="226" y="159"/>
                  </a:cubicBezTo>
                  <a:cubicBezTo>
                    <a:pt x="333" y="160"/>
                    <a:pt x="333" y="160"/>
                    <a:pt x="333" y="160"/>
                  </a:cubicBezTo>
                  <a:cubicBezTo>
                    <a:pt x="356" y="160"/>
                    <a:pt x="356" y="127"/>
                    <a:pt x="333" y="125"/>
                  </a:cubicBezTo>
                  <a:cubicBezTo>
                    <a:pt x="222" y="116"/>
                    <a:pt x="222" y="116"/>
                    <a:pt x="222" y="116"/>
                  </a:cubicBezTo>
                  <a:cubicBezTo>
                    <a:pt x="218" y="63"/>
                    <a:pt x="218" y="63"/>
                    <a:pt x="218" y="63"/>
                  </a:cubicBezTo>
                  <a:cubicBezTo>
                    <a:pt x="216" y="39"/>
                    <a:pt x="201" y="23"/>
                    <a:pt x="181" y="14"/>
                  </a:cubicBezTo>
                  <a:cubicBezTo>
                    <a:pt x="148" y="0"/>
                    <a:pt x="147" y="29"/>
                    <a:pt x="147" y="62"/>
                  </a:cubicBezTo>
                  <a:cubicBezTo>
                    <a:pt x="147" y="124"/>
                    <a:pt x="147" y="124"/>
                    <a:pt x="147" y="124"/>
                  </a:cubicBezTo>
                  <a:cubicBezTo>
                    <a:pt x="63" y="138"/>
                    <a:pt x="0" y="211"/>
                    <a:pt x="0" y="298"/>
                  </a:cubicBezTo>
                  <a:cubicBezTo>
                    <a:pt x="0" y="395"/>
                    <a:pt x="79" y="474"/>
                    <a:pt x="176" y="474"/>
                  </a:cubicBezTo>
                  <a:cubicBezTo>
                    <a:pt x="269" y="474"/>
                    <a:pt x="345" y="402"/>
                    <a:pt x="352" y="311"/>
                  </a:cubicBezTo>
                  <a:cubicBezTo>
                    <a:pt x="410" y="448"/>
                    <a:pt x="410" y="448"/>
                    <a:pt x="410" y="448"/>
                  </a:cubicBezTo>
                  <a:cubicBezTo>
                    <a:pt x="419" y="469"/>
                    <a:pt x="450" y="462"/>
                    <a:pt x="444" y="439"/>
                  </a:cubicBezTo>
                  <a:close/>
                  <a:moveTo>
                    <a:pt x="176" y="429"/>
                  </a:moveTo>
                  <a:cubicBezTo>
                    <a:pt x="104" y="429"/>
                    <a:pt x="45" y="370"/>
                    <a:pt x="45" y="298"/>
                  </a:cubicBezTo>
                  <a:cubicBezTo>
                    <a:pt x="45" y="236"/>
                    <a:pt x="89" y="183"/>
                    <a:pt x="147" y="170"/>
                  </a:cubicBezTo>
                  <a:cubicBezTo>
                    <a:pt x="147" y="219"/>
                    <a:pt x="147" y="219"/>
                    <a:pt x="147" y="219"/>
                  </a:cubicBezTo>
                  <a:cubicBezTo>
                    <a:pt x="147" y="251"/>
                    <a:pt x="164" y="280"/>
                    <a:pt x="198" y="279"/>
                  </a:cubicBezTo>
                  <a:cubicBezTo>
                    <a:pt x="306" y="279"/>
                    <a:pt x="306" y="279"/>
                    <a:pt x="306" y="279"/>
                  </a:cubicBezTo>
                  <a:cubicBezTo>
                    <a:pt x="307" y="285"/>
                    <a:pt x="307" y="291"/>
                    <a:pt x="307" y="298"/>
                  </a:cubicBezTo>
                  <a:cubicBezTo>
                    <a:pt x="307" y="370"/>
                    <a:pt x="248" y="429"/>
                    <a:pt x="176" y="42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6" name="Group 240"/>
          <p:cNvGrpSpPr/>
          <p:nvPr/>
        </p:nvGrpSpPr>
        <p:grpSpPr>
          <a:xfrm>
            <a:off x="11374480" y="5316408"/>
            <a:ext cx="228600" cy="577851"/>
            <a:chOff x="131762" y="4659313"/>
            <a:chExt cx="171450" cy="433388"/>
          </a:xfrm>
          <a:solidFill>
            <a:schemeClr val="bg1"/>
          </a:solidFill>
        </p:grpSpPr>
        <p:sp>
          <p:nvSpPr>
            <p:cNvPr id="537" name="Freeform 339"/>
            <p:cNvSpPr>
              <a:spLocks noEditPoints="1"/>
            </p:cNvSpPr>
            <p:nvPr/>
          </p:nvSpPr>
          <p:spPr bwMode="auto">
            <a:xfrm>
              <a:off x="131762" y="4659313"/>
              <a:ext cx="171450" cy="433388"/>
            </a:xfrm>
            <a:custGeom>
              <a:avLst/>
              <a:gdLst>
                <a:gd name="T0" fmla="*/ 182 w 228"/>
                <a:gd name="T1" fmla="*/ 374 h 578"/>
                <a:gd name="T2" fmla="*/ 182 w 228"/>
                <a:gd name="T3" fmla="*/ 37 h 578"/>
                <a:gd name="T4" fmla="*/ 146 w 228"/>
                <a:gd name="T5" fmla="*/ 0 h 578"/>
                <a:gd name="T6" fmla="*/ 82 w 228"/>
                <a:gd name="T7" fmla="*/ 0 h 578"/>
                <a:gd name="T8" fmla="*/ 46 w 228"/>
                <a:gd name="T9" fmla="*/ 37 h 578"/>
                <a:gd name="T10" fmla="*/ 46 w 228"/>
                <a:gd name="T11" fmla="*/ 374 h 578"/>
                <a:gd name="T12" fmla="*/ 0 w 228"/>
                <a:gd name="T13" fmla="*/ 464 h 578"/>
                <a:gd name="T14" fmla="*/ 114 w 228"/>
                <a:gd name="T15" fmla="*/ 578 h 578"/>
                <a:gd name="T16" fmla="*/ 228 w 228"/>
                <a:gd name="T17" fmla="*/ 464 h 578"/>
                <a:gd name="T18" fmla="*/ 182 w 228"/>
                <a:gd name="T19" fmla="*/ 374 h 578"/>
                <a:gd name="T20" fmla="*/ 114 w 228"/>
                <a:gd name="T21" fmla="*/ 542 h 578"/>
                <a:gd name="T22" fmla="*/ 36 w 228"/>
                <a:gd name="T23" fmla="*/ 464 h 578"/>
                <a:gd name="T24" fmla="*/ 73 w 228"/>
                <a:gd name="T25" fmla="*/ 398 h 578"/>
                <a:gd name="T26" fmla="*/ 81 w 228"/>
                <a:gd name="T27" fmla="*/ 393 h 578"/>
                <a:gd name="T28" fmla="*/ 81 w 228"/>
                <a:gd name="T29" fmla="*/ 37 h 578"/>
                <a:gd name="T30" fmla="*/ 82 w 228"/>
                <a:gd name="T31" fmla="*/ 36 h 578"/>
                <a:gd name="T32" fmla="*/ 146 w 228"/>
                <a:gd name="T33" fmla="*/ 36 h 578"/>
                <a:gd name="T34" fmla="*/ 147 w 228"/>
                <a:gd name="T35" fmla="*/ 37 h 578"/>
                <a:gd name="T36" fmla="*/ 147 w 228"/>
                <a:gd name="T37" fmla="*/ 393 h 578"/>
                <a:gd name="T38" fmla="*/ 155 w 228"/>
                <a:gd name="T39" fmla="*/ 398 h 578"/>
                <a:gd name="T40" fmla="*/ 192 w 228"/>
                <a:gd name="T41" fmla="*/ 464 h 578"/>
                <a:gd name="T42" fmla="*/ 114 w 228"/>
                <a:gd name="T43" fmla="*/ 54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578">
                  <a:moveTo>
                    <a:pt x="182" y="374"/>
                  </a:moveTo>
                  <a:cubicBezTo>
                    <a:pt x="182" y="37"/>
                    <a:pt x="182" y="37"/>
                    <a:pt x="182" y="37"/>
                  </a:cubicBezTo>
                  <a:cubicBezTo>
                    <a:pt x="182" y="16"/>
                    <a:pt x="166" y="0"/>
                    <a:pt x="146" y="0"/>
                  </a:cubicBezTo>
                  <a:cubicBezTo>
                    <a:pt x="82" y="0"/>
                    <a:pt x="82" y="0"/>
                    <a:pt x="82" y="0"/>
                  </a:cubicBezTo>
                  <a:cubicBezTo>
                    <a:pt x="62" y="0"/>
                    <a:pt x="46" y="16"/>
                    <a:pt x="46" y="37"/>
                  </a:cubicBezTo>
                  <a:cubicBezTo>
                    <a:pt x="46" y="374"/>
                    <a:pt x="46" y="374"/>
                    <a:pt x="46" y="374"/>
                  </a:cubicBezTo>
                  <a:cubicBezTo>
                    <a:pt x="17" y="396"/>
                    <a:pt x="0" y="429"/>
                    <a:pt x="0" y="464"/>
                  </a:cubicBezTo>
                  <a:cubicBezTo>
                    <a:pt x="0" y="527"/>
                    <a:pt x="51" y="578"/>
                    <a:pt x="114" y="578"/>
                  </a:cubicBezTo>
                  <a:cubicBezTo>
                    <a:pt x="177" y="578"/>
                    <a:pt x="228" y="527"/>
                    <a:pt x="228" y="464"/>
                  </a:cubicBezTo>
                  <a:cubicBezTo>
                    <a:pt x="228" y="429"/>
                    <a:pt x="211" y="396"/>
                    <a:pt x="182" y="374"/>
                  </a:cubicBezTo>
                  <a:close/>
                  <a:moveTo>
                    <a:pt x="114" y="542"/>
                  </a:moveTo>
                  <a:cubicBezTo>
                    <a:pt x="71" y="542"/>
                    <a:pt x="36" y="507"/>
                    <a:pt x="36" y="464"/>
                  </a:cubicBezTo>
                  <a:cubicBezTo>
                    <a:pt x="36" y="438"/>
                    <a:pt x="50" y="413"/>
                    <a:pt x="73" y="398"/>
                  </a:cubicBezTo>
                  <a:cubicBezTo>
                    <a:pt x="81" y="393"/>
                    <a:pt x="81" y="393"/>
                    <a:pt x="81" y="393"/>
                  </a:cubicBezTo>
                  <a:cubicBezTo>
                    <a:pt x="81" y="37"/>
                    <a:pt x="81" y="37"/>
                    <a:pt x="81" y="37"/>
                  </a:cubicBezTo>
                  <a:cubicBezTo>
                    <a:pt x="81" y="36"/>
                    <a:pt x="82" y="36"/>
                    <a:pt x="82" y="36"/>
                  </a:cubicBezTo>
                  <a:cubicBezTo>
                    <a:pt x="146" y="36"/>
                    <a:pt x="146" y="36"/>
                    <a:pt x="146" y="36"/>
                  </a:cubicBezTo>
                  <a:cubicBezTo>
                    <a:pt x="146" y="36"/>
                    <a:pt x="147" y="36"/>
                    <a:pt x="147" y="37"/>
                  </a:cubicBezTo>
                  <a:cubicBezTo>
                    <a:pt x="147" y="393"/>
                    <a:pt x="147" y="393"/>
                    <a:pt x="147" y="393"/>
                  </a:cubicBezTo>
                  <a:cubicBezTo>
                    <a:pt x="155" y="398"/>
                    <a:pt x="155" y="398"/>
                    <a:pt x="155" y="398"/>
                  </a:cubicBezTo>
                  <a:cubicBezTo>
                    <a:pt x="178" y="413"/>
                    <a:pt x="192" y="438"/>
                    <a:pt x="192" y="464"/>
                  </a:cubicBezTo>
                  <a:cubicBezTo>
                    <a:pt x="192" y="507"/>
                    <a:pt x="157" y="542"/>
                    <a:pt x="114" y="54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38" name="Freeform 340"/>
            <p:cNvSpPr/>
            <p:nvPr/>
          </p:nvSpPr>
          <p:spPr bwMode="auto">
            <a:xfrm>
              <a:off x="171450" y="4802188"/>
              <a:ext cx="92075" cy="252413"/>
            </a:xfrm>
            <a:custGeom>
              <a:avLst/>
              <a:gdLst>
                <a:gd name="T0" fmla="*/ 93 w 122"/>
                <a:gd name="T1" fmla="*/ 223 h 336"/>
                <a:gd name="T2" fmla="*/ 77 w 122"/>
                <a:gd name="T3" fmla="*/ 213 h 336"/>
                <a:gd name="T4" fmla="*/ 77 w 122"/>
                <a:gd name="T5" fmla="*/ 0 h 336"/>
                <a:gd name="T6" fmla="*/ 45 w 122"/>
                <a:gd name="T7" fmla="*/ 0 h 336"/>
                <a:gd name="T8" fmla="*/ 45 w 122"/>
                <a:gd name="T9" fmla="*/ 213 h 336"/>
                <a:gd name="T10" fmla="*/ 29 w 122"/>
                <a:gd name="T11" fmla="*/ 223 h 336"/>
                <a:gd name="T12" fmla="*/ 0 w 122"/>
                <a:gd name="T13" fmla="*/ 275 h 336"/>
                <a:gd name="T14" fmla="*/ 61 w 122"/>
                <a:gd name="T15" fmla="*/ 336 h 336"/>
                <a:gd name="T16" fmla="*/ 122 w 122"/>
                <a:gd name="T17" fmla="*/ 275 h 336"/>
                <a:gd name="T18" fmla="*/ 93 w 122"/>
                <a:gd name="T19" fmla="*/ 22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336">
                  <a:moveTo>
                    <a:pt x="93" y="223"/>
                  </a:moveTo>
                  <a:cubicBezTo>
                    <a:pt x="77" y="213"/>
                    <a:pt x="77" y="213"/>
                    <a:pt x="77" y="213"/>
                  </a:cubicBezTo>
                  <a:cubicBezTo>
                    <a:pt x="77" y="0"/>
                    <a:pt x="77" y="0"/>
                    <a:pt x="77" y="0"/>
                  </a:cubicBezTo>
                  <a:cubicBezTo>
                    <a:pt x="45" y="0"/>
                    <a:pt x="45" y="0"/>
                    <a:pt x="45" y="0"/>
                  </a:cubicBezTo>
                  <a:cubicBezTo>
                    <a:pt x="45" y="213"/>
                    <a:pt x="45" y="213"/>
                    <a:pt x="45" y="213"/>
                  </a:cubicBezTo>
                  <a:cubicBezTo>
                    <a:pt x="29" y="223"/>
                    <a:pt x="29" y="223"/>
                    <a:pt x="29" y="223"/>
                  </a:cubicBezTo>
                  <a:cubicBezTo>
                    <a:pt x="11" y="235"/>
                    <a:pt x="0" y="254"/>
                    <a:pt x="0" y="275"/>
                  </a:cubicBezTo>
                  <a:cubicBezTo>
                    <a:pt x="0" y="309"/>
                    <a:pt x="27" y="336"/>
                    <a:pt x="61" y="336"/>
                  </a:cubicBezTo>
                  <a:cubicBezTo>
                    <a:pt x="95" y="336"/>
                    <a:pt x="122" y="309"/>
                    <a:pt x="122" y="275"/>
                  </a:cubicBezTo>
                  <a:cubicBezTo>
                    <a:pt x="122" y="254"/>
                    <a:pt x="112" y="235"/>
                    <a:pt x="93" y="22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9" name="Group 243"/>
          <p:cNvGrpSpPr/>
          <p:nvPr/>
        </p:nvGrpSpPr>
        <p:grpSpPr>
          <a:xfrm>
            <a:off x="7480927" y="1479524"/>
            <a:ext cx="277284" cy="524933"/>
            <a:chOff x="942975" y="5508625"/>
            <a:chExt cx="207963" cy="393700"/>
          </a:xfrm>
          <a:solidFill>
            <a:schemeClr val="bg1"/>
          </a:solidFill>
        </p:grpSpPr>
        <p:sp>
          <p:nvSpPr>
            <p:cNvPr id="540" name="Freeform 343"/>
            <p:cNvSpPr/>
            <p:nvPr/>
          </p:nvSpPr>
          <p:spPr bwMode="auto">
            <a:xfrm>
              <a:off x="974725" y="5508625"/>
              <a:ext cx="147638" cy="111125"/>
            </a:xfrm>
            <a:custGeom>
              <a:avLst/>
              <a:gdLst>
                <a:gd name="T0" fmla="*/ 23 w 195"/>
                <a:gd name="T1" fmla="*/ 146 h 146"/>
                <a:gd name="T2" fmla="*/ 176 w 195"/>
                <a:gd name="T3" fmla="*/ 146 h 146"/>
                <a:gd name="T4" fmla="*/ 195 w 195"/>
                <a:gd name="T5" fmla="*/ 134 h 146"/>
                <a:gd name="T6" fmla="*/ 195 w 195"/>
                <a:gd name="T7" fmla="*/ 60 h 146"/>
                <a:gd name="T8" fmla="*/ 195 w 195"/>
                <a:gd name="T9" fmla="*/ 57 h 146"/>
                <a:gd name="T10" fmla="*/ 195 w 195"/>
                <a:gd name="T11" fmla="*/ 55 h 146"/>
                <a:gd name="T12" fmla="*/ 195 w 195"/>
                <a:gd name="T13" fmla="*/ 55 h 146"/>
                <a:gd name="T14" fmla="*/ 104 w 195"/>
                <a:gd name="T15" fmla="*/ 2 h 146"/>
                <a:gd name="T16" fmla="*/ 1 w 195"/>
                <a:gd name="T17" fmla="*/ 55 h 146"/>
                <a:gd name="T18" fmla="*/ 1 w 195"/>
                <a:gd name="T19" fmla="*/ 55 h 146"/>
                <a:gd name="T20" fmla="*/ 0 w 195"/>
                <a:gd name="T21" fmla="*/ 55 h 146"/>
                <a:gd name="T22" fmla="*/ 0 w 195"/>
                <a:gd name="T23" fmla="*/ 57 h 146"/>
                <a:gd name="T24" fmla="*/ 0 w 195"/>
                <a:gd name="T25" fmla="*/ 59 h 146"/>
                <a:gd name="T26" fmla="*/ 0 w 195"/>
                <a:gd name="T27" fmla="*/ 135 h 146"/>
                <a:gd name="T28" fmla="*/ 23 w 195"/>
                <a:gd name="T29"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46">
                  <a:moveTo>
                    <a:pt x="23" y="146"/>
                  </a:moveTo>
                  <a:cubicBezTo>
                    <a:pt x="176" y="146"/>
                    <a:pt x="176" y="146"/>
                    <a:pt x="176" y="146"/>
                  </a:cubicBezTo>
                  <a:cubicBezTo>
                    <a:pt x="188" y="146"/>
                    <a:pt x="195" y="142"/>
                    <a:pt x="195" y="134"/>
                  </a:cubicBezTo>
                  <a:cubicBezTo>
                    <a:pt x="195" y="60"/>
                    <a:pt x="195" y="60"/>
                    <a:pt x="195" y="60"/>
                  </a:cubicBezTo>
                  <a:cubicBezTo>
                    <a:pt x="195" y="59"/>
                    <a:pt x="195" y="58"/>
                    <a:pt x="195" y="57"/>
                  </a:cubicBezTo>
                  <a:cubicBezTo>
                    <a:pt x="195" y="55"/>
                    <a:pt x="195" y="55"/>
                    <a:pt x="195" y="55"/>
                  </a:cubicBezTo>
                  <a:cubicBezTo>
                    <a:pt x="195" y="55"/>
                    <a:pt x="195" y="55"/>
                    <a:pt x="195" y="55"/>
                  </a:cubicBezTo>
                  <a:cubicBezTo>
                    <a:pt x="192" y="27"/>
                    <a:pt x="153" y="4"/>
                    <a:pt x="104" y="2"/>
                  </a:cubicBezTo>
                  <a:cubicBezTo>
                    <a:pt x="50" y="0"/>
                    <a:pt x="4" y="24"/>
                    <a:pt x="1" y="55"/>
                  </a:cubicBezTo>
                  <a:cubicBezTo>
                    <a:pt x="1" y="55"/>
                    <a:pt x="1" y="55"/>
                    <a:pt x="1" y="55"/>
                  </a:cubicBezTo>
                  <a:cubicBezTo>
                    <a:pt x="0" y="55"/>
                    <a:pt x="0" y="55"/>
                    <a:pt x="0" y="55"/>
                  </a:cubicBezTo>
                  <a:cubicBezTo>
                    <a:pt x="0" y="57"/>
                    <a:pt x="0" y="57"/>
                    <a:pt x="0" y="57"/>
                  </a:cubicBezTo>
                  <a:cubicBezTo>
                    <a:pt x="0" y="59"/>
                    <a:pt x="0" y="59"/>
                    <a:pt x="0" y="59"/>
                  </a:cubicBezTo>
                  <a:cubicBezTo>
                    <a:pt x="0" y="135"/>
                    <a:pt x="0" y="135"/>
                    <a:pt x="0" y="135"/>
                  </a:cubicBezTo>
                  <a:cubicBezTo>
                    <a:pt x="0" y="145"/>
                    <a:pt x="9" y="146"/>
                    <a:pt x="23" y="14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41" name="Freeform 344"/>
            <p:cNvSpPr>
              <a:spLocks noEditPoints="1"/>
            </p:cNvSpPr>
            <p:nvPr/>
          </p:nvSpPr>
          <p:spPr bwMode="auto">
            <a:xfrm>
              <a:off x="942975" y="5607050"/>
              <a:ext cx="207963" cy="295275"/>
            </a:xfrm>
            <a:custGeom>
              <a:avLst/>
              <a:gdLst>
                <a:gd name="T0" fmla="*/ 276 w 276"/>
                <a:gd name="T1" fmla="*/ 147 h 393"/>
                <a:gd name="T2" fmla="*/ 0 w 276"/>
                <a:gd name="T3" fmla="*/ 146 h 393"/>
                <a:gd name="T4" fmla="*/ 0 w 276"/>
                <a:gd name="T5" fmla="*/ 147 h 393"/>
                <a:gd name="T6" fmla="*/ 0 w 276"/>
                <a:gd name="T7" fmla="*/ 147 h 393"/>
                <a:gd name="T8" fmla="*/ 0 w 276"/>
                <a:gd name="T9" fmla="*/ 152 h 393"/>
                <a:gd name="T10" fmla="*/ 0 w 276"/>
                <a:gd name="T11" fmla="*/ 157 h 393"/>
                <a:gd name="T12" fmla="*/ 0 w 276"/>
                <a:gd name="T13" fmla="*/ 367 h 393"/>
                <a:gd name="T14" fmla="*/ 32 w 276"/>
                <a:gd name="T15" fmla="*/ 393 h 393"/>
                <a:gd name="T16" fmla="*/ 249 w 276"/>
                <a:gd name="T17" fmla="*/ 393 h 393"/>
                <a:gd name="T18" fmla="*/ 276 w 276"/>
                <a:gd name="T19" fmla="*/ 363 h 393"/>
                <a:gd name="T20" fmla="*/ 276 w 276"/>
                <a:gd name="T21" fmla="*/ 159 h 393"/>
                <a:gd name="T22" fmla="*/ 276 w 276"/>
                <a:gd name="T23" fmla="*/ 151 h 393"/>
                <a:gd name="T24" fmla="*/ 276 w 276"/>
                <a:gd name="T25" fmla="*/ 147 h 393"/>
                <a:gd name="T26" fmla="*/ 229 w 276"/>
                <a:gd name="T27" fmla="*/ 242 h 393"/>
                <a:gd name="T28" fmla="*/ 218 w 276"/>
                <a:gd name="T29" fmla="*/ 253 h 393"/>
                <a:gd name="T30" fmla="*/ 174 w 276"/>
                <a:gd name="T31" fmla="*/ 253 h 393"/>
                <a:gd name="T32" fmla="*/ 174 w 276"/>
                <a:gd name="T33" fmla="*/ 298 h 393"/>
                <a:gd name="T34" fmla="*/ 163 w 276"/>
                <a:gd name="T35" fmla="*/ 309 h 393"/>
                <a:gd name="T36" fmla="*/ 116 w 276"/>
                <a:gd name="T37" fmla="*/ 309 h 393"/>
                <a:gd name="T38" fmla="*/ 105 w 276"/>
                <a:gd name="T39" fmla="*/ 298 h 393"/>
                <a:gd name="T40" fmla="*/ 105 w 276"/>
                <a:gd name="T41" fmla="*/ 253 h 393"/>
                <a:gd name="T42" fmla="*/ 60 w 276"/>
                <a:gd name="T43" fmla="*/ 253 h 393"/>
                <a:gd name="T44" fmla="*/ 49 w 276"/>
                <a:gd name="T45" fmla="*/ 242 h 393"/>
                <a:gd name="T46" fmla="*/ 49 w 276"/>
                <a:gd name="T47" fmla="*/ 195 h 393"/>
                <a:gd name="T48" fmla="*/ 60 w 276"/>
                <a:gd name="T49" fmla="*/ 184 h 393"/>
                <a:gd name="T50" fmla="*/ 105 w 276"/>
                <a:gd name="T51" fmla="*/ 184 h 393"/>
                <a:gd name="T52" fmla="*/ 105 w 276"/>
                <a:gd name="T53" fmla="*/ 140 h 393"/>
                <a:gd name="T54" fmla="*/ 116 w 276"/>
                <a:gd name="T55" fmla="*/ 129 h 393"/>
                <a:gd name="T56" fmla="*/ 163 w 276"/>
                <a:gd name="T57" fmla="*/ 129 h 393"/>
                <a:gd name="T58" fmla="*/ 174 w 276"/>
                <a:gd name="T59" fmla="*/ 140 h 393"/>
                <a:gd name="T60" fmla="*/ 174 w 276"/>
                <a:gd name="T61" fmla="*/ 184 h 393"/>
                <a:gd name="T62" fmla="*/ 218 w 276"/>
                <a:gd name="T63" fmla="*/ 184 h 393"/>
                <a:gd name="T64" fmla="*/ 229 w 276"/>
                <a:gd name="T65" fmla="*/ 195 h 393"/>
                <a:gd name="T66" fmla="*/ 229 w 276"/>
                <a:gd name="T67" fmla="*/ 24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393">
                  <a:moveTo>
                    <a:pt x="276" y="147"/>
                  </a:moveTo>
                  <a:cubicBezTo>
                    <a:pt x="269" y="2"/>
                    <a:pt x="13" y="0"/>
                    <a:pt x="0" y="146"/>
                  </a:cubicBezTo>
                  <a:cubicBezTo>
                    <a:pt x="0" y="147"/>
                    <a:pt x="0" y="147"/>
                    <a:pt x="0" y="147"/>
                  </a:cubicBezTo>
                  <a:cubicBezTo>
                    <a:pt x="0" y="147"/>
                    <a:pt x="0" y="147"/>
                    <a:pt x="0" y="147"/>
                  </a:cubicBezTo>
                  <a:cubicBezTo>
                    <a:pt x="0" y="152"/>
                    <a:pt x="0" y="152"/>
                    <a:pt x="0" y="152"/>
                  </a:cubicBezTo>
                  <a:cubicBezTo>
                    <a:pt x="0" y="157"/>
                    <a:pt x="0" y="157"/>
                    <a:pt x="0" y="157"/>
                  </a:cubicBezTo>
                  <a:cubicBezTo>
                    <a:pt x="0" y="367"/>
                    <a:pt x="0" y="367"/>
                    <a:pt x="0" y="367"/>
                  </a:cubicBezTo>
                  <a:cubicBezTo>
                    <a:pt x="0" y="390"/>
                    <a:pt x="13" y="393"/>
                    <a:pt x="32" y="393"/>
                  </a:cubicBezTo>
                  <a:cubicBezTo>
                    <a:pt x="249" y="393"/>
                    <a:pt x="249" y="393"/>
                    <a:pt x="249" y="393"/>
                  </a:cubicBezTo>
                  <a:cubicBezTo>
                    <a:pt x="266" y="393"/>
                    <a:pt x="276" y="384"/>
                    <a:pt x="276" y="363"/>
                  </a:cubicBezTo>
                  <a:cubicBezTo>
                    <a:pt x="276" y="159"/>
                    <a:pt x="276" y="159"/>
                    <a:pt x="276" y="159"/>
                  </a:cubicBezTo>
                  <a:cubicBezTo>
                    <a:pt x="276" y="156"/>
                    <a:pt x="276" y="153"/>
                    <a:pt x="276" y="151"/>
                  </a:cubicBezTo>
                  <a:cubicBezTo>
                    <a:pt x="276" y="147"/>
                    <a:pt x="276" y="147"/>
                    <a:pt x="276" y="147"/>
                  </a:cubicBezTo>
                  <a:close/>
                  <a:moveTo>
                    <a:pt x="229" y="242"/>
                  </a:moveTo>
                  <a:cubicBezTo>
                    <a:pt x="229" y="248"/>
                    <a:pt x="224" y="253"/>
                    <a:pt x="218" y="253"/>
                  </a:cubicBezTo>
                  <a:cubicBezTo>
                    <a:pt x="174" y="253"/>
                    <a:pt x="174" y="253"/>
                    <a:pt x="174" y="253"/>
                  </a:cubicBezTo>
                  <a:cubicBezTo>
                    <a:pt x="174" y="298"/>
                    <a:pt x="174" y="298"/>
                    <a:pt x="174" y="298"/>
                  </a:cubicBezTo>
                  <a:cubicBezTo>
                    <a:pt x="174" y="304"/>
                    <a:pt x="169" y="309"/>
                    <a:pt x="163" y="309"/>
                  </a:cubicBezTo>
                  <a:cubicBezTo>
                    <a:pt x="116" y="309"/>
                    <a:pt x="116" y="309"/>
                    <a:pt x="116" y="309"/>
                  </a:cubicBezTo>
                  <a:cubicBezTo>
                    <a:pt x="110" y="309"/>
                    <a:pt x="105" y="304"/>
                    <a:pt x="105" y="298"/>
                  </a:cubicBezTo>
                  <a:cubicBezTo>
                    <a:pt x="105" y="253"/>
                    <a:pt x="105" y="253"/>
                    <a:pt x="105" y="253"/>
                  </a:cubicBezTo>
                  <a:cubicBezTo>
                    <a:pt x="60" y="253"/>
                    <a:pt x="60" y="253"/>
                    <a:pt x="60" y="253"/>
                  </a:cubicBezTo>
                  <a:cubicBezTo>
                    <a:pt x="54" y="253"/>
                    <a:pt x="49" y="248"/>
                    <a:pt x="49" y="242"/>
                  </a:cubicBezTo>
                  <a:cubicBezTo>
                    <a:pt x="49" y="195"/>
                    <a:pt x="49" y="195"/>
                    <a:pt x="49" y="195"/>
                  </a:cubicBezTo>
                  <a:cubicBezTo>
                    <a:pt x="49" y="189"/>
                    <a:pt x="54" y="184"/>
                    <a:pt x="60" y="184"/>
                  </a:cubicBezTo>
                  <a:cubicBezTo>
                    <a:pt x="105" y="184"/>
                    <a:pt x="105" y="184"/>
                    <a:pt x="105" y="184"/>
                  </a:cubicBezTo>
                  <a:cubicBezTo>
                    <a:pt x="105" y="140"/>
                    <a:pt x="105" y="140"/>
                    <a:pt x="105" y="140"/>
                  </a:cubicBezTo>
                  <a:cubicBezTo>
                    <a:pt x="105" y="134"/>
                    <a:pt x="110" y="129"/>
                    <a:pt x="116" y="129"/>
                  </a:cubicBezTo>
                  <a:cubicBezTo>
                    <a:pt x="163" y="129"/>
                    <a:pt x="163" y="129"/>
                    <a:pt x="163" y="129"/>
                  </a:cubicBezTo>
                  <a:cubicBezTo>
                    <a:pt x="169" y="129"/>
                    <a:pt x="174" y="134"/>
                    <a:pt x="174" y="140"/>
                  </a:cubicBezTo>
                  <a:cubicBezTo>
                    <a:pt x="174" y="184"/>
                    <a:pt x="174" y="184"/>
                    <a:pt x="174" y="184"/>
                  </a:cubicBezTo>
                  <a:cubicBezTo>
                    <a:pt x="218" y="184"/>
                    <a:pt x="218" y="184"/>
                    <a:pt x="218" y="184"/>
                  </a:cubicBezTo>
                  <a:cubicBezTo>
                    <a:pt x="224" y="184"/>
                    <a:pt x="229" y="189"/>
                    <a:pt x="229" y="195"/>
                  </a:cubicBezTo>
                  <a:lnTo>
                    <a:pt x="229" y="242"/>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42" name="Group 246"/>
          <p:cNvGrpSpPr/>
          <p:nvPr/>
        </p:nvGrpSpPr>
        <p:grpSpPr>
          <a:xfrm>
            <a:off x="7333522" y="2532747"/>
            <a:ext cx="613833" cy="522816"/>
            <a:chOff x="1635125" y="3014663"/>
            <a:chExt cx="460375" cy="392112"/>
          </a:xfrm>
          <a:solidFill>
            <a:schemeClr val="bg1"/>
          </a:solidFill>
        </p:grpSpPr>
        <p:sp>
          <p:nvSpPr>
            <p:cNvPr id="543" name="Freeform 348"/>
            <p:cNvSpPr/>
            <p:nvPr/>
          </p:nvSpPr>
          <p:spPr bwMode="auto">
            <a:xfrm>
              <a:off x="1635125" y="3014663"/>
              <a:ext cx="460375" cy="238125"/>
            </a:xfrm>
            <a:custGeom>
              <a:avLst/>
              <a:gdLst>
                <a:gd name="T0" fmla="*/ 159 w 613"/>
                <a:gd name="T1" fmla="*/ 254 h 316"/>
                <a:gd name="T2" fmla="*/ 203 w 613"/>
                <a:gd name="T3" fmla="*/ 148 h 316"/>
                <a:gd name="T4" fmla="*/ 222 w 613"/>
                <a:gd name="T5" fmla="*/ 136 h 316"/>
                <a:gd name="T6" fmla="*/ 240 w 613"/>
                <a:gd name="T7" fmla="*/ 149 h 316"/>
                <a:gd name="T8" fmla="*/ 306 w 613"/>
                <a:gd name="T9" fmla="*/ 316 h 316"/>
                <a:gd name="T10" fmla="*/ 372 w 613"/>
                <a:gd name="T11" fmla="*/ 149 h 316"/>
                <a:gd name="T12" fmla="*/ 391 w 613"/>
                <a:gd name="T13" fmla="*/ 136 h 316"/>
                <a:gd name="T14" fmla="*/ 391 w 613"/>
                <a:gd name="T15" fmla="*/ 136 h 316"/>
                <a:gd name="T16" fmla="*/ 409 w 613"/>
                <a:gd name="T17" fmla="*/ 148 h 316"/>
                <a:gd name="T18" fmla="*/ 452 w 613"/>
                <a:gd name="T19" fmla="*/ 254 h 316"/>
                <a:gd name="T20" fmla="*/ 583 w 613"/>
                <a:gd name="T21" fmla="*/ 254 h 316"/>
                <a:gd name="T22" fmla="*/ 613 w 613"/>
                <a:gd name="T23" fmla="*/ 161 h 316"/>
                <a:gd name="T24" fmla="*/ 566 w 613"/>
                <a:gd name="T25" fmla="*/ 47 h 316"/>
                <a:gd name="T26" fmla="*/ 453 w 613"/>
                <a:gd name="T27" fmla="*/ 0 h 316"/>
                <a:gd name="T28" fmla="*/ 339 w 613"/>
                <a:gd name="T29" fmla="*/ 47 h 316"/>
                <a:gd name="T30" fmla="*/ 307 w 613"/>
                <a:gd name="T31" fmla="*/ 80 h 316"/>
                <a:gd name="T32" fmla="*/ 273 w 613"/>
                <a:gd name="T33" fmla="*/ 46 h 316"/>
                <a:gd name="T34" fmla="*/ 160 w 613"/>
                <a:gd name="T35" fmla="*/ 0 h 316"/>
                <a:gd name="T36" fmla="*/ 47 w 613"/>
                <a:gd name="T37" fmla="*/ 47 h 316"/>
                <a:gd name="T38" fmla="*/ 0 w 613"/>
                <a:gd name="T39" fmla="*/ 160 h 316"/>
                <a:gd name="T40" fmla="*/ 30 w 613"/>
                <a:gd name="T41" fmla="*/ 254 h 316"/>
                <a:gd name="T42" fmla="*/ 159 w 613"/>
                <a:gd name="T43" fmla="*/ 25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 h="316">
                  <a:moveTo>
                    <a:pt x="159" y="254"/>
                  </a:moveTo>
                  <a:cubicBezTo>
                    <a:pt x="203" y="148"/>
                    <a:pt x="203" y="148"/>
                    <a:pt x="203" y="148"/>
                  </a:cubicBezTo>
                  <a:cubicBezTo>
                    <a:pt x="207" y="141"/>
                    <a:pt x="214" y="136"/>
                    <a:pt x="222" y="136"/>
                  </a:cubicBezTo>
                  <a:cubicBezTo>
                    <a:pt x="230" y="136"/>
                    <a:pt x="237" y="141"/>
                    <a:pt x="240" y="149"/>
                  </a:cubicBezTo>
                  <a:cubicBezTo>
                    <a:pt x="306" y="316"/>
                    <a:pt x="306" y="316"/>
                    <a:pt x="306" y="316"/>
                  </a:cubicBezTo>
                  <a:cubicBezTo>
                    <a:pt x="372" y="149"/>
                    <a:pt x="372" y="149"/>
                    <a:pt x="372" y="149"/>
                  </a:cubicBezTo>
                  <a:cubicBezTo>
                    <a:pt x="375" y="141"/>
                    <a:pt x="382" y="136"/>
                    <a:pt x="391" y="136"/>
                  </a:cubicBezTo>
                  <a:cubicBezTo>
                    <a:pt x="391" y="136"/>
                    <a:pt x="391" y="136"/>
                    <a:pt x="391" y="136"/>
                  </a:cubicBezTo>
                  <a:cubicBezTo>
                    <a:pt x="399" y="136"/>
                    <a:pt x="406" y="141"/>
                    <a:pt x="409" y="148"/>
                  </a:cubicBezTo>
                  <a:cubicBezTo>
                    <a:pt x="452" y="254"/>
                    <a:pt x="452" y="254"/>
                    <a:pt x="452" y="254"/>
                  </a:cubicBezTo>
                  <a:cubicBezTo>
                    <a:pt x="583" y="254"/>
                    <a:pt x="583" y="254"/>
                    <a:pt x="583" y="254"/>
                  </a:cubicBezTo>
                  <a:cubicBezTo>
                    <a:pt x="602" y="227"/>
                    <a:pt x="613" y="195"/>
                    <a:pt x="613" y="161"/>
                  </a:cubicBezTo>
                  <a:cubicBezTo>
                    <a:pt x="613" y="118"/>
                    <a:pt x="596" y="78"/>
                    <a:pt x="566" y="47"/>
                  </a:cubicBezTo>
                  <a:cubicBezTo>
                    <a:pt x="536" y="17"/>
                    <a:pt x="495" y="0"/>
                    <a:pt x="453" y="0"/>
                  </a:cubicBezTo>
                  <a:cubicBezTo>
                    <a:pt x="410" y="0"/>
                    <a:pt x="370" y="17"/>
                    <a:pt x="339" y="47"/>
                  </a:cubicBezTo>
                  <a:cubicBezTo>
                    <a:pt x="307" y="80"/>
                    <a:pt x="307" y="80"/>
                    <a:pt x="307" y="80"/>
                  </a:cubicBezTo>
                  <a:cubicBezTo>
                    <a:pt x="273" y="46"/>
                    <a:pt x="273" y="46"/>
                    <a:pt x="273" y="46"/>
                  </a:cubicBezTo>
                  <a:cubicBezTo>
                    <a:pt x="243" y="16"/>
                    <a:pt x="203" y="0"/>
                    <a:pt x="160" y="0"/>
                  </a:cubicBezTo>
                  <a:cubicBezTo>
                    <a:pt x="117" y="0"/>
                    <a:pt x="77" y="16"/>
                    <a:pt x="47" y="47"/>
                  </a:cubicBezTo>
                  <a:cubicBezTo>
                    <a:pt x="16" y="77"/>
                    <a:pt x="0" y="117"/>
                    <a:pt x="0" y="160"/>
                  </a:cubicBezTo>
                  <a:cubicBezTo>
                    <a:pt x="0" y="194"/>
                    <a:pt x="10" y="227"/>
                    <a:pt x="30" y="254"/>
                  </a:cubicBezTo>
                  <a:lnTo>
                    <a:pt x="159" y="25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44" name="Freeform 349"/>
            <p:cNvSpPr/>
            <p:nvPr/>
          </p:nvSpPr>
          <p:spPr bwMode="auto">
            <a:xfrm>
              <a:off x="1685925" y="3171825"/>
              <a:ext cx="358775" cy="234950"/>
            </a:xfrm>
            <a:custGeom>
              <a:avLst/>
              <a:gdLst>
                <a:gd name="T0" fmla="*/ 372 w 479"/>
                <a:gd name="T1" fmla="*/ 85 h 312"/>
                <a:gd name="T2" fmla="*/ 353 w 479"/>
                <a:gd name="T3" fmla="*/ 72 h 312"/>
                <a:gd name="T4" fmla="*/ 324 w 479"/>
                <a:gd name="T5" fmla="*/ 1 h 312"/>
                <a:gd name="T6" fmla="*/ 258 w 479"/>
                <a:gd name="T7" fmla="*/ 169 h 312"/>
                <a:gd name="T8" fmla="*/ 239 w 479"/>
                <a:gd name="T9" fmla="*/ 182 h 312"/>
                <a:gd name="T10" fmla="*/ 221 w 479"/>
                <a:gd name="T11" fmla="*/ 169 h 312"/>
                <a:gd name="T12" fmla="*/ 154 w 479"/>
                <a:gd name="T13" fmla="*/ 0 h 312"/>
                <a:gd name="T14" fmla="*/ 123 w 479"/>
                <a:gd name="T15" fmla="*/ 72 h 312"/>
                <a:gd name="T16" fmla="*/ 105 w 479"/>
                <a:gd name="T17" fmla="*/ 85 h 312"/>
                <a:gd name="T18" fmla="*/ 0 w 479"/>
                <a:gd name="T19" fmla="*/ 85 h 312"/>
                <a:gd name="T20" fmla="*/ 220 w 479"/>
                <a:gd name="T21" fmla="*/ 303 h 312"/>
                <a:gd name="T22" fmla="*/ 241 w 479"/>
                <a:gd name="T23" fmla="*/ 312 h 312"/>
                <a:gd name="T24" fmla="*/ 241 w 479"/>
                <a:gd name="T25" fmla="*/ 312 h 312"/>
                <a:gd name="T26" fmla="*/ 262 w 479"/>
                <a:gd name="T27" fmla="*/ 303 h 312"/>
                <a:gd name="T28" fmla="*/ 479 w 479"/>
                <a:gd name="T29" fmla="*/ 85 h 312"/>
                <a:gd name="T30" fmla="*/ 372 w 479"/>
                <a:gd name="T31" fmla="*/ 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312">
                  <a:moveTo>
                    <a:pt x="372" y="85"/>
                  </a:moveTo>
                  <a:cubicBezTo>
                    <a:pt x="364" y="85"/>
                    <a:pt x="356" y="80"/>
                    <a:pt x="353" y="72"/>
                  </a:cubicBezTo>
                  <a:cubicBezTo>
                    <a:pt x="324" y="1"/>
                    <a:pt x="324" y="1"/>
                    <a:pt x="324" y="1"/>
                  </a:cubicBezTo>
                  <a:cubicBezTo>
                    <a:pt x="258" y="169"/>
                    <a:pt x="258" y="169"/>
                    <a:pt x="258" y="169"/>
                  </a:cubicBezTo>
                  <a:cubicBezTo>
                    <a:pt x="255" y="177"/>
                    <a:pt x="248" y="182"/>
                    <a:pt x="239" y="182"/>
                  </a:cubicBezTo>
                  <a:cubicBezTo>
                    <a:pt x="231" y="182"/>
                    <a:pt x="224" y="177"/>
                    <a:pt x="221" y="169"/>
                  </a:cubicBezTo>
                  <a:cubicBezTo>
                    <a:pt x="154" y="0"/>
                    <a:pt x="154" y="0"/>
                    <a:pt x="154" y="0"/>
                  </a:cubicBezTo>
                  <a:cubicBezTo>
                    <a:pt x="123" y="72"/>
                    <a:pt x="123" y="72"/>
                    <a:pt x="123" y="72"/>
                  </a:cubicBezTo>
                  <a:cubicBezTo>
                    <a:pt x="120" y="80"/>
                    <a:pt x="113" y="85"/>
                    <a:pt x="105" y="85"/>
                  </a:cubicBezTo>
                  <a:cubicBezTo>
                    <a:pt x="0" y="85"/>
                    <a:pt x="0" y="85"/>
                    <a:pt x="0" y="85"/>
                  </a:cubicBezTo>
                  <a:cubicBezTo>
                    <a:pt x="220" y="303"/>
                    <a:pt x="220" y="303"/>
                    <a:pt x="220" y="303"/>
                  </a:cubicBezTo>
                  <a:cubicBezTo>
                    <a:pt x="226" y="309"/>
                    <a:pt x="233" y="312"/>
                    <a:pt x="241" y="312"/>
                  </a:cubicBezTo>
                  <a:cubicBezTo>
                    <a:pt x="241" y="312"/>
                    <a:pt x="241" y="312"/>
                    <a:pt x="241" y="312"/>
                  </a:cubicBezTo>
                  <a:cubicBezTo>
                    <a:pt x="249" y="312"/>
                    <a:pt x="256" y="309"/>
                    <a:pt x="262" y="303"/>
                  </a:cubicBezTo>
                  <a:cubicBezTo>
                    <a:pt x="479" y="85"/>
                    <a:pt x="479" y="85"/>
                    <a:pt x="479" y="85"/>
                  </a:cubicBezTo>
                  <a:lnTo>
                    <a:pt x="372" y="8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Tree>
    <p:extLst>
      <p:ext uri="{BB962C8B-B14F-4D97-AF65-F5344CB8AC3E}">
        <p14:creationId xmlns:p14="http://schemas.microsoft.com/office/powerpoint/2010/main" val="2383235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362200" y="233572"/>
            <a:ext cx="7467600" cy="648512"/>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3600" dirty="0" smtClean="0">
                <a:effectLst/>
                <a:latin typeface="Calibri" panose="020F0502020204030204" pitchFamily="34" charset="0"/>
              </a:rPr>
              <a:t>CONTENTS MAIN TITLE</a:t>
            </a:r>
            <a:endParaRPr lang="en-US" altLang="ko-KR" sz="3600" dirty="0">
              <a:effectLst/>
              <a:latin typeface="Calibri" panose="020F0502020204030204" pitchFamily="34" charset="0"/>
            </a:endParaRPr>
          </a:p>
        </p:txBody>
      </p:sp>
      <p:sp>
        <p:nvSpPr>
          <p:cNvPr id="5" name="Rectangle 3"/>
          <p:cNvSpPr txBox="1">
            <a:spLocks noChangeArrowheads="1"/>
          </p:cNvSpPr>
          <p:nvPr/>
        </p:nvSpPr>
        <p:spPr bwMode="auto">
          <a:xfrm>
            <a:off x="623889" y="999859"/>
            <a:ext cx="10944224" cy="294569"/>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1300" b="0">
                <a:effectLst/>
                <a:latin typeface="Calibri" panose="020F0502020204030204" pitchFamily="34" charset="0"/>
              </a:rPr>
              <a:t>Powerpoint offers word processing, outlining, drawing, graphing, and presentation management tools- all designed to be easy to use and learn</a:t>
            </a:r>
          </a:p>
        </p:txBody>
      </p:sp>
      <p:sp>
        <p:nvSpPr>
          <p:cNvPr id="6" name="椭圆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760568" y="1818255"/>
            <a:ext cx="2027340" cy="2027339"/>
          </a:xfrm>
          <a:prstGeom prst="ellipse">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bg1"/>
              </a:solidFill>
            </a:endParaRPr>
          </a:p>
        </p:txBody>
      </p:sp>
      <p:sp>
        <p:nvSpPr>
          <p:cNvPr id="7" name="椭圆 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139699"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solidFill>
                <a:cs typeface="Helvetica" panose="020B0604020202020204" pitchFamily="34" charset="0"/>
              </a:rPr>
              <a:t>01</a:t>
            </a:r>
            <a:endParaRPr lang="zh-CN" altLang="en-US" sz="1600" b="1" dirty="0">
              <a:solidFill>
                <a:schemeClr val="bg1"/>
              </a:solidFill>
              <a:cs typeface="Helvetica" panose="020B0604020202020204" pitchFamily="34" charset="0"/>
            </a:endParaRPr>
          </a:p>
        </p:txBody>
      </p:sp>
      <p:sp>
        <p:nvSpPr>
          <p:cNvPr id="8" name="椭圆 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5000114" y="1818255"/>
            <a:ext cx="2027340" cy="2027339"/>
          </a:xfrm>
          <a:prstGeom prst="ellipse">
            <a:avLst/>
          </a:prstGeom>
          <a: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bg1"/>
              </a:solidFill>
            </a:endParaRPr>
          </a:p>
        </p:txBody>
      </p:sp>
      <p:sp>
        <p:nvSpPr>
          <p:cNvPr id="9" name="椭圆 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379245"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02</a:t>
            </a:r>
            <a:endParaRPr lang="zh-CN" altLang="en-US" sz="1600" b="1" dirty="0">
              <a:solidFill>
                <a:schemeClr val="bg1"/>
              </a:solidFill>
              <a:cs typeface="Helvetica" panose="020B0604020202020204" pitchFamily="34" charset="0"/>
            </a:endParaRPr>
          </a:p>
        </p:txBody>
      </p:sp>
      <p:sp>
        <p:nvSpPr>
          <p:cNvPr id="10" name="椭圆 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239660" y="1818255"/>
            <a:ext cx="2027340" cy="2027339"/>
          </a:xfrm>
          <a:prstGeom prst="ellipse">
            <a:avLst/>
          </a:prstGeom>
          <a: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bg1"/>
              </a:solidFill>
            </a:endParaRPr>
          </a:p>
        </p:txBody>
      </p:sp>
      <p:sp>
        <p:nvSpPr>
          <p:cNvPr id="11" name="椭圆 1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9618792"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03</a:t>
            </a:r>
            <a:endParaRPr lang="zh-CN" altLang="en-US" sz="1600" b="1" dirty="0">
              <a:solidFill>
                <a:schemeClr val="bg1"/>
              </a:solidFill>
              <a:cs typeface="Helvetica" panose="020B0604020202020204" pitchFamily="34" charset="0"/>
            </a:endParaRPr>
          </a:p>
        </p:txBody>
      </p:sp>
      <p:grpSp>
        <p:nvGrpSpPr>
          <p:cNvPr id="12" name="组合 1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1663530" y="4553623"/>
            <a:ext cx="2221415" cy="1091066"/>
            <a:chOff x="2317117" y="2062784"/>
            <a:chExt cx="3997789" cy="1091066"/>
          </a:xfrm>
        </p:grpSpPr>
        <p:sp>
          <p:nvSpPr>
            <p:cNvPr id="13" name="矩形 12"/>
            <p:cNvSpPr/>
            <p:nvPr/>
          </p:nvSpPr>
          <p:spPr>
            <a:xfrm>
              <a:off x="3120987" y="2062784"/>
              <a:ext cx="2390048" cy="276999"/>
            </a:xfrm>
            <a:prstGeom prst="rect">
              <a:avLst/>
            </a:prstGeom>
          </p:spPr>
          <p:txBody>
            <a:bodyPr wrap="none">
              <a:spAutoFit/>
            </a:bodyPr>
            <a:lstStyle/>
            <a:p>
              <a:pPr algn="ctr">
                <a:defRPr/>
              </a:pPr>
              <a:r>
                <a:rPr lang="en-US" altLang="zh-CN" sz="1200" b="1">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endParaRPr lang="zh-CN" altLang="en-US" sz="1200" b="1" dirty="0">
                <a:solidFill>
                  <a:schemeClr val="bg1"/>
                </a:solidFill>
                <a:latin typeface="Open Sans" panose="020B0606030504020204" pitchFamily="34" charset="0"/>
                <a:cs typeface="Open Sans" panose="020B0606030504020204" pitchFamily="34" charset="0"/>
              </a:endParaRPr>
            </a:p>
          </p:txBody>
        </p:sp>
        <p:sp>
          <p:nvSpPr>
            <p:cNvPr id="14" name="矩形 13"/>
            <p:cNvSpPr/>
            <p:nvPr/>
          </p:nvSpPr>
          <p:spPr>
            <a:xfrm>
              <a:off x="2317117" y="2415186"/>
              <a:ext cx="3997789" cy="738664"/>
            </a:xfrm>
            <a:prstGeom prst="rect">
              <a:avLst/>
            </a:prstGeom>
          </p:spPr>
          <p:txBody>
            <a:bodyPr wrap="square">
              <a:spAutoFit/>
            </a:bodyPr>
            <a:lstStyle/>
            <a:p>
              <a:pPr algn="ctr"/>
              <a:r>
                <a:rPr lang="en-US" altLang="zh-CN"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Compellingly deliver prospective catalysts for change before economically sound meta-services. </a:t>
              </a:r>
              <a:endParaRPr lang="zh-CN" altLang="en-US" sz="1050" dirty="0">
                <a:solidFill>
                  <a:schemeClr val="bg1"/>
                </a:solidFill>
                <a:latin typeface="Open Sans" panose="020B0606030504020204" pitchFamily="34" charset="0"/>
                <a:cs typeface="Open Sans" panose="020B0606030504020204" pitchFamily="34" charset="0"/>
              </a:endParaRPr>
            </a:p>
          </p:txBody>
        </p:sp>
      </p:grpSp>
      <p:grpSp>
        <p:nvGrpSpPr>
          <p:cNvPr id="15" name="组合 1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4903076" y="4553623"/>
            <a:ext cx="2221415" cy="1091066"/>
            <a:chOff x="2317117" y="2062784"/>
            <a:chExt cx="3997789" cy="1091066"/>
          </a:xfrm>
        </p:grpSpPr>
        <p:sp>
          <p:nvSpPr>
            <p:cNvPr id="16" name="矩形 15"/>
            <p:cNvSpPr/>
            <p:nvPr/>
          </p:nvSpPr>
          <p:spPr>
            <a:xfrm>
              <a:off x="3120989" y="2062784"/>
              <a:ext cx="2390048" cy="276999"/>
            </a:xfrm>
            <a:prstGeom prst="rect">
              <a:avLst/>
            </a:prstGeom>
          </p:spPr>
          <p:txBody>
            <a:bodyPr wrap="none">
              <a:spAutoFit/>
            </a:bodyPr>
            <a:lstStyle/>
            <a:p>
              <a:pPr algn="ctr">
                <a:defRPr/>
              </a:pPr>
              <a:r>
                <a:rPr lang="en-US" altLang="zh-CN"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endParaRPr lang="zh-CN" altLang="en-US" sz="1200" b="1" dirty="0">
                <a:solidFill>
                  <a:schemeClr val="bg1"/>
                </a:solidFill>
                <a:latin typeface="Open Sans" panose="020B0606030504020204" pitchFamily="34" charset="0"/>
                <a:cs typeface="Open Sans" panose="020B0606030504020204" pitchFamily="34" charset="0"/>
              </a:endParaRPr>
            </a:p>
          </p:txBody>
        </p:sp>
        <p:sp>
          <p:nvSpPr>
            <p:cNvPr id="17" name="矩形 16"/>
            <p:cNvSpPr/>
            <p:nvPr/>
          </p:nvSpPr>
          <p:spPr>
            <a:xfrm>
              <a:off x="2317117" y="2415186"/>
              <a:ext cx="3997789" cy="738664"/>
            </a:xfrm>
            <a:prstGeom prst="rect">
              <a:avLst/>
            </a:prstGeom>
          </p:spPr>
          <p:txBody>
            <a:bodyPr wrap="square">
              <a:spAutoFit/>
            </a:bodyPr>
            <a:lstStyle/>
            <a:p>
              <a:pPr algn="ctr"/>
              <a:r>
                <a:rPr lang="en-US" altLang="zh-CN"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Compellingly deliver prospective catalysts for change before economically sound meta-services. </a:t>
              </a:r>
              <a:endParaRPr lang="zh-CN" altLang="en-US" sz="1050" dirty="0">
                <a:solidFill>
                  <a:schemeClr val="bg1"/>
                </a:solidFill>
                <a:latin typeface="Open Sans" panose="020B0606030504020204" pitchFamily="34" charset="0"/>
                <a:cs typeface="Open Sans" panose="020B0606030504020204" pitchFamily="34" charset="0"/>
              </a:endParaRPr>
            </a:p>
          </p:txBody>
        </p:sp>
      </p:grpSp>
      <p:grpSp>
        <p:nvGrpSpPr>
          <p:cNvPr id="18" name="组合 1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8142622" y="4553623"/>
            <a:ext cx="2221415" cy="1091066"/>
            <a:chOff x="2317117" y="2062784"/>
            <a:chExt cx="3997789" cy="1091066"/>
          </a:xfrm>
        </p:grpSpPr>
        <p:sp>
          <p:nvSpPr>
            <p:cNvPr id="19" name="矩形 18"/>
            <p:cNvSpPr/>
            <p:nvPr/>
          </p:nvSpPr>
          <p:spPr>
            <a:xfrm>
              <a:off x="3120989" y="2062784"/>
              <a:ext cx="2390048" cy="276999"/>
            </a:xfrm>
            <a:prstGeom prst="rect">
              <a:avLst/>
            </a:prstGeom>
          </p:spPr>
          <p:txBody>
            <a:bodyPr wrap="none">
              <a:spAutoFit/>
            </a:bodyPr>
            <a:lstStyle/>
            <a:p>
              <a:pPr algn="ctr">
                <a:defRPr/>
              </a:pPr>
              <a:r>
                <a:rPr lang="en-US" altLang="zh-CN"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endParaRPr lang="zh-CN" altLang="en-US" sz="1200" b="1" dirty="0">
                <a:solidFill>
                  <a:schemeClr val="bg1"/>
                </a:solidFill>
                <a:latin typeface="Open Sans" panose="020B0606030504020204" pitchFamily="34" charset="0"/>
                <a:cs typeface="Open Sans" panose="020B0606030504020204" pitchFamily="34" charset="0"/>
              </a:endParaRPr>
            </a:p>
          </p:txBody>
        </p:sp>
        <p:sp>
          <p:nvSpPr>
            <p:cNvPr id="20" name="矩形 19"/>
            <p:cNvSpPr/>
            <p:nvPr/>
          </p:nvSpPr>
          <p:spPr>
            <a:xfrm>
              <a:off x="2317117" y="2415186"/>
              <a:ext cx="3997789" cy="738664"/>
            </a:xfrm>
            <a:prstGeom prst="rect">
              <a:avLst/>
            </a:prstGeom>
          </p:spPr>
          <p:txBody>
            <a:bodyPr wrap="square">
              <a:spAutoFit/>
            </a:bodyPr>
            <a:lstStyle/>
            <a:p>
              <a:pPr algn="ctr"/>
              <a:r>
                <a:rPr lang="en-US" altLang="zh-CN"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Compellingly deliver prospective catalysts for change before economically sound meta-services. </a:t>
              </a:r>
              <a:endParaRPr lang="zh-CN" altLang="en-US" sz="1050" dirty="0">
                <a:solidFill>
                  <a:schemeClr val="bg1"/>
                </a:solidFill>
                <a:latin typeface="Open Sans" panose="020B0606030504020204" pitchFamily="34" charset="0"/>
                <a:cs typeface="Open Sans" panose="020B0606030504020204" pitchFamily="34" charset="0"/>
              </a:endParaRPr>
            </a:p>
          </p:txBody>
        </p:sp>
      </p:grpSp>
      <p:sp>
        <p:nvSpPr>
          <p:cNvPr id="21" name="任意多边形 2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2618642" y="3480360"/>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425C8F"/>
                </a:gs>
                <a:gs pos="100000">
                  <a:srgbClr val="061C5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2" name="任意多边形 2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5723882" y="3480360"/>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425C8F"/>
                </a:gs>
                <a:gs pos="100000">
                  <a:srgbClr val="061C5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3" name="任意多边形 2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8780232" y="3480360"/>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425C8F"/>
                </a:gs>
                <a:gs pos="100000">
                  <a:srgbClr val="061C5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Tree>
    <p:extLst>
      <p:ext uri="{BB962C8B-B14F-4D97-AF65-F5344CB8AC3E}">
        <p14:creationId xmlns:p14="http://schemas.microsoft.com/office/powerpoint/2010/main" val="41196903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200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63" presetClass="path" presetSubtype="0" accel="50000" decel="50000" fill="hold" grpId="1" nodeType="withEffect">
                                  <p:stCondLst>
                                    <p:cond delay="1000"/>
                                  </p:stCondLst>
                                  <p:childTnLst>
                                    <p:animMotion origin="layout" path="M -0.04714 -0.08425 L 4.16667E-7 -4.81481E-6 " pathEditMode="relative" rAng="0" ptsTypes="AA">
                                      <p:cBhvr>
                                        <p:cTn id="18" dur="2000" fill="hold"/>
                                        <p:tgtEl>
                                          <p:spTgt spid="21"/>
                                        </p:tgtEl>
                                        <p:attrNameLst>
                                          <p:attrName>ppt_x</p:attrName>
                                          <p:attrName>ppt_y</p:attrName>
                                        </p:attrNameLst>
                                      </p:cBhvr>
                                      <p:rCtr x="2357" y="4213"/>
                                    </p:animMotion>
                                  </p:childTnLst>
                                </p:cTn>
                              </p:par>
                              <p:par>
                                <p:cTn id="19" presetID="10" presetClass="entr" presetSubtype="0" fill="hold" grpId="0" nodeType="withEffect">
                                  <p:stCondLst>
                                    <p:cond delay="10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63" presetClass="path" presetSubtype="0" accel="50000" decel="50000" fill="hold" grpId="1" nodeType="withEffect">
                                  <p:stCondLst>
                                    <p:cond delay="1000"/>
                                  </p:stCondLst>
                                  <p:childTnLst>
                                    <p:animMotion origin="layout" path="M -0.04714 -0.08425 L 4.16667E-7 -4.81481E-6 " pathEditMode="relative" rAng="0" ptsTypes="AA">
                                      <p:cBhvr>
                                        <p:cTn id="23" dur="2000" fill="hold"/>
                                        <p:tgtEl>
                                          <p:spTgt spid="22"/>
                                        </p:tgtEl>
                                        <p:attrNameLst>
                                          <p:attrName>ppt_x</p:attrName>
                                          <p:attrName>ppt_y</p:attrName>
                                        </p:attrNameLst>
                                      </p:cBhvr>
                                      <p:rCtr x="2357" y="4213"/>
                                    </p:animMotion>
                                  </p:childTnLst>
                                </p:cTn>
                              </p:par>
                              <p:par>
                                <p:cTn id="24" presetID="10" presetClass="entr" presetSubtype="0" fill="hold" grpId="0" nodeType="withEffect">
                                  <p:stCondLst>
                                    <p:cond delay="10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63" presetClass="path" presetSubtype="0" accel="50000" decel="50000" fill="hold" grpId="1" nodeType="withEffect">
                                  <p:stCondLst>
                                    <p:cond delay="1000"/>
                                  </p:stCondLst>
                                  <p:childTnLst>
                                    <p:animMotion origin="layout" path="M -0.04714 -0.08425 L 4.16667E-7 -4.81481E-6 " pathEditMode="relative" rAng="0" ptsTypes="AA">
                                      <p:cBhvr>
                                        <p:cTn id="28" dur="2000" fill="hold"/>
                                        <p:tgtEl>
                                          <p:spTgt spid="23"/>
                                        </p:tgtEl>
                                        <p:attrNameLst>
                                          <p:attrName>ppt_x</p:attrName>
                                          <p:attrName>ppt_y</p:attrName>
                                        </p:attrNameLst>
                                      </p:cBhvr>
                                      <p:rCtr x="2357" y="4213"/>
                                    </p:animMotion>
                                  </p:childTnLst>
                                </p:cTn>
                              </p:par>
                              <p:par>
                                <p:cTn id="29" presetID="53" presetClass="entr" presetSubtype="16"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Effect transition="in" filter="fade">
                                      <p:cBhvr>
                                        <p:cTn id="33" dur="10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Effect transition="in" filter="fade">
                                      <p:cBhvr>
                                        <p:cTn id="38" dur="10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1000" fill="hold"/>
                                        <p:tgtEl>
                                          <p:spTgt spid="10"/>
                                        </p:tgtEl>
                                        <p:attrNameLst>
                                          <p:attrName>ppt_w</p:attrName>
                                        </p:attrNameLst>
                                      </p:cBhvr>
                                      <p:tavLst>
                                        <p:tav tm="0">
                                          <p:val>
                                            <p:fltVal val="0"/>
                                          </p:val>
                                        </p:tav>
                                        <p:tav tm="100000">
                                          <p:val>
                                            <p:strVal val="#ppt_w"/>
                                          </p:val>
                                        </p:tav>
                                      </p:tavLst>
                                    </p:anim>
                                    <p:anim calcmode="lin" valueType="num">
                                      <p:cBhvr>
                                        <p:cTn id="42" dur="1000" fill="hold"/>
                                        <p:tgtEl>
                                          <p:spTgt spid="10"/>
                                        </p:tgtEl>
                                        <p:attrNameLst>
                                          <p:attrName>ppt_h</p:attrName>
                                        </p:attrNameLst>
                                      </p:cBhvr>
                                      <p:tavLst>
                                        <p:tav tm="0">
                                          <p:val>
                                            <p:fltVal val="0"/>
                                          </p:val>
                                        </p:tav>
                                        <p:tav tm="100000">
                                          <p:val>
                                            <p:strVal val="#ppt_h"/>
                                          </p:val>
                                        </p:tav>
                                      </p:tavLst>
                                    </p:anim>
                                    <p:animEffect transition="in" filter="fade">
                                      <p:cBhvr>
                                        <p:cTn id="43" dur="1000"/>
                                        <p:tgtEl>
                                          <p:spTgt spid="10"/>
                                        </p:tgtEl>
                                      </p:cBhvr>
                                    </p:animEffect>
                                  </p:childTnLst>
                                </p:cTn>
                              </p:par>
                              <p:par>
                                <p:cTn id="44" presetID="49" presetClass="entr" presetSubtype="0" decel="100000" fill="hold" grpId="0" nodeType="withEffect">
                                  <p:stCondLst>
                                    <p:cond delay="1000"/>
                                  </p:stCondLst>
                                  <p:childTnLst>
                                    <p:set>
                                      <p:cBhvr>
                                        <p:cTn id="45" dur="1" fill="hold">
                                          <p:stCondLst>
                                            <p:cond delay="0"/>
                                          </p:stCondLst>
                                        </p:cTn>
                                        <p:tgtEl>
                                          <p:spTgt spid="7"/>
                                        </p:tgtEl>
                                        <p:attrNameLst>
                                          <p:attrName>style.visibility</p:attrName>
                                        </p:attrNameLst>
                                      </p:cBhvr>
                                      <p:to>
                                        <p:strVal val="visible"/>
                                      </p:to>
                                    </p:set>
                                    <p:anim calcmode="lin" valueType="num">
                                      <p:cBhvr>
                                        <p:cTn id="46" dur="1000" fill="hold"/>
                                        <p:tgtEl>
                                          <p:spTgt spid="7"/>
                                        </p:tgtEl>
                                        <p:attrNameLst>
                                          <p:attrName>ppt_w</p:attrName>
                                        </p:attrNameLst>
                                      </p:cBhvr>
                                      <p:tavLst>
                                        <p:tav tm="0">
                                          <p:val>
                                            <p:fltVal val="0"/>
                                          </p:val>
                                        </p:tav>
                                        <p:tav tm="100000">
                                          <p:val>
                                            <p:strVal val="#ppt_w"/>
                                          </p:val>
                                        </p:tav>
                                      </p:tavLst>
                                    </p:anim>
                                    <p:anim calcmode="lin" valueType="num">
                                      <p:cBhvr>
                                        <p:cTn id="47" dur="1000" fill="hold"/>
                                        <p:tgtEl>
                                          <p:spTgt spid="7"/>
                                        </p:tgtEl>
                                        <p:attrNameLst>
                                          <p:attrName>ppt_h</p:attrName>
                                        </p:attrNameLst>
                                      </p:cBhvr>
                                      <p:tavLst>
                                        <p:tav tm="0">
                                          <p:val>
                                            <p:fltVal val="0"/>
                                          </p:val>
                                        </p:tav>
                                        <p:tav tm="100000">
                                          <p:val>
                                            <p:strVal val="#ppt_h"/>
                                          </p:val>
                                        </p:tav>
                                      </p:tavLst>
                                    </p:anim>
                                    <p:anim calcmode="lin" valueType="num">
                                      <p:cBhvr>
                                        <p:cTn id="48" dur="1000" fill="hold"/>
                                        <p:tgtEl>
                                          <p:spTgt spid="7"/>
                                        </p:tgtEl>
                                        <p:attrNameLst>
                                          <p:attrName>style.rotation</p:attrName>
                                        </p:attrNameLst>
                                      </p:cBhvr>
                                      <p:tavLst>
                                        <p:tav tm="0">
                                          <p:val>
                                            <p:fltVal val="360"/>
                                          </p:val>
                                        </p:tav>
                                        <p:tav tm="100000">
                                          <p:val>
                                            <p:fltVal val="0"/>
                                          </p:val>
                                        </p:tav>
                                      </p:tavLst>
                                    </p:anim>
                                    <p:animEffect transition="in" filter="fade">
                                      <p:cBhvr>
                                        <p:cTn id="49" dur="1000"/>
                                        <p:tgtEl>
                                          <p:spTgt spid="7"/>
                                        </p:tgtEl>
                                      </p:cBhvr>
                                    </p:animEffect>
                                  </p:childTnLst>
                                </p:cTn>
                              </p:par>
                              <p:par>
                                <p:cTn id="50" presetID="49" presetClass="entr" presetSubtype="0" decel="100000" fill="hold" grpId="0" nodeType="withEffect">
                                  <p:stCondLst>
                                    <p:cond delay="1000"/>
                                  </p:stCondLst>
                                  <p:childTnLst>
                                    <p:set>
                                      <p:cBhvr>
                                        <p:cTn id="51" dur="1" fill="hold">
                                          <p:stCondLst>
                                            <p:cond delay="0"/>
                                          </p:stCondLst>
                                        </p:cTn>
                                        <p:tgtEl>
                                          <p:spTgt spid="9"/>
                                        </p:tgtEl>
                                        <p:attrNameLst>
                                          <p:attrName>style.visibility</p:attrName>
                                        </p:attrNameLst>
                                      </p:cBhvr>
                                      <p:to>
                                        <p:strVal val="visible"/>
                                      </p:to>
                                    </p:set>
                                    <p:anim calcmode="lin" valueType="num">
                                      <p:cBhvr>
                                        <p:cTn id="52" dur="1000" fill="hold"/>
                                        <p:tgtEl>
                                          <p:spTgt spid="9"/>
                                        </p:tgtEl>
                                        <p:attrNameLst>
                                          <p:attrName>ppt_w</p:attrName>
                                        </p:attrNameLst>
                                      </p:cBhvr>
                                      <p:tavLst>
                                        <p:tav tm="0">
                                          <p:val>
                                            <p:fltVal val="0"/>
                                          </p:val>
                                        </p:tav>
                                        <p:tav tm="100000">
                                          <p:val>
                                            <p:strVal val="#ppt_w"/>
                                          </p:val>
                                        </p:tav>
                                      </p:tavLst>
                                    </p:anim>
                                    <p:anim calcmode="lin" valueType="num">
                                      <p:cBhvr>
                                        <p:cTn id="53" dur="1000" fill="hold"/>
                                        <p:tgtEl>
                                          <p:spTgt spid="9"/>
                                        </p:tgtEl>
                                        <p:attrNameLst>
                                          <p:attrName>ppt_h</p:attrName>
                                        </p:attrNameLst>
                                      </p:cBhvr>
                                      <p:tavLst>
                                        <p:tav tm="0">
                                          <p:val>
                                            <p:fltVal val="0"/>
                                          </p:val>
                                        </p:tav>
                                        <p:tav tm="100000">
                                          <p:val>
                                            <p:strVal val="#ppt_h"/>
                                          </p:val>
                                        </p:tav>
                                      </p:tavLst>
                                    </p:anim>
                                    <p:anim calcmode="lin" valueType="num">
                                      <p:cBhvr>
                                        <p:cTn id="54" dur="1000" fill="hold"/>
                                        <p:tgtEl>
                                          <p:spTgt spid="9"/>
                                        </p:tgtEl>
                                        <p:attrNameLst>
                                          <p:attrName>style.rotation</p:attrName>
                                        </p:attrNameLst>
                                      </p:cBhvr>
                                      <p:tavLst>
                                        <p:tav tm="0">
                                          <p:val>
                                            <p:fltVal val="360"/>
                                          </p:val>
                                        </p:tav>
                                        <p:tav tm="100000">
                                          <p:val>
                                            <p:fltVal val="0"/>
                                          </p:val>
                                        </p:tav>
                                      </p:tavLst>
                                    </p:anim>
                                    <p:animEffect transition="in" filter="fade">
                                      <p:cBhvr>
                                        <p:cTn id="55" dur="1000"/>
                                        <p:tgtEl>
                                          <p:spTgt spid="9"/>
                                        </p:tgtEl>
                                      </p:cBhvr>
                                    </p:animEffect>
                                  </p:childTnLst>
                                </p:cTn>
                              </p:par>
                              <p:par>
                                <p:cTn id="56" presetID="49" presetClass="entr" presetSubtype="0" decel="100000" fill="hold" grpId="0" nodeType="withEffect">
                                  <p:stCondLst>
                                    <p:cond delay="1000"/>
                                  </p:stCondLst>
                                  <p:childTnLst>
                                    <p:set>
                                      <p:cBhvr>
                                        <p:cTn id="57" dur="1" fill="hold">
                                          <p:stCondLst>
                                            <p:cond delay="0"/>
                                          </p:stCondLst>
                                        </p:cTn>
                                        <p:tgtEl>
                                          <p:spTgt spid="11"/>
                                        </p:tgtEl>
                                        <p:attrNameLst>
                                          <p:attrName>style.visibility</p:attrName>
                                        </p:attrNameLst>
                                      </p:cBhvr>
                                      <p:to>
                                        <p:strVal val="visible"/>
                                      </p:to>
                                    </p:set>
                                    <p:anim calcmode="lin" valueType="num">
                                      <p:cBhvr>
                                        <p:cTn id="58" dur="1000" fill="hold"/>
                                        <p:tgtEl>
                                          <p:spTgt spid="11"/>
                                        </p:tgtEl>
                                        <p:attrNameLst>
                                          <p:attrName>ppt_w</p:attrName>
                                        </p:attrNameLst>
                                      </p:cBhvr>
                                      <p:tavLst>
                                        <p:tav tm="0">
                                          <p:val>
                                            <p:fltVal val="0"/>
                                          </p:val>
                                        </p:tav>
                                        <p:tav tm="100000">
                                          <p:val>
                                            <p:strVal val="#ppt_w"/>
                                          </p:val>
                                        </p:tav>
                                      </p:tavLst>
                                    </p:anim>
                                    <p:anim calcmode="lin" valueType="num">
                                      <p:cBhvr>
                                        <p:cTn id="59" dur="1000" fill="hold"/>
                                        <p:tgtEl>
                                          <p:spTgt spid="11"/>
                                        </p:tgtEl>
                                        <p:attrNameLst>
                                          <p:attrName>ppt_h</p:attrName>
                                        </p:attrNameLst>
                                      </p:cBhvr>
                                      <p:tavLst>
                                        <p:tav tm="0">
                                          <p:val>
                                            <p:fltVal val="0"/>
                                          </p:val>
                                        </p:tav>
                                        <p:tav tm="100000">
                                          <p:val>
                                            <p:strVal val="#ppt_h"/>
                                          </p:val>
                                        </p:tav>
                                      </p:tavLst>
                                    </p:anim>
                                    <p:anim calcmode="lin" valueType="num">
                                      <p:cBhvr>
                                        <p:cTn id="60" dur="1000" fill="hold"/>
                                        <p:tgtEl>
                                          <p:spTgt spid="11"/>
                                        </p:tgtEl>
                                        <p:attrNameLst>
                                          <p:attrName>style.rotation</p:attrName>
                                        </p:attrNameLst>
                                      </p:cBhvr>
                                      <p:tavLst>
                                        <p:tav tm="0">
                                          <p:val>
                                            <p:fltVal val="360"/>
                                          </p:val>
                                        </p:tav>
                                        <p:tav tm="100000">
                                          <p:val>
                                            <p:fltVal val="0"/>
                                          </p:val>
                                        </p:tav>
                                      </p:tavLst>
                                    </p:anim>
                                    <p:animEffect transition="in" filter="fade">
                                      <p:cBhvr>
                                        <p:cTn id="6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21" grpId="0" animBg="1"/>
      <p:bldP spid="21" grpId="1" animBg="1"/>
      <p:bldP spid="22" grpId="0" animBg="1"/>
      <p:bldP spid="22" grpId="1" animBg="1"/>
      <p:bldP spid="23" grpId="0" animBg="1"/>
      <p:bldP spid="2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汽车, 人员, 户外, 道路&#10;&#10;已生成极高可信度的说明">
            <a:extLst>
              <a:ext uri="{FF2B5EF4-FFF2-40B4-BE49-F238E27FC236}">
                <a16:creationId xmlns:a16="http://schemas.microsoft.com/office/drawing/2014/main" xmlns="" id="{97D1899E-B7BB-4E6D-8D64-E44581D8A81A}"/>
              </a:ext>
            </a:extLst>
          </p:cNvPr>
          <p:cNvPicPr>
            <a:picLocks noChangeAspect="1"/>
          </p:cNvPicPr>
          <p:nvPr/>
        </p:nvPicPr>
        <p:blipFill>
          <a:blip r:embed="rId4">
            <a:extLst>
              <a:ext uri="{28A0092B-C50C-407E-A947-70E740481C1C}">
                <a14:useLocalDpi xmlns:a14="http://schemas.microsoft.com/office/drawing/2010/main" val="0"/>
              </a:ext>
            </a:extLst>
          </a:blip>
          <a:srcRect l="1203" r="1307" b="466"/>
          <a:stretch>
            <a:fillRect/>
          </a:stretch>
        </p:blipFill>
        <p:spPr>
          <a:xfrm>
            <a:off x="0" y="0"/>
            <a:ext cx="9264067" cy="6305550"/>
          </a:xfrm>
          <a:custGeom>
            <a:avLst/>
            <a:gdLst>
              <a:gd name="connsiteX0" fmla="*/ 0 w 9264067"/>
              <a:gd name="connsiteY0" fmla="*/ 0 h 6305550"/>
              <a:gd name="connsiteX1" fmla="*/ 9264067 w 9264067"/>
              <a:gd name="connsiteY1" fmla="*/ 0 h 6305550"/>
              <a:gd name="connsiteX2" fmla="*/ 9264067 w 9264067"/>
              <a:gd name="connsiteY2" fmla="*/ 6305550 h 6305550"/>
              <a:gd name="connsiteX3" fmla="*/ 0 w 9264067"/>
              <a:gd name="connsiteY3" fmla="*/ 6305550 h 6305550"/>
            </a:gdLst>
            <a:ahLst/>
            <a:cxnLst>
              <a:cxn ang="0">
                <a:pos x="connsiteX0" y="connsiteY0"/>
              </a:cxn>
              <a:cxn ang="0">
                <a:pos x="connsiteX1" y="connsiteY1"/>
              </a:cxn>
              <a:cxn ang="0">
                <a:pos x="connsiteX2" y="connsiteY2"/>
              </a:cxn>
              <a:cxn ang="0">
                <a:pos x="connsiteX3" y="connsiteY3"/>
              </a:cxn>
            </a:cxnLst>
            <a:rect l="l" t="t" r="r" b="b"/>
            <a:pathLst>
              <a:path w="9264067" h="6305550">
                <a:moveTo>
                  <a:pt x="0" y="0"/>
                </a:moveTo>
                <a:lnTo>
                  <a:pt x="9264067" y="0"/>
                </a:lnTo>
                <a:lnTo>
                  <a:pt x="9264067" y="6305550"/>
                </a:lnTo>
                <a:lnTo>
                  <a:pt x="0" y="6305550"/>
                </a:lnTo>
                <a:close/>
              </a:path>
            </a:pathLst>
          </a:custGeom>
        </p:spPr>
      </p:pic>
      <p:sp>
        <p:nvSpPr>
          <p:cNvPr id="4" name="矩形 3">
            <a:extLst>
              <a:ext uri="{FF2B5EF4-FFF2-40B4-BE49-F238E27FC236}">
                <a16:creationId xmlns:a16="http://schemas.microsoft.com/office/drawing/2014/main" xmlns="" id="{3BCDD93B-DC67-4168-B59A-56BC86553361}"/>
              </a:ext>
            </a:extLst>
          </p:cNvPr>
          <p:cNvSpPr/>
          <p:nvPr/>
        </p:nvSpPr>
        <p:spPr>
          <a:xfrm>
            <a:off x="0" y="0"/>
            <a:ext cx="9239246" cy="6305550"/>
          </a:xfrm>
          <a:prstGeom prst="rect">
            <a:avLst/>
          </a:prstGeom>
          <a:gradFill>
            <a:gsLst>
              <a:gs pos="11000">
                <a:schemeClr val="tx1">
                  <a:alpha val="62000"/>
                </a:schemeClr>
              </a:gs>
              <a:gs pos="68000">
                <a:srgbClr val="0055A2">
                  <a:alpha val="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xmlns="" id="{CE50FB07-9872-4213-8FC9-C24260C76CA6}"/>
              </a:ext>
            </a:extLst>
          </p:cNvPr>
          <p:cNvSpPr txBox="1">
            <a:spLocks/>
          </p:cNvSpPr>
          <p:nvPr/>
        </p:nvSpPr>
        <p:spPr>
          <a:xfrm>
            <a:off x="1056160" y="4714232"/>
            <a:ext cx="5128740" cy="11785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xmlns="" id="{40CE3643-CF8F-42C0-9C42-59F48F78F217}"/>
              </a:ext>
            </a:extLst>
          </p:cNvPr>
          <p:cNvSpPr/>
          <p:nvPr/>
        </p:nvSpPr>
        <p:spPr>
          <a:xfrm>
            <a:off x="602447" y="4813316"/>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xmlns="" id="{8187DE4C-A91D-4CFB-B1B0-22A10A13EB8B}"/>
              </a:ext>
            </a:extLst>
          </p:cNvPr>
          <p:cNvSpPr/>
          <p:nvPr>
            <p:custDataLst>
              <p:tags r:id="rId1"/>
            </p:custDataLst>
          </p:nvPr>
        </p:nvSpPr>
        <p:spPr>
          <a:xfrm>
            <a:off x="9201147" y="647975"/>
            <a:ext cx="3053284" cy="830997"/>
          </a:xfrm>
          <a:prstGeom prst="rect">
            <a:avLst/>
          </a:prstGeom>
        </p:spPr>
        <p:txBody>
          <a:bodyPr wrap="square">
            <a:spAutoFit/>
          </a:bodyPr>
          <a:lstStyle/>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点击这里添加</a:t>
            </a:r>
            <a:endParaRPr lang="en-US" altLang="zh-CN"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endParaRPr>
          </a:p>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二级标题</a:t>
            </a:r>
          </a:p>
        </p:txBody>
      </p:sp>
      <p:sp>
        <p:nvSpPr>
          <p:cNvPr id="8" name="矩形 7">
            <a:extLst>
              <a:ext uri="{FF2B5EF4-FFF2-40B4-BE49-F238E27FC236}">
                <a16:creationId xmlns:a16="http://schemas.microsoft.com/office/drawing/2014/main" xmlns="" id="{C61C865E-C4D0-4955-88A6-44ECF52F8863}"/>
              </a:ext>
            </a:extLst>
          </p:cNvPr>
          <p:cNvSpPr/>
          <p:nvPr/>
        </p:nvSpPr>
        <p:spPr>
          <a:xfrm>
            <a:off x="10564856" y="1682387"/>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106">
            <a:extLst>
              <a:ext uri="{FF2B5EF4-FFF2-40B4-BE49-F238E27FC236}">
                <a16:creationId xmlns:a16="http://schemas.microsoft.com/office/drawing/2014/main" xmlns="" id="{F5EF88D3-0066-4821-AD30-A25EFBCFACE4}"/>
              </a:ext>
            </a:extLst>
          </p:cNvPr>
          <p:cNvSpPr/>
          <p:nvPr>
            <p:custDataLst>
              <p:tags r:id="rId2"/>
            </p:custDataLst>
          </p:nvPr>
        </p:nvSpPr>
        <p:spPr>
          <a:xfrm>
            <a:off x="9512494" y="1978012"/>
            <a:ext cx="2506788" cy="3917739"/>
          </a:xfrm>
          <a:prstGeom prst="rect">
            <a:avLst/>
          </a:prstGeom>
        </p:spPr>
        <p:txBody>
          <a:bodyPr wrap="square">
            <a:spAutoFit/>
          </a:bodyPr>
          <a:lstStyle/>
          <a:p>
            <a:pPr>
              <a:lnSpc>
                <a:spcPts val="2000"/>
              </a:lnSpc>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6051070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894493" y="2293232"/>
            <a:ext cx="3838070" cy="2967821"/>
            <a:chOff x="894493" y="2215002"/>
            <a:chExt cx="3838070" cy="2967821"/>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xmlns="" id="{52195DBC-B8F6-4289-B43D-CC4A52BD1983}"/>
              </a:ext>
            </a:extLst>
          </p:cNvPr>
          <p:cNvGrpSpPr/>
          <p:nvPr/>
        </p:nvGrpSpPr>
        <p:grpSpPr>
          <a:xfrm>
            <a:off x="6320255" y="1647332"/>
            <a:ext cx="5003606" cy="3250346"/>
            <a:chOff x="1005305" y="3013501"/>
            <a:chExt cx="5003606" cy="3250346"/>
          </a:xfrm>
        </p:grpSpPr>
        <p:sp>
          <p:nvSpPr>
            <p:cNvPr id="9" name="PA_蓝剑_矩形 38">
              <a:extLst>
                <a:ext uri="{FF2B5EF4-FFF2-40B4-BE49-F238E27FC236}">
                  <a16:creationId xmlns:a16="http://schemas.microsoft.com/office/drawing/2014/main" xmlns="" id="{616FFA80-15F5-42F0-A4DB-CCEA5C12BDE5}"/>
                </a:ext>
              </a:extLst>
            </p:cNvPr>
            <p:cNvSpPr/>
            <p:nvPr>
              <p:custDataLst>
                <p:tags r:id="rId1"/>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0" name="PA_蓝剑_矩形 106">
              <a:extLst>
                <a:ext uri="{FF2B5EF4-FFF2-40B4-BE49-F238E27FC236}">
                  <a16:creationId xmlns:a16="http://schemas.microsoft.com/office/drawing/2014/main" xmlns="" id="{FCA875AF-B58E-4E8E-BF0F-59C3439B0B04}"/>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1" name="矩形 10">
              <a:extLst>
                <a:ext uri="{FF2B5EF4-FFF2-40B4-BE49-F238E27FC236}">
                  <a16:creationId xmlns:a16="http://schemas.microsoft.com/office/drawing/2014/main" xmlns="" id="{A4AA27D2-B1FE-4952-B1EF-BD9F87A47E19}"/>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540368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xmlns="" id="{CD722E97-52D4-4B70-AEE6-0DBD9C378FAF}"/>
              </a:ext>
            </a:extLst>
          </p:cNvPr>
          <p:cNvCxnSpPr>
            <a:cxnSpLocks/>
          </p:cNvCxnSpPr>
          <p:nvPr/>
        </p:nvCxnSpPr>
        <p:spPr>
          <a:xfrm>
            <a:off x="5257800" y="973710"/>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xmlns="" id="{3836FC61-439E-4B0B-9560-5A2797910F40}"/>
              </a:ext>
            </a:extLst>
          </p:cNvPr>
          <p:cNvGrpSpPr/>
          <p:nvPr/>
        </p:nvGrpSpPr>
        <p:grpSpPr>
          <a:xfrm>
            <a:off x="894493" y="2342002"/>
            <a:ext cx="3838070" cy="2967821"/>
            <a:chOff x="894493" y="2215002"/>
            <a:chExt cx="3838070" cy="2967821"/>
          </a:xfrm>
        </p:grpSpPr>
        <p:sp>
          <p:nvSpPr>
            <p:cNvPr id="14" name="标题 1">
              <a:extLst>
                <a:ext uri="{FF2B5EF4-FFF2-40B4-BE49-F238E27FC236}">
                  <a16:creationId xmlns:a16="http://schemas.microsoft.com/office/drawing/2014/main" xmlns="" id="{B153EA60-0C88-4A51-B858-6E36C0B6EF2C}"/>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5" name="平行四边形 14">
              <a:extLst>
                <a:ext uri="{FF2B5EF4-FFF2-40B4-BE49-F238E27FC236}">
                  <a16:creationId xmlns:a16="http://schemas.microsoft.com/office/drawing/2014/main" xmlns="" id="{489BC336-1EDF-4704-86B0-DA0691569C63}"/>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xmlns="" id="{AD6B5A4D-42BF-49C1-877D-83E4053D310E}"/>
              </a:ext>
            </a:extLst>
          </p:cNvPr>
          <p:cNvGrpSpPr/>
          <p:nvPr/>
        </p:nvGrpSpPr>
        <p:grpSpPr>
          <a:xfrm>
            <a:off x="6320255" y="1734202"/>
            <a:ext cx="5003606" cy="3250346"/>
            <a:chOff x="1005305" y="3013501"/>
            <a:chExt cx="5003606" cy="3250346"/>
          </a:xfrm>
        </p:grpSpPr>
        <p:sp>
          <p:nvSpPr>
            <p:cNvPr id="17" name="PA_蓝剑_矩形 38">
              <a:extLst>
                <a:ext uri="{FF2B5EF4-FFF2-40B4-BE49-F238E27FC236}">
                  <a16:creationId xmlns:a16="http://schemas.microsoft.com/office/drawing/2014/main" xmlns="" id="{2A316883-4087-4886-ADD2-BDF9C4532F87}"/>
                </a:ext>
              </a:extLst>
            </p:cNvPr>
            <p:cNvSpPr/>
            <p:nvPr>
              <p:custDataLst>
                <p:tags r:id="rId1"/>
              </p:custDataLst>
            </p:nvPr>
          </p:nvSpPr>
          <p:spPr>
            <a:xfrm>
              <a:off x="1005305" y="3013501"/>
              <a:ext cx="2682421" cy="830997"/>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8" name="PA_蓝剑_矩形 106">
              <a:extLst>
                <a:ext uri="{FF2B5EF4-FFF2-40B4-BE49-F238E27FC236}">
                  <a16:creationId xmlns:a16="http://schemas.microsoft.com/office/drawing/2014/main" xmlns="" id="{97453161-8D19-4D66-B01E-E6A794D0EC90}"/>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a:solidFill>
                    <a:srgbClr val="262626"/>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9" name="矩形 18">
              <a:extLst>
                <a:ext uri="{FF2B5EF4-FFF2-40B4-BE49-F238E27FC236}">
                  <a16:creationId xmlns:a16="http://schemas.microsoft.com/office/drawing/2014/main" xmlns="" id="{2B20C68A-5E54-4363-BE7B-E1C7EEBB73D8}"/>
                </a:ext>
              </a:extLst>
            </p:cNvPr>
            <p:cNvSpPr/>
            <p:nvPr/>
          </p:nvSpPr>
          <p:spPr>
            <a:xfrm>
              <a:off x="1121288" y="4066771"/>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91027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包含 汽车, 人员, 户外, 道路&#10;&#10;已生成极高可信度的说明">
            <a:extLst>
              <a:ext uri="{FF2B5EF4-FFF2-40B4-BE49-F238E27FC236}">
                <a16:creationId xmlns:a16="http://schemas.microsoft.com/office/drawing/2014/main" xmlns="" id="{25536538-FF12-44AA-BAE6-B64D1B5B8F6E}"/>
              </a:ext>
            </a:extLst>
          </p:cNvPr>
          <p:cNvPicPr>
            <a:picLocks noChangeAspect="1"/>
          </p:cNvPicPr>
          <p:nvPr/>
        </p:nvPicPr>
        <p:blipFill rotWithShape="1">
          <a:blip r:embed="rId4">
            <a:extLst>
              <a:ext uri="{28A0092B-C50C-407E-A947-70E740481C1C}">
                <a14:useLocalDpi xmlns:a14="http://schemas.microsoft.com/office/drawing/2010/main" val="0"/>
              </a:ext>
            </a:extLst>
          </a:blip>
          <a:srcRect l="21318" r="16733" b="108"/>
          <a:stretch/>
        </p:blipFill>
        <p:spPr>
          <a:xfrm>
            <a:off x="6314622" y="0"/>
            <a:ext cx="5877377" cy="6318092"/>
          </a:xfrm>
          <a:custGeom>
            <a:avLst/>
            <a:gdLst>
              <a:gd name="connsiteX0" fmla="*/ 0 w 5877377"/>
              <a:gd name="connsiteY0" fmla="*/ 0 h 6318092"/>
              <a:gd name="connsiteX1" fmla="*/ 5877377 w 5877377"/>
              <a:gd name="connsiteY1" fmla="*/ 0 h 6318092"/>
              <a:gd name="connsiteX2" fmla="*/ 5877377 w 5877377"/>
              <a:gd name="connsiteY2" fmla="*/ 6318092 h 6318092"/>
              <a:gd name="connsiteX3" fmla="*/ 0 w 5877377"/>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5877377" h="6318092">
                <a:moveTo>
                  <a:pt x="0" y="0"/>
                </a:moveTo>
                <a:lnTo>
                  <a:pt x="5877377" y="0"/>
                </a:lnTo>
                <a:lnTo>
                  <a:pt x="5877377" y="6318092"/>
                </a:lnTo>
                <a:lnTo>
                  <a:pt x="0" y="6318092"/>
                </a:lnTo>
                <a:close/>
              </a:path>
            </a:pathLst>
          </a:custGeom>
        </p:spPr>
      </p:pic>
      <p:sp>
        <p:nvSpPr>
          <p:cNvPr id="4" name="PA_蓝剑_矩形 106">
            <a:extLst>
              <a:ext uri="{FF2B5EF4-FFF2-40B4-BE49-F238E27FC236}">
                <a16:creationId xmlns:a16="http://schemas.microsoft.com/office/drawing/2014/main" xmlns="" id="{272D7106-4903-488F-AC36-5C8709B33F3F}"/>
              </a:ext>
            </a:extLst>
          </p:cNvPr>
          <p:cNvSpPr/>
          <p:nvPr>
            <p:custDataLst>
              <p:tags r:id="rId1"/>
            </p:custDataLst>
          </p:nvPr>
        </p:nvSpPr>
        <p:spPr>
          <a:xfrm>
            <a:off x="663355" y="4341259"/>
            <a:ext cx="5171388"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5" name="PA_蓝剑_矩形 38">
            <a:extLst>
              <a:ext uri="{FF2B5EF4-FFF2-40B4-BE49-F238E27FC236}">
                <a16:creationId xmlns:a16="http://schemas.microsoft.com/office/drawing/2014/main" xmlns="" id="{70A64899-ECBF-480C-8DCE-2C9656B00C66}"/>
              </a:ext>
            </a:extLst>
          </p:cNvPr>
          <p:cNvSpPr/>
          <p:nvPr>
            <p:custDataLst>
              <p:tags r:id="rId2"/>
            </p:custDataLst>
          </p:nvPr>
        </p:nvSpPr>
        <p:spPr>
          <a:xfrm>
            <a:off x="663355" y="3528564"/>
            <a:ext cx="4200745" cy="461665"/>
          </a:xfrm>
          <a:prstGeom prst="rect">
            <a:avLst/>
          </a:prstGeom>
        </p:spPr>
        <p:txBody>
          <a:bodyPr wrap="squar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6" name="矩形 5">
            <a:extLst>
              <a:ext uri="{FF2B5EF4-FFF2-40B4-BE49-F238E27FC236}">
                <a16:creationId xmlns:a16="http://schemas.microsoft.com/office/drawing/2014/main" xmlns="" id="{25114506-655D-485A-90B4-A44F528764B7}"/>
              </a:ext>
            </a:extLst>
          </p:cNvPr>
          <p:cNvSpPr/>
          <p:nvPr/>
        </p:nvSpPr>
        <p:spPr>
          <a:xfrm>
            <a:off x="779710" y="4105339"/>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xmlns="" id="{AF876285-446D-4A9D-BCA9-16CDFEA8E37D}"/>
              </a:ext>
            </a:extLst>
          </p:cNvPr>
          <p:cNvSpPr/>
          <p:nvPr/>
        </p:nvSpPr>
        <p:spPr>
          <a:xfrm>
            <a:off x="1" y="690176"/>
            <a:ext cx="7170056" cy="2871435"/>
          </a:xfrm>
          <a:custGeom>
            <a:avLst/>
            <a:gdLst>
              <a:gd name="connsiteX0" fmla="*/ 0 w 7170056"/>
              <a:gd name="connsiteY0" fmla="*/ 0 h 2871435"/>
              <a:gd name="connsiteX1" fmla="*/ 7170056 w 7170056"/>
              <a:gd name="connsiteY1" fmla="*/ 0 h 2871435"/>
              <a:gd name="connsiteX2" fmla="*/ 7170056 w 7170056"/>
              <a:gd name="connsiteY2" fmla="*/ 1971771 h 2871435"/>
              <a:gd name="connsiteX3" fmla="*/ 7170056 w 7170056"/>
              <a:gd name="connsiteY3" fmla="*/ 2467429 h 2871435"/>
              <a:gd name="connsiteX4" fmla="*/ 7170056 w 7170056"/>
              <a:gd name="connsiteY4" fmla="*/ 2532386 h 2871435"/>
              <a:gd name="connsiteX5" fmla="*/ 6083593 w 7170056"/>
              <a:gd name="connsiteY5" fmla="*/ 2532386 h 2871435"/>
              <a:gd name="connsiteX6" fmla="*/ 5747922 w 7170056"/>
              <a:gd name="connsiteY6" fmla="*/ 2871435 h 2871435"/>
              <a:gd name="connsiteX7" fmla="*/ 5412252 w 7170056"/>
              <a:gd name="connsiteY7" fmla="*/ 2532386 h 2871435"/>
              <a:gd name="connsiteX8" fmla="*/ 0 w 7170056"/>
              <a:gd name="connsiteY8" fmla="*/ 2532386 h 2871435"/>
              <a:gd name="connsiteX9" fmla="*/ 0 w 7170056"/>
              <a:gd name="connsiteY9" fmla="*/ 2467429 h 2871435"/>
              <a:gd name="connsiteX10" fmla="*/ 0 w 7170056"/>
              <a:gd name="connsiteY10" fmla="*/ 1971771 h 287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0056" h="2871435">
                <a:moveTo>
                  <a:pt x="0" y="0"/>
                </a:moveTo>
                <a:lnTo>
                  <a:pt x="7170056" y="0"/>
                </a:lnTo>
                <a:lnTo>
                  <a:pt x="7170056" y="1971771"/>
                </a:lnTo>
                <a:lnTo>
                  <a:pt x="7170056" y="2467429"/>
                </a:lnTo>
                <a:lnTo>
                  <a:pt x="7170056" y="2532386"/>
                </a:lnTo>
                <a:lnTo>
                  <a:pt x="6083593" y="2532386"/>
                </a:lnTo>
                <a:cubicBezTo>
                  <a:pt x="5897109" y="2532386"/>
                  <a:pt x="5747922" y="2683074"/>
                  <a:pt x="5747922" y="2871435"/>
                </a:cubicBezTo>
                <a:cubicBezTo>
                  <a:pt x="5747922" y="2683074"/>
                  <a:pt x="5598736" y="2532386"/>
                  <a:pt x="5412252" y="2532386"/>
                </a:cubicBezTo>
                <a:lnTo>
                  <a:pt x="0" y="2532386"/>
                </a:lnTo>
                <a:lnTo>
                  <a:pt x="0" y="2467429"/>
                </a:lnTo>
                <a:lnTo>
                  <a:pt x="0" y="1971771"/>
                </a:lnTo>
                <a:close/>
              </a:path>
            </a:pathLst>
          </a:custGeom>
          <a:gradFill>
            <a:gsLst>
              <a:gs pos="100000">
                <a:schemeClr val="tx1">
                  <a:alpha val="20000"/>
                </a:schemeClr>
              </a:gs>
              <a:gs pos="5000">
                <a:srgbClr val="0055A2">
                  <a:alpha val="9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298ECF75-20CE-4850-B10C-7208C6556452}"/>
              </a:ext>
            </a:extLst>
          </p:cNvPr>
          <p:cNvGrpSpPr/>
          <p:nvPr/>
        </p:nvGrpSpPr>
        <p:grpSpPr>
          <a:xfrm>
            <a:off x="795134" y="1337964"/>
            <a:ext cx="5039610" cy="1857742"/>
            <a:chOff x="894493" y="2215003"/>
            <a:chExt cx="5039610" cy="1857742"/>
          </a:xfrm>
        </p:grpSpPr>
        <p:sp>
          <p:nvSpPr>
            <p:cNvPr id="9" name="标题 1">
              <a:extLst>
                <a:ext uri="{FF2B5EF4-FFF2-40B4-BE49-F238E27FC236}">
                  <a16:creationId xmlns:a16="http://schemas.microsoft.com/office/drawing/2014/main" xmlns="" id="{12ECF9EC-3AF6-4823-839D-F5A60873E6F4}"/>
                </a:ext>
              </a:extLst>
            </p:cNvPr>
            <p:cNvSpPr txBox="1">
              <a:spLocks/>
            </p:cNvSpPr>
            <p:nvPr/>
          </p:nvSpPr>
          <p:spPr>
            <a:xfrm>
              <a:off x="1367257" y="2215003"/>
              <a:ext cx="4566846" cy="18577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xmlns="" id="{38BA1D9D-7F19-4D04-B5DD-E4D17E47ABE4}"/>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a16="http://schemas.microsoft.com/office/drawing/2014/main" xmlns="" id="{6153DCF2-FF4D-4BBD-87C4-160F663B4E55}"/>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33363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579188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汽车, 人员, 户外, 道路&#10;&#10;已生成极高可信度的说明">
            <a:extLst>
              <a:ext uri="{FF2B5EF4-FFF2-40B4-BE49-F238E27FC236}">
                <a16:creationId xmlns:a16="http://schemas.microsoft.com/office/drawing/2014/main" xmlns="" id="{74AC10E3-D53F-45AD-9508-10C6DF904436}"/>
              </a:ext>
            </a:extLst>
          </p:cNvPr>
          <p:cNvPicPr>
            <a:picLocks noChangeAspect="1"/>
          </p:cNvPicPr>
          <p:nvPr/>
        </p:nvPicPr>
        <p:blipFill rotWithShape="1">
          <a:blip r:embed="rId3">
            <a:extLst>
              <a:ext uri="{28A0092B-C50C-407E-A947-70E740481C1C}">
                <a14:useLocalDpi xmlns:a14="http://schemas.microsoft.com/office/drawing/2010/main" val="0"/>
              </a:ext>
            </a:extLst>
          </a:blip>
          <a:srcRect t="3126" b="19142"/>
          <a:stretch/>
        </p:blipFill>
        <p:spPr>
          <a:xfrm>
            <a:off x="0" y="0"/>
            <a:ext cx="12192000" cy="6318092"/>
          </a:xfrm>
          <a:custGeom>
            <a:avLst/>
            <a:gdLst>
              <a:gd name="connsiteX0" fmla="*/ 0 w 12192000"/>
              <a:gd name="connsiteY0" fmla="*/ 0 h 6318092"/>
              <a:gd name="connsiteX1" fmla="*/ 12192000 w 12192000"/>
              <a:gd name="connsiteY1" fmla="*/ 0 h 6318092"/>
              <a:gd name="connsiteX2" fmla="*/ 12192000 w 12192000"/>
              <a:gd name="connsiteY2" fmla="*/ 6318092 h 6318092"/>
              <a:gd name="connsiteX3" fmla="*/ 0 w 12192000"/>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12192000" h="6318092">
                <a:moveTo>
                  <a:pt x="0" y="0"/>
                </a:moveTo>
                <a:lnTo>
                  <a:pt x="12192000" y="0"/>
                </a:lnTo>
                <a:lnTo>
                  <a:pt x="12192000" y="6318092"/>
                </a:lnTo>
                <a:lnTo>
                  <a:pt x="0" y="6318092"/>
                </a:lnTo>
                <a:close/>
              </a:path>
            </a:pathLst>
          </a:custGeom>
        </p:spPr>
      </p:pic>
      <p:sp>
        <p:nvSpPr>
          <p:cNvPr id="4" name="矩形 3">
            <a:extLst>
              <a:ext uri="{FF2B5EF4-FFF2-40B4-BE49-F238E27FC236}">
                <a16:creationId xmlns:a16="http://schemas.microsoft.com/office/drawing/2014/main" xmlns="" id="{A1FD0FCB-F365-4428-97B7-167C6CB4D6E8}"/>
              </a:ext>
            </a:extLst>
          </p:cNvPr>
          <p:cNvSpPr/>
          <p:nvPr/>
        </p:nvSpPr>
        <p:spPr>
          <a:xfrm>
            <a:off x="0" y="0"/>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03EE7F5A-51DF-45AA-8782-1612A54C0EB7}"/>
              </a:ext>
            </a:extLst>
          </p:cNvPr>
          <p:cNvSpPr/>
          <p:nvPr/>
        </p:nvSpPr>
        <p:spPr>
          <a:xfrm>
            <a:off x="1" y="0"/>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a16="http://schemas.microsoft.com/office/drawing/2014/main" xmlns="" id="{52EEA78E-A076-490A-9A56-2242591B7469}"/>
              </a:ext>
            </a:extLst>
          </p:cNvPr>
          <p:cNvSpPr/>
          <p:nvPr>
            <p:custDataLst>
              <p:tags r:id="rId1"/>
            </p:custDataLst>
          </p:nvPr>
        </p:nvSpPr>
        <p:spPr>
          <a:xfrm>
            <a:off x="638200" y="3761629"/>
            <a:ext cx="5153000" cy="1887696"/>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标题 1">
            <a:extLst>
              <a:ext uri="{FF2B5EF4-FFF2-40B4-BE49-F238E27FC236}">
                <a16:creationId xmlns:a16="http://schemas.microsoft.com/office/drawing/2014/main" xmlns=""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grpSp>
        <p:nvGrpSpPr>
          <p:cNvPr id="9" name="组合 8">
            <a:extLst>
              <a:ext uri="{FF2B5EF4-FFF2-40B4-BE49-F238E27FC236}">
                <a16:creationId xmlns:a16="http://schemas.microsoft.com/office/drawing/2014/main" xmlns="" id="{C10453A9-3B31-419F-BD9A-968CA2D3BBFE}"/>
              </a:ext>
            </a:extLst>
          </p:cNvPr>
          <p:cNvGrpSpPr/>
          <p:nvPr/>
        </p:nvGrpSpPr>
        <p:grpSpPr>
          <a:xfrm>
            <a:off x="6228080" y="556054"/>
            <a:ext cx="2750820" cy="5227186"/>
            <a:chOff x="6126480" y="1066934"/>
            <a:chExt cx="2750820" cy="5227186"/>
          </a:xfrm>
        </p:grpSpPr>
        <p:pic>
          <p:nvPicPr>
            <p:cNvPr id="10" name="图片 9">
              <a:extLst>
                <a:ext uri="{FF2B5EF4-FFF2-40B4-BE49-F238E27FC236}">
                  <a16:creationId xmlns:a16="http://schemas.microsoft.com/office/drawing/2014/main" xmlns="" id="{3CE889AF-30A2-46D2-A3E7-99679AFF18B0}"/>
                </a:ext>
              </a:extLst>
            </p:cNvPr>
            <p:cNvPicPr>
              <a:picLocks noChangeAspect="1"/>
            </p:cNvPicPr>
            <p:nvPr/>
          </p:nvPicPr>
          <p:blipFill>
            <a:blip r:embed="rId4"/>
            <a:stretch>
              <a:fillRect/>
            </a:stretch>
          </p:blipFill>
          <p:spPr>
            <a:xfrm>
              <a:off x="6257525" y="1066934"/>
              <a:ext cx="2536097" cy="5227128"/>
            </a:xfrm>
            <a:prstGeom prst="rect">
              <a:avLst/>
            </a:prstGeom>
          </p:spPr>
        </p:pic>
        <p:pic>
          <p:nvPicPr>
            <p:cNvPr id="11" name="图片 10">
              <a:extLst>
                <a:ext uri="{FF2B5EF4-FFF2-40B4-BE49-F238E27FC236}">
                  <a16:creationId xmlns:a16="http://schemas.microsoft.com/office/drawing/2014/main" xmlns="" id="{64A77B20-6230-450D-BC0B-79F064F39C5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a16="http://schemas.microsoft.com/office/drawing/2014/main" xmlns=""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5" name="平行四边形 14">
            <a:extLst>
              <a:ext uri="{FF2B5EF4-FFF2-40B4-BE49-F238E27FC236}">
                <a16:creationId xmlns:a16="http://schemas.microsoft.com/office/drawing/2014/main" xmlns=""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2537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图片包含 汽车, 人员, 户外, 道路&#10;&#10;已生成极高可信度的说明">
            <a:extLst>
              <a:ext uri="{FF2B5EF4-FFF2-40B4-BE49-F238E27FC236}">
                <a16:creationId xmlns:a16="http://schemas.microsoft.com/office/drawing/2014/main" xmlns="" id="{A9B4F352-E4DC-4298-9527-00F3EA23F040}"/>
              </a:ext>
            </a:extLst>
          </p:cNvPr>
          <p:cNvPicPr>
            <a:picLocks noChangeAspect="1"/>
          </p:cNvPicPr>
          <p:nvPr/>
        </p:nvPicPr>
        <p:blipFill rotWithShape="1">
          <a:blip r:embed="rId5">
            <a:extLst>
              <a:ext uri="{28A0092B-C50C-407E-A947-70E740481C1C}">
                <a14:useLocalDpi xmlns:a14="http://schemas.microsoft.com/office/drawing/2010/main" val="0"/>
              </a:ext>
            </a:extLst>
          </a:blip>
          <a:srcRect l="11615" t="761" r="5672" b="4728"/>
          <a:stretch/>
        </p:blipFill>
        <p:spPr>
          <a:xfrm>
            <a:off x="3904341" y="0"/>
            <a:ext cx="8287659" cy="6313234"/>
          </a:xfrm>
          <a:custGeom>
            <a:avLst/>
            <a:gdLst>
              <a:gd name="connsiteX0" fmla="*/ 0 w 8287659"/>
              <a:gd name="connsiteY0" fmla="*/ 0 h 6313234"/>
              <a:gd name="connsiteX1" fmla="*/ 8287659 w 8287659"/>
              <a:gd name="connsiteY1" fmla="*/ 0 h 6313234"/>
              <a:gd name="connsiteX2" fmla="*/ 8287659 w 8287659"/>
              <a:gd name="connsiteY2" fmla="*/ 6313234 h 6313234"/>
              <a:gd name="connsiteX3" fmla="*/ 0 w 8287659"/>
              <a:gd name="connsiteY3" fmla="*/ 6313234 h 6313234"/>
            </a:gdLst>
            <a:ahLst/>
            <a:cxnLst>
              <a:cxn ang="0">
                <a:pos x="connsiteX0" y="connsiteY0"/>
              </a:cxn>
              <a:cxn ang="0">
                <a:pos x="connsiteX1" y="connsiteY1"/>
              </a:cxn>
              <a:cxn ang="0">
                <a:pos x="connsiteX2" y="connsiteY2"/>
              </a:cxn>
              <a:cxn ang="0">
                <a:pos x="connsiteX3" y="connsiteY3"/>
              </a:cxn>
            </a:cxnLst>
            <a:rect l="l" t="t" r="r" b="b"/>
            <a:pathLst>
              <a:path w="8287659" h="6313234">
                <a:moveTo>
                  <a:pt x="0" y="0"/>
                </a:moveTo>
                <a:lnTo>
                  <a:pt x="8287659" y="0"/>
                </a:lnTo>
                <a:lnTo>
                  <a:pt x="8287659" y="6313234"/>
                </a:lnTo>
                <a:lnTo>
                  <a:pt x="0" y="6313234"/>
                </a:lnTo>
                <a:close/>
              </a:path>
            </a:pathLst>
          </a:custGeom>
        </p:spPr>
      </p:pic>
      <p:sp>
        <p:nvSpPr>
          <p:cNvPr id="93" name="任意多边形: 形状 92">
            <a:extLst>
              <a:ext uri="{FF2B5EF4-FFF2-40B4-BE49-F238E27FC236}">
                <a16:creationId xmlns:a16="http://schemas.microsoft.com/office/drawing/2014/main" xmlns="" id="{BC96ECE5-B7F8-4E77-BF03-F278D3D5E121}"/>
              </a:ext>
            </a:extLst>
          </p:cNvPr>
          <p:cNvSpPr/>
          <p:nvPr/>
        </p:nvSpPr>
        <p:spPr>
          <a:xfrm>
            <a:off x="3904342" y="0"/>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xmlns=""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1" name="Group 29">
            <a:extLst>
              <a:ext uri="{FF2B5EF4-FFF2-40B4-BE49-F238E27FC236}">
                <a16:creationId xmlns:a16="http://schemas.microsoft.com/office/drawing/2014/main" xmlns="" id="{367C731A-AE67-40D3-8B3E-DBF9A36163C0}"/>
              </a:ext>
            </a:extLst>
          </p:cNvPr>
          <p:cNvGrpSpPr>
            <a:grpSpLocks noChangeAspect="1"/>
          </p:cNvGrpSpPr>
          <p:nvPr/>
        </p:nvGrpSpPr>
        <p:grpSpPr bwMode="auto">
          <a:xfrm>
            <a:off x="10409448" y="1332141"/>
            <a:ext cx="894536" cy="431346"/>
            <a:chOff x="3531" y="2011"/>
            <a:chExt cx="618" cy="298"/>
          </a:xfrm>
          <a:solidFill>
            <a:schemeClr val="bg1"/>
          </a:solidFill>
        </p:grpSpPr>
        <p:sp>
          <p:nvSpPr>
            <p:cNvPr id="72" name="Freeform 30">
              <a:extLst>
                <a:ext uri="{FF2B5EF4-FFF2-40B4-BE49-F238E27FC236}">
                  <a16:creationId xmlns:a16="http://schemas.microsoft.com/office/drawing/2014/main" xmlns="" id="{369BCD5B-8D38-4513-AABA-C471E98740D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1">
              <a:extLst>
                <a:ext uri="{FF2B5EF4-FFF2-40B4-BE49-F238E27FC236}">
                  <a16:creationId xmlns:a16="http://schemas.microsoft.com/office/drawing/2014/main" xmlns="" id="{AED4432A-F986-4664-9C41-47D151C531EA}"/>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32">
              <a:extLst>
                <a:ext uri="{FF2B5EF4-FFF2-40B4-BE49-F238E27FC236}">
                  <a16:creationId xmlns:a16="http://schemas.microsoft.com/office/drawing/2014/main" xmlns="" id="{8A0E2DE6-1B8E-4EDF-B212-B200BE0F1D75}"/>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3">
              <a:extLst>
                <a:ext uri="{FF2B5EF4-FFF2-40B4-BE49-F238E27FC236}">
                  <a16:creationId xmlns:a16="http://schemas.microsoft.com/office/drawing/2014/main" xmlns="" id="{907F7F19-36A4-43A7-8626-E3AEA0677BA4}"/>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
              <a:extLst>
                <a:ext uri="{FF2B5EF4-FFF2-40B4-BE49-F238E27FC236}">
                  <a16:creationId xmlns:a16="http://schemas.microsoft.com/office/drawing/2014/main" xmlns="" id="{FB48AD8C-2432-45D4-B14D-25D1A23DCB4C}"/>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35">
              <a:extLst>
                <a:ext uri="{FF2B5EF4-FFF2-40B4-BE49-F238E27FC236}">
                  <a16:creationId xmlns:a16="http://schemas.microsoft.com/office/drawing/2014/main" xmlns="" id="{F82151A5-E41E-47E4-A656-3237023BD811}"/>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36">
              <a:extLst>
                <a:ext uri="{FF2B5EF4-FFF2-40B4-BE49-F238E27FC236}">
                  <a16:creationId xmlns:a16="http://schemas.microsoft.com/office/drawing/2014/main" xmlns="" id="{780BF66F-F5BC-455D-A7C8-CFCAAA3EA6D8}"/>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
              <a:extLst>
                <a:ext uri="{FF2B5EF4-FFF2-40B4-BE49-F238E27FC236}">
                  <a16:creationId xmlns:a16="http://schemas.microsoft.com/office/drawing/2014/main" xmlns="" id="{FE88B6C4-C64A-4020-A970-90726C0EB730}"/>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
              <a:extLst>
                <a:ext uri="{FF2B5EF4-FFF2-40B4-BE49-F238E27FC236}">
                  <a16:creationId xmlns:a16="http://schemas.microsoft.com/office/drawing/2014/main" xmlns="" id="{B1D464F3-F97C-4DB5-A8B4-79271D4DE1CD}"/>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矩形 80">
            <a:extLst>
              <a:ext uri="{FF2B5EF4-FFF2-40B4-BE49-F238E27FC236}">
                <a16:creationId xmlns:a16="http://schemas.microsoft.com/office/drawing/2014/main" xmlns=""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2" name="矩形 81">
            <a:extLst>
              <a:ext uri="{FF2B5EF4-FFF2-40B4-BE49-F238E27FC236}">
                <a16:creationId xmlns:a16="http://schemas.microsoft.com/office/drawing/2014/main" xmlns=""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3" name="矩形 82">
            <a:extLst>
              <a:ext uri="{FF2B5EF4-FFF2-40B4-BE49-F238E27FC236}">
                <a16:creationId xmlns:a16="http://schemas.microsoft.com/office/drawing/2014/main" xmlns=""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4" name="PA_蓝剑_矩形 106">
            <a:extLst>
              <a:ext uri="{FF2B5EF4-FFF2-40B4-BE49-F238E27FC236}">
                <a16:creationId xmlns:a16="http://schemas.microsoft.com/office/drawing/2014/main" xmlns="" id="{477F24F7-85CC-450B-8A17-446790D7E707}"/>
              </a:ext>
            </a:extLst>
          </p:cNvPr>
          <p:cNvSpPr/>
          <p:nvPr>
            <p:custDataLst>
              <p:tags r:id="rId1"/>
            </p:custDataLst>
          </p:nvPr>
        </p:nvSpPr>
        <p:spPr>
          <a:xfrm>
            <a:off x="4179784" y="3200045"/>
            <a:ext cx="2289915" cy="2110386"/>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5" name="PA_蓝剑_矩形 106">
            <a:extLst>
              <a:ext uri="{FF2B5EF4-FFF2-40B4-BE49-F238E27FC236}">
                <a16:creationId xmlns:a16="http://schemas.microsoft.com/office/drawing/2014/main" xmlns="" id="{AC2714B4-5D05-4A36-8AB0-DBB6D520949C}"/>
              </a:ext>
            </a:extLst>
          </p:cNvPr>
          <p:cNvSpPr/>
          <p:nvPr>
            <p:custDataLst>
              <p:tags r:id="rId2"/>
            </p:custDataLst>
          </p:nvPr>
        </p:nvSpPr>
        <p:spPr>
          <a:xfrm>
            <a:off x="6938052"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6" name="PA_蓝剑_矩形 106">
            <a:extLst>
              <a:ext uri="{FF2B5EF4-FFF2-40B4-BE49-F238E27FC236}">
                <a16:creationId xmlns:a16="http://schemas.microsoft.com/office/drawing/2014/main" xmlns="" id="{BB3BBA91-6070-4888-9E3A-06CD393EDE36}"/>
              </a:ext>
            </a:extLst>
          </p:cNvPr>
          <p:cNvSpPr/>
          <p:nvPr>
            <p:custDataLst>
              <p:tags r:id="rId3"/>
            </p:custDataLst>
          </p:nvPr>
        </p:nvSpPr>
        <p:spPr>
          <a:xfrm>
            <a:off x="9681109"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7" name="组合 86">
            <a:extLst>
              <a:ext uri="{FF2B5EF4-FFF2-40B4-BE49-F238E27FC236}">
                <a16:creationId xmlns:a16="http://schemas.microsoft.com/office/drawing/2014/main" xmlns=""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xmlns=""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9" name="平行四边形 88">
              <a:extLst>
                <a:ext uri="{FF2B5EF4-FFF2-40B4-BE49-F238E27FC236}">
                  <a16:creationId xmlns:a16="http://schemas.microsoft.com/office/drawing/2014/main" xmlns=""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pic>
        <p:nvPicPr>
          <p:cNvPr id="4" name="图片 3">
            <a:extLst>
              <a:ext uri="{FF2B5EF4-FFF2-40B4-BE49-F238E27FC236}">
                <a16:creationId xmlns:a16="http://schemas.microsoft.com/office/drawing/2014/main" xmlns=""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a16="http://schemas.microsoft.com/office/drawing/2014/main" xmlns="" id="{F4DC2321-DE2D-4AE8-8182-DF049F69CD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1338" y="1164109"/>
            <a:ext cx="943659" cy="943659"/>
          </a:xfrm>
          <a:prstGeom prst="rect">
            <a:avLst/>
          </a:prstGeom>
        </p:spPr>
      </p:pic>
    </p:spTree>
    <p:extLst>
      <p:ext uri="{BB962C8B-B14F-4D97-AF65-F5344CB8AC3E}">
        <p14:creationId xmlns:p14="http://schemas.microsoft.com/office/powerpoint/2010/main" val="3012397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a16="http://schemas.microsoft.com/office/drawing/2014/main" xmlns=""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a16="http://schemas.microsoft.com/office/drawing/2014/main" xmlns=""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a16="http://schemas.microsoft.com/office/drawing/2014/main" xmlns=""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a16="http://schemas.microsoft.com/office/drawing/2014/main" xmlns=""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a16="http://schemas.microsoft.com/office/drawing/2014/main" xmlns=""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汽车, 人员, 户外, 道路&#10;&#10;已生成极高可信度的说明">
            <a:extLst>
              <a:ext uri="{FF2B5EF4-FFF2-40B4-BE49-F238E27FC236}">
                <a16:creationId xmlns:a16="http://schemas.microsoft.com/office/drawing/2014/main" xmlns="" id="{289DB1D6-9E1A-41D8-A2AD-28B044FF90D9}"/>
              </a:ext>
            </a:extLst>
          </p:cNvPr>
          <p:cNvPicPr>
            <a:picLocks noChangeAspect="1"/>
          </p:cNvPicPr>
          <p:nvPr/>
        </p:nvPicPr>
        <p:blipFill rotWithShape="1">
          <a:blip r:embed="rId5">
            <a:extLst>
              <a:ext uri="{28A0092B-C50C-407E-A947-70E740481C1C}">
                <a14:useLocalDpi xmlns:a14="http://schemas.microsoft.com/office/drawing/2010/main" val="0"/>
              </a:ext>
            </a:extLst>
          </a:blip>
          <a:srcRect l="10181" r="17996" b="516"/>
          <a:stretch/>
        </p:blipFill>
        <p:spPr>
          <a:xfrm>
            <a:off x="1771284" y="0"/>
            <a:ext cx="6813780" cy="6311900"/>
          </a:xfrm>
          <a:custGeom>
            <a:avLst/>
            <a:gdLst>
              <a:gd name="connsiteX0" fmla="*/ 2754055 w 6813780"/>
              <a:gd name="connsiteY0" fmla="*/ 0 h 6291946"/>
              <a:gd name="connsiteX1" fmla="*/ 6813780 w 6813780"/>
              <a:gd name="connsiteY1" fmla="*/ 0 h 6291946"/>
              <a:gd name="connsiteX2" fmla="*/ 4059725 w 6813780"/>
              <a:gd name="connsiteY2" fmla="*/ 6291946 h 6291946"/>
              <a:gd name="connsiteX3" fmla="*/ 0 w 6813780"/>
              <a:gd name="connsiteY3" fmla="*/ 6291946 h 6291946"/>
            </a:gdLst>
            <a:ahLst/>
            <a:cxnLst>
              <a:cxn ang="0">
                <a:pos x="connsiteX0" y="connsiteY0"/>
              </a:cxn>
              <a:cxn ang="0">
                <a:pos x="connsiteX1" y="connsiteY1"/>
              </a:cxn>
              <a:cxn ang="0">
                <a:pos x="connsiteX2" y="connsiteY2"/>
              </a:cxn>
              <a:cxn ang="0">
                <a:pos x="connsiteX3" y="connsiteY3"/>
              </a:cxn>
            </a:cxnLst>
            <a:rect l="l" t="t" r="r" b="b"/>
            <a:pathLst>
              <a:path w="6813780" h="6291946">
                <a:moveTo>
                  <a:pt x="2754055" y="0"/>
                </a:moveTo>
                <a:lnTo>
                  <a:pt x="6813780" y="0"/>
                </a:lnTo>
                <a:lnTo>
                  <a:pt x="4059725" y="6291946"/>
                </a:lnTo>
                <a:lnTo>
                  <a:pt x="0" y="6291946"/>
                </a:lnTo>
                <a:close/>
              </a:path>
            </a:pathLst>
          </a:custGeom>
        </p:spPr>
      </p:pic>
      <p:grpSp>
        <p:nvGrpSpPr>
          <p:cNvPr id="4" name="组合 3">
            <a:extLst>
              <a:ext uri="{FF2B5EF4-FFF2-40B4-BE49-F238E27FC236}">
                <a16:creationId xmlns:a16="http://schemas.microsoft.com/office/drawing/2014/main" xmlns="" id="{A3E86FE3-300B-4507-8402-45139129ECE5}"/>
              </a:ext>
            </a:extLst>
          </p:cNvPr>
          <p:cNvGrpSpPr/>
          <p:nvPr/>
        </p:nvGrpSpPr>
        <p:grpSpPr>
          <a:xfrm>
            <a:off x="366325" y="1249567"/>
            <a:ext cx="3709783" cy="2967821"/>
            <a:chOff x="894493" y="2228224"/>
            <a:chExt cx="3709783" cy="2967821"/>
          </a:xfrm>
        </p:grpSpPr>
        <p:sp>
          <p:nvSpPr>
            <p:cNvPr id="5" name="标题 1">
              <a:extLst>
                <a:ext uri="{FF2B5EF4-FFF2-40B4-BE49-F238E27FC236}">
                  <a16:creationId xmlns:a16="http://schemas.microsoft.com/office/drawing/2014/main" xmlns="" id="{CD61B8E0-9B74-4121-AD21-F0CCA6F18558}"/>
                </a:ext>
              </a:extLst>
            </p:cNvPr>
            <p:cNvSpPr txBox="1">
              <a:spLocks/>
            </p:cNvSpPr>
            <p:nvPr/>
          </p:nvSpPr>
          <p:spPr>
            <a:xfrm>
              <a:off x="1238969" y="2228224"/>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xmlns="" id="{E94BF992-8295-4262-B2D1-FF36FB4C7C8C}"/>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PA_蓝剑_矩形 38">
            <a:extLst>
              <a:ext uri="{FF2B5EF4-FFF2-40B4-BE49-F238E27FC236}">
                <a16:creationId xmlns:a16="http://schemas.microsoft.com/office/drawing/2014/main" xmlns="" id="{31E858EC-E6DD-4D60-B62D-8E6C743FAC31}"/>
              </a:ext>
            </a:extLst>
          </p:cNvPr>
          <p:cNvSpPr/>
          <p:nvPr>
            <p:custDataLst>
              <p:tags r:id="rId1"/>
            </p:custDataLst>
          </p:nvPr>
        </p:nvSpPr>
        <p:spPr>
          <a:xfrm>
            <a:off x="8365254" y="3651164"/>
            <a:ext cx="3262432" cy="461665"/>
          </a:xfrm>
          <a:prstGeom prst="rect">
            <a:avLst/>
          </a:prstGeom>
        </p:spPr>
        <p:txBody>
          <a:bodyPr wrap="none">
            <a:spAutoFit/>
          </a:bodyPr>
          <a:lstStyle/>
          <a:p>
            <a:pPr algn="r">
              <a:lnSpc>
                <a:spcPct val="100000"/>
              </a:lnSpc>
            </a:pPr>
            <a:r>
              <a:rPr lang="zh-CN" altLang="en-US" sz="2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点击这里添加二级标题</a:t>
            </a:r>
          </a:p>
        </p:txBody>
      </p:sp>
      <p:sp>
        <p:nvSpPr>
          <p:cNvPr id="8" name="PA_蓝剑_矩形 106">
            <a:extLst>
              <a:ext uri="{FF2B5EF4-FFF2-40B4-BE49-F238E27FC236}">
                <a16:creationId xmlns:a16="http://schemas.microsoft.com/office/drawing/2014/main" xmlns="" id="{2CAB626E-D3E6-4E11-AB8F-B35072BD8454}"/>
              </a:ext>
            </a:extLst>
          </p:cNvPr>
          <p:cNvSpPr/>
          <p:nvPr>
            <p:custDataLst>
              <p:tags r:id="rId2"/>
            </p:custDataLst>
          </p:nvPr>
        </p:nvSpPr>
        <p:spPr>
          <a:xfrm>
            <a:off x="7155351" y="4518523"/>
            <a:ext cx="4472335" cy="1118255"/>
          </a:xfrm>
          <a:prstGeom prst="rect">
            <a:avLst/>
          </a:prstGeom>
        </p:spPr>
        <p:txBody>
          <a:bodyPr wrap="square">
            <a:spAutoFit/>
          </a:bodyPr>
          <a:lstStyle/>
          <a:p>
            <a:pPr lvl="0" algn="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9" name="矩形 8">
            <a:extLst>
              <a:ext uri="{FF2B5EF4-FFF2-40B4-BE49-F238E27FC236}">
                <a16:creationId xmlns:a16="http://schemas.microsoft.com/office/drawing/2014/main" xmlns="" id="{5CEE1BAA-EAD8-4A29-AA69-2A2B6D6775C3}"/>
              </a:ext>
            </a:extLst>
          </p:cNvPr>
          <p:cNvSpPr/>
          <p:nvPr/>
        </p:nvSpPr>
        <p:spPr>
          <a:xfrm>
            <a:off x="10381323" y="2733477"/>
            <a:ext cx="1314782" cy="769441"/>
          </a:xfrm>
          <a:prstGeom prst="rect">
            <a:avLst/>
          </a:prstGeom>
        </p:spPr>
        <p:txBody>
          <a:bodyPr wrap="none">
            <a:spAutoFit/>
          </a:bodyPr>
          <a:lstStyle/>
          <a:p>
            <a:pPr lvl="0" algn="r">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0" name="PA_蓝剑_矩形 106">
            <a:extLst>
              <a:ext uri="{FF2B5EF4-FFF2-40B4-BE49-F238E27FC236}">
                <a16:creationId xmlns:a16="http://schemas.microsoft.com/office/drawing/2014/main" xmlns="" id="{A3114E85-D701-4812-8BE3-82D78B92D07B}"/>
              </a:ext>
            </a:extLst>
          </p:cNvPr>
          <p:cNvSpPr/>
          <p:nvPr>
            <p:custDataLst>
              <p:tags r:id="rId3"/>
            </p:custDataLst>
          </p:nvPr>
        </p:nvSpPr>
        <p:spPr>
          <a:xfrm>
            <a:off x="8490857" y="689336"/>
            <a:ext cx="3136829" cy="1631216"/>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1" name="矩形 10">
            <a:extLst>
              <a:ext uri="{FF2B5EF4-FFF2-40B4-BE49-F238E27FC236}">
                <a16:creationId xmlns:a16="http://schemas.microsoft.com/office/drawing/2014/main" xmlns="" id="{D732C8D6-0703-4056-8B00-CAA7BCFF1EC6}"/>
              </a:ext>
            </a:extLst>
          </p:cNvPr>
          <p:cNvSpPr/>
          <p:nvPr/>
        </p:nvSpPr>
        <p:spPr>
          <a:xfrm>
            <a:off x="11076506" y="4217388"/>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673784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人员, 监视器, 墙壁&#10;&#10;已生成极高可信度的说明">
            <a:extLst>
              <a:ext uri="{FF2B5EF4-FFF2-40B4-BE49-F238E27FC236}">
                <a16:creationId xmlns:a16="http://schemas.microsoft.com/office/drawing/2014/main" xmlns="" id="{A1ACB936-F2C0-4BFC-AFA3-D614CC04AA76}"/>
              </a:ext>
            </a:extLst>
          </p:cNvPr>
          <p:cNvPicPr>
            <a:picLocks noChangeAspect="1"/>
          </p:cNvPicPr>
          <p:nvPr/>
        </p:nvPicPr>
        <p:blipFill>
          <a:blip r:embed="rId4">
            <a:extLst>
              <a:ext uri="{28A0092B-C50C-407E-A947-70E740481C1C}">
                <a14:useLocalDpi xmlns:a14="http://schemas.microsoft.com/office/drawing/2010/main" val="0"/>
              </a:ext>
            </a:extLst>
          </a:blip>
          <a:srcRect t="15000" b="54456"/>
          <a:stretch>
            <a:fillRect/>
          </a:stretch>
        </p:blipFill>
        <p:spPr>
          <a:xfrm>
            <a:off x="0" y="-1"/>
            <a:ext cx="12192000" cy="2482611"/>
          </a:xfrm>
          <a:custGeom>
            <a:avLst/>
            <a:gdLst>
              <a:gd name="connsiteX0" fmla="*/ 0 w 12192000"/>
              <a:gd name="connsiteY0" fmla="*/ 0 h 2482611"/>
              <a:gd name="connsiteX1" fmla="*/ 12192000 w 12192000"/>
              <a:gd name="connsiteY1" fmla="*/ 0 h 2482611"/>
              <a:gd name="connsiteX2" fmla="*/ 12192000 w 12192000"/>
              <a:gd name="connsiteY2" fmla="*/ 2482611 h 2482611"/>
              <a:gd name="connsiteX3" fmla="*/ 0 w 12192000"/>
              <a:gd name="connsiteY3" fmla="*/ 2482611 h 2482611"/>
            </a:gdLst>
            <a:ahLst/>
            <a:cxnLst>
              <a:cxn ang="0">
                <a:pos x="connsiteX0" y="connsiteY0"/>
              </a:cxn>
              <a:cxn ang="0">
                <a:pos x="connsiteX1" y="connsiteY1"/>
              </a:cxn>
              <a:cxn ang="0">
                <a:pos x="connsiteX2" y="connsiteY2"/>
              </a:cxn>
              <a:cxn ang="0">
                <a:pos x="connsiteX3" y="connsiteY3"/>
              </a:cxn>
            </a:cxnLst>
            <a:rect l="l" t="t" r="r" b="b"/>
            <a:pathLst>
              <a:path w="12192000" h="2482611">
                <a:moveTo>
                  <a:pt x="0" y="0"/>
                </a:moveTo>
                <a:lnTo>
                  <a:pt x="12192000" y="0"/>
                </a:lnTo>
                <a:lnTo>
                  <a:pt x="12192000" y="2482611"/>
                </a:lnTo>
                <a:lnTo>
                  <a:pt x="0" y="2482611"/>
                </a:lnTo>
                <a:close/>
              </a:path>
            </a:pathLst>
          </a:custGeom>
        </p:spPr>
      </p:pic>
      <p:sp>
        <p:nvSpPr>
          <p:cNvPr id="5" name="矩形 4">
            <a:extLst>
              <a:ext uri="{FF2B5EF4-FFF2-40B4-BE49-F238E27FC236}">
                <a16:creationId xmlns:a16="http://schemas.microsoft.com/office/drawing/2014/main" xmlns="" id="{6062AB36-C6AF-46B4-84B3-C26D829ECF0F}"/>
              </a:ext>
            </a:extLst>
          </p:cNvPr>
          <p:cNvSpPr/>
          <p:nvPr/>
        </p:nvSpPr>
        <p:spPr>
          <a:xfrm>
            <a:off x="-1" y="-1"/>
            <a:ext cx="12192001" cy="2482610"/>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xmlns="" id="{2BF52BA8-3927-4815-B30C-ADAFC7B33099}"/>
              </a:ext>
            </a:extLst>
          </p:cNvPr>
          <p:cNvSpPr txBox="1">
            <a:spLocks/>
          </p:cNvSpPr>
          <p:nvPr/>
        </p:nvSpPr>
        <p:spPr>
          <a:xfrm>
            <a:off x="2935212" y="961129"/>
            <a:ext cx="632157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cxnSp>
        <p:nvCxnSpPr>
          <p:cNvPr id="3" name="直接连接符 2">
            <a:extLst>
              <a:ext uri="{FF2B5EF4-FFF2-40B4-BE49-F238E27FC236}">
                <a16:creationId xmlns:a16="http://schemas.microsoft.com/office/drawing/2014/main" xmlns="" id="{F21B4A92-D7F0-44FE-84E7-7F28B05F88B2}"/>
              </a:ext>
            </a:extLst>
          </p:cNvPr>
          <p:cNvCxnSpPr>
            <a:cxnSpLocks/>
          </p:cNvCxnSpPr>
          <p:nvPr/>
        </p:nvCxnSpPr>
        <p:spPr>
          <a:xfrm>
            <a:off x="6095999" y="5470978"/>
            <a:ext cx="0" cy="8418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7" name="PA_蓝剑_矩形 106">
            <a:extLst>
              <a:ext uri="{FF2B5EF4-FFF2-40B4-BE49-F238E27FC236}">
                <a16:creationId xmlns:a16="http://schemas.microsoft.com/office/drawing/2014/main" xmlns="" id="{5580D0C4-D4E9-4B11-A49B-195CF98A9DB3}"/>
              </a:ext>
            </a:extLst>
          </p:cNvPr>
          <p:cNvSpPr/>
          <p:nvPr>
            <p:custDataLst>
              <p:tags r:id="rId1"/>
            </p:custDataLst>
          </p:nvPr>
        </p:nvSpPr>
        <p:spPr>
          <a:xfrm>
            <a:off x="1778002" y="3660901"/>
            <a:ext cx="8635998" cy="1374735"/>
          </a:xfrm>
          <a:prstGeom prst="rect">
            <a:avLst/>
          </a:prstGeom>
        </p:spPr>
        <p:txBody>
          <a:bodyPr wrap="square">
            <a:spAutoFit/>
          </a:bodyPr>
          <a:lstStyle/>
          <a:p>
            <a:pPr lvl="0" algn="ct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a:p>
            <a:pPr lvl="0" algn="ctr">
              <a:lnSpc>
                <a:spcPts val="2000"/>
              </a:lnSpc>
              <a:defRPr/>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PA_蓝剑_矩形 38">
            <a:extLst>
              <a:ext uri="{FF2B5EF4-FFF2-40B4-BE49-F238E27FC236}">
                <a16:creationId xmlns:a16="http://schemas.microsoft.com/office/drawing/2014/main" xmlns="" id="{39FB0900-DDB0-49C5-81A5-343BA19B76F0}"/>
              </a:ext>
            </a:extLst>
          </p:cNvPr>
          <p:cNvSpPr/>
          <p:nvPr>
            <p:custDataLst>
              <p:tags r:id="rId2"/>
            </p:custDataLst>
          </p:nvPr>
        </p:nvSpPr>
        <p:spPr>
          <a:xfrm>
            <a:off x="4310896" y="2797406"/>
            <a:ext cx="3570209" cy="461665"/>
          </a:xfrm>
          <a:prstGeom prst="rect">
            <a:avLst/>
          </a:prstGeom>
        </p:spPr>
        <p:txBody>
          <a:bodyPr wrap="none">
            <a:spAutoFit/>
          </a:bodyPr>
          <a:lstStyle/>
          <a:p>
            <a:pPr lvl="0" algn="ct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点击这里第一件事件标题</a:t>
            </a:r>
          </a:p>
        </p:txBody>
      </p:sp>
      <p:sp>
        <p:nvSpPr>
          <p:cNvPr id="9" name="矩形 8">
            <a:extLst>
              <a:ext uri="{FF2B5EF4-FFF2-40B4-BE49-F238E27FC236}">
                <a16:creationId xmlns:a16="http://schemas.microsoft.com/office/drawing/2014/main" xmlns="" id="{9D3F4D86-7676-450D-9915-F958AFB8F520}"/>
              </a:ext>
            </a:extLst>
          </p:cNvPr>
          <p:cNvSpPr/>
          <p:nvPr/>
        </p:nvSpPr>
        <p:spPr>
          <a:xfrm>
            <a:off x="5894968" y="337418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54013A10-881A-420A-8AE7-EA0A6DCAAA85}"/>
              </a:ext>
            </a:extLst>
          </p:cNvPr>
          <p:cNvSpPr/>
          <p:nvPr/>
        </p:nvSpPr>
        <p:spPr>
          <a:xfrm>
            <a:off x="5977839" y="520562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1" name="平行四边形 10">
            <a:extLst>
              <a:ext uri="{FF2B5EF4-FFF2-40B4-BE49-F238E27FC236}">
                <a16:creationId xmlns:a16="http://schemas.microsoft.com/office/drawing/2014/main" xmlns="" id="{38BA1D9D-7F19-4D04-B5DD-E4D17E47ABE4}"/>
              </a:ext>
            </a:extLst>
          </p:cNvPr>
          <p:cNvSpPr/>
          <p:nvPr/>
        </p:nvSpPr>
        <p:spPr>
          <a:xfrm>
            <a:off x="3286099" y="1056368"/>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67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5F60ED3A-E431-466F-A547-D61F2D506D87}"/>
              </a:ext>
            </a:extLst>
          </p:cNvPr>
          <p:cNvCxnSpPr>
            <a:cxnSpLocks/>
          </p:cNvCxnSpPr>
          <p:nvPr/>
        </p:nvCxnSpPr>
        <p:spPr>
          <a:xfrm>
            <a:off x="6095999" y="0"/>
            <a:ext cx="0" cy="52106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xmlns="" id="{798657A2-6388-400E-A138-A8FBFA34EC70}"/>
              </a:ext>
            </a:extLst>
          </p:cNvPr>
          <p:cNvSpPr/>
          <p:nvPr/>
        </p:nvSpPr>
        <p:spPr>
          <a:xfrm>
            <a:off x="5977839" y="88127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B160E29D-510D-488B-B37C-62AD59703854}"/>
              </a:ext>
            </a:extLst>
          </p:cNvPr>
          <p:cNvSpPr/>
          <p:nvPr/>
        </p:nvSpPr>
        <p:spPr>
          <a:xfrm>
            <a:off x="5977839" y="2924626"/>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65AFAE07-5323-44E2-8E50-9658A4EE08B9}"/>
              </a:ext>
            </a:extLst>
          </p:cNvPr>
          <p:cNvSpPr/>
          <p:nvPr/>
        </p:nvSpPr>
        <p:spPr>
          <a:xfrm>
            <a:off x="5977839" y="5118331"/>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xmlns="" id="{38F7BC73-B0B7-4C50-940B-3B12852C0F92}"/>
              </a:ext>
            </a:extLst>
          </p:cNvPr>
          <p:cNvSpPr/>
          <p:nvPr>
            <p:custDataLst>
              <p:tags r:id="rId1"/>
            </p:custDataLst>
          </p:nvPr>
        </p:nvSpPr>
        <p:spPr>
          <a:xfrm>
            <a:off x="1361856" y="1657690"/>
            <a:ext cx="4228082" cy="1118255"/>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 name="PA_蓝剑_矩形 38">
            <a:extLst>
              <a:ext uri="{FF2B5EF4-FFF2-40B4-BE49-F238E27FC236}">
                <a16:creationId xmlns:a16="http://schemas.microsoft.com/office/drawing/2014/main" xmlns="" id="{1229B8EF-29D1-415C-9D84-73BF467B3275}"/>
              </a:ext>
            </a:extLst>
          </p:cNvPr>
          <p:cNvSpPr/>
          <p:nvPr>
            <p:custDataLst>
              <p:tags r:id="rId2"/>
            </p:custDataLst>
          </p:nvPr>
        </p:nvSpPr>
        <p:spPr>
          <a:xfrm>
            <a:off x="2008440" y="794195"/>
            <a:ext cx="3570208" cy="461665"/>
          </a:xfrm>
          <a:prstGeom prst="rect">
            <a:avLst/>
          </a:prstGeom>
        </p:spPr>
        <p:txBody>
          <a:bodyPr wrap="non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点击这里第二件事件标题</a:t>
            </a:r>
          </a:p>
        </p:txBody>
      </p:sp>
      <p:sp>
        <p:nvSpPr>
          <p:cNvPr id="9" name="矩形 8">
            <a:extLst>
              <a:ext uri="{FF2B5EF4-FFF2-40B4-BE49-F238E27FC236}">
                <a16:creationId xmlns:a16="http://schemas.microsoft.com/office/drawing/2014/main" xmlns="" id="{945035FC-27C4-4197-A2BE-7F04C8C3AC91}"/>
              </a:ext>
            </a:extLst>
          </p:cNvPr>
          <p:cNvSpPr/>
          <p:nvPr/>
        </p:nvSpPr>
        <p:spPr>
          <a:xfrm>
            <a:off x="5086274" y="1370970"/>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PA_蓝剑_矩形 38">
            <a:extLst>
              <a:ext uri="{FF2B5EF4-FFF2-40B4-BE49-F238E27FC236}">
                <a16:creationId xmlns:a16="http://schemas.microsoft.com/office/drawing/2014/main" xmlns="" id="{16DB9159-32CF-4C6E-9C0B-7D37DD9D66ED}"/>
              </a:ext>
            </a:extLst>
          </p:cNvPr>
          <p:cNvSpPr/>
          <p:nvPr>
            <p:custDataLst>
              <p:tags r:id="rId3"/>
            </p:custDataLst>
          </p:nvPr>
        </p:nvSpPr>
        <p:spPr>
          <a:xfrm>
            <a:off x="6674633" y="2811679"/>
            <a:ext cx="3570208"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点击这里第三件事件标题</a:t>
            </a:r>
          </a:p>
        </p:txBody>
      </p:sp>
      <p:sp>
        <p:nvSpPr>
          <p:cNvPr id="11" name="PA_蓝剑_矩形 106">
            <a:extLst>
              <a:ext uri="{FF2B5EF4-FFF2-40B4-BE49-F238E27FC236}">
                <a16:creationId xmlns:a16="http://schemas.microsoft.com/office/drawing/2014/main" xmlns="" id="{72711880-9B13-4519-A386-D0E1C7B6EEDE}"/>
              </a:ext>
            </a:extLst>
          </p:cNvPr>
          <p:cNvSpPr/>
          <p:nvPr>
            <p:custDataLst>
              <p:tags r:id="rId4"/>
            </p:custDataLst>
          </p:nvPr>
        </p:nvSpPr>
        <p:spPr>
          <a:xfrm>
            <a:off x="6674633" y="3342862"/>
            <a:ext cx="4472335"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2" name="矩形 11">
            <a:extLst>
              <a:ext uri="{FF2B5EF4-FFF2-40B4-BE49-F238E27FC236}">
                <a16:creationId xmlns:a16="http://schemas.microsoft.com/office/drawing/2014/main" xmlns="" id="{D9A86445-8390-4DC9-A413-844C3397D812}"/>
              </a:ext>
            </a:extLst>
          </p:cNvPr>
          <p:cNvSpPr/>
          <p:nvPr/>
        </p:nvSpPr>
        <p:spPr>
          <a:xfrm>
            <a:off x="6618623" y="2047878"/>
            <a:ext cx="1314784" cy="769441"/>
          </a:xfrm>
          <a:prstGeom prst="rect">
            <a:avLst/>
          </a:prstGeom>
        </p:spPr>
        <p:txBody>
          <a:bodyPr wrap="none">
            <a:spAutoFit/>
          </a:bodyPr>
          <a:lstStyle/>
          <a:p>
            <a:pPr lvl="0">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3" name="PA_蓝剑_矩形 38">
            <a:extLst>
              <a:ext uri="{FF2B5EF4-FFF2-40B4-BE49-F238E27FC236}">
                <a16:creationId xmlns:a16="http://schemas.microsoft.com/office/drawing/2014/main" xmlns="" id="{A5F26F47-0862-4DB7-881F-CD56F6A65AFC}"/>
              </a:ext>
            </a:extLst>
          </p:cNvPr>
          <p:cNvSpPr/>
          <p:nvPr>
            <p:custDataLst>
              <p:tags r:id="rId5"/>
            </p:custDataLst>
          </p:nvPr>
        </p:nvSpPr>
        <p:spPr>
          <a:xfrm>
            <a:off x="1857830" y="4855133"/>
            <a:ext cx="2425823" cy="830997"/>
          </a:xfrm>
          <a:prstGeom prst="rect">
            <a:avLst/>
          </a:prstGeom>
        </p:spPr>
        <p:txBody>
          <a:bodyPr wrap="squar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点击这里第四件事件标题</a:t>
            </a:r>
          </a:p>
        </p:txBody>
      </p:sp>
      <p:grpSp>
        <p:nvGrpSpPr>
          <p:cNvPr id="14" name="Group 4">
            <a:extLst>
              <a:ext uri="{FF2B5EF4-FFF2-40B4-BE49-F238E27FC236}">
                <a16:creationId xmlns:a16="http://schemas.microsoft.com/office/drawing/2014/main" xmlns="" id="{260B4715-3070-4CA9-9A1B-616F6B4BFA47}"/>
              </a:ext>
            </a:extLst>
          </p:cNvPr>
          <p:cNvGrpSpPr>
            <a:grpSpLocks noChangeAspect="1"/>
          </p:cNvGrpSpPr>
          <p:nvPr/>
        </p:nvGrpSpPr>
        <p:grpSpPr bwMode="auto">
          <a:xfrm>
            <a:off x="4461330" y="4839154"/>
            <a:ext cx="1003300" cy="762000"/>
            <a:chOff x="2856" y="3030"/>
            <a:chExt cx="632" cy="480"/>
          </a:xfrm>
          <a:solidFill>
            <a:srgbClr val="0070C0"/>
          </a:solidFill>
        </p:grpSpPr>
        <p:sp>
          <p:nvSpPr>
            <p:cNvPr id="15" name="Freeform 5">
              <a:extLst>
                <a:ext uri="{FF2B5EF4-FFF2-40B4-BE49-F238E27FC236}">
                  <a16:creationId xmlns:a16="http://schemas.microsoft.com/office/drawing/2014/main" xmlns="" id="{2FE0BC89-AAF5-4C33-B511-1BDF2A78EBAB}"/>
                </a:ext>
              </a:extLst>
            </p:cNvPr>
            <p:cNvSpPr>
              <a:spLocks/>
            </p:cNvSpPr>
            <p:nvPr/>
          </p:nvSpPr>
          <p:spPr bwMode="auto">
            <a:xfrm>
              <a:off x="2856"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a16="http://schemas.microsoft.com/office/drawing/2014/main" xmlns="" id="{EB7EE273-90B2-441B-83A6-2E0142C423CD}"/>
                </a:ext>
              </a:extLst>
            </p:cNvPr>
            <p:cNvSpPr>
              <a:spLocks/>
            </p:cNvSpPr>
            <p:nvPr/>
          </p:nvSpPr>
          <p:spPr bwMode="auto">
            <a:xfrm>
              <a:off x="2924" y="3483"/>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xmlns="" id="{2C0E9694-2B1D-4FE3-A9AA-EA264A020200}"/>
                </a:ext>
              </a:extLst>
            </p:cNvPr>
            <p:cNvSpPr>
              <a:spLocks/>
            </p:cNvSpPr>
            <p:nvPr/>
          </p:nvSpPr>
          <p:spPr bwMode="auto">
            <a:xfrm>
              <a:off x="2875" y="3483"/>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xmlns="" id="{83E84CB3-50CA-4101-A1DB-C06ED9669286}"/>
                </a:ext>
              </a:extLst>
            </p:cNvPr>
            <p:cNvSpPr>
              <a:spLocks/>
            </p:cNvSpPr>
            <p:nvPr/>
          </p:nvSpPr>
          <p:spPr bwMode="auto">
            <a:xfrm>
              <a:off x="3218"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xmlns="" id="{9B51753F-C7B8-42AD-A276-4080AC1F05F8}"/>
                </a:ext>
              </a:extLst>
            </p:cNvPr>
            <p:cNvSpPr>
              <a:spLocks/>
            </p:cNvSpPr>
            <p:nvPr/>
          </p:nvSpPr>
          <p:spPr bwMode="auto">
            <a:xfrm>
              <a:off x="3237" y="3483"/>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xmlns="" id="{C24EBD8D-5AFF-455C-A214-42D4C89D06E8}"/>
                </a:ext>
              </a:extLst>
            </p:cNvPr>
            <p:cNvSpPr>
              <a:spLocks/>
            </p:cNvSpPr>
            <p:nvPr/>
          </p:nvSpPr>
          <p:spPr bwMode="auto">
            <a:xfrm>
              <a:off x="3434" y="3483"/>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xmlns="" id="{33B6607E-3FAD-4970-88F0-D40802C8720A}"/>
                </a:ext>
              </a:extLst>
            </p:cNvPr>
            <p:cNvSpPr>
              <a:spLocks noEditPoints="1"/>
            </p:cNvSpPr>
            <p:nvPr/>
          </p:nvSpPr>
          <p:spPr bwMode="auto">
            <a:xfrm>
              <a:off x="2856" y="3030"/>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xmlns="" id="{A07B370C-DED0-44DB-9E41-823561EF4EC9}"/>
                </a:ext>
              </a:extLst>
            </p:cNvPr>
            <p:cNvSpPr>
              <a:spLocks/>
            </p:cNvSpPr>
            <p:nvPr/>
          </p:nvSpPr>
          <p:spPr bwMode="auto">
            <a:xfrm>
              <a:off x="2897" y="3252"/>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xmlns="" id="{1495A532-4425-4AFE-B10C-2F0F030AEC16}"/>
                </a:ext>
              </a:extLst>
            </p:cNvPr>
            <p:cNvSpPr>
              <a:spLocks/>
            </p:cNvSpPr>
            <p:nvPr/>
          </p:nvSpPr>
          <p:spPr bwMode="auto">
            <a:xfrm>
              <a:off x="2897" y="3146"/>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xmlns="" id="{B9FC4D0F-0B1F-419C-A84E-277AECAE051C}"/>
                </a:ext>
              </a:extLst>
            </p:cNvPr>
            <p:cNvSpPr>
              <a:spLocks/>
            </p:cNvSpPr>
            <p:nvPr/>
          </p:nvSpPr>
          <p:spPr bwMode="auto">
            <a:xfrm>
              <a:off x="3275" y="3146"/>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xmlns="" id="{DDCCB093-2191-4BAD-9CAC-24896CCEA084}"/>
                </a:ext>
              </a:extLst>
            </p:cNvPr>
            <p:cNvSpPr>
              <a:spLocks/>
            </p:cNvSpPr>
            <p:nvPr/>
          </p:nvSpPr>
          <p:spPr bwMode="auto">
            <a:xfrm>
              <a:off x="3421" y="3252"/>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xmlns="" id="{F57D8D0D-2D92-43A8-AAC6-0C8E5590EFF9}"/>
                </a:ext>
              </a:extLst>
            </p:cNvPr>
            <p:cNvSpPr>
              <a:spLocks/>
            </p:cNvSpPr>
            <p:nvPr/>
          </p:nvSpPr>
          <p:spPr bwMode="auto">
            <a:xfrm>
              <a:off x="3142" y="3442"/>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a16="http://schemas.microsoft.com/office/drawing/2014/main" xmlns="" id="{5DC379C7-598E-47DE-BE5A-63B3FBD464CA}"/>
                </a:ext>
              </a:extLst>
            </p:cNvPr>
            <p:cNvSpPr>
              <a:spLocks/>
            </p:cNvSpPr>
            <p:nvPr/>
          </p:nvSpPr>
          <p:spPr bwMode="auto">
            <a:xfrm>
              <a:off x="3148" y="3483"/>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占位符 27"/>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6738880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图片包含 汽车, 人员, 户外, 道路&#10;&#10;已生成极高可信度的说明">
            <a:extLst>
              <a:ext uri="{FF2B5EF4-FFF2-40B4-BE49-F238E27FC236}">
                <a16:creationId xmlns:a16="http://schemas.microsoft.com/office/drawing/2014/main" xmlns="" id="{5BCCF872-E5F4-4128-AD63-EC64C4616E7D}"/>
              </a:ext>
            </a:extLst>
          </p:cNvPr>
          <p:cNvPicPr>
            <a:picLocks noChangeAspect="1"/>
          </p:cNvPicPr>
          <p:nvPr/>
        </p:nvPicPr>
        <p:blipFill rotWithShape="1">
          <a:blip r:embed="rId3">
            <a:extLst>
              <a:ext uri="{28A0092B-C50C-407E-A947-70E740481C1C}">
                <a14:useLocalDpi xmlns:a14="http://schemas.microsoft.com/office/drawing/2010/main" val="0"/>
              </a:ext>
            </a:extLst>
          </a:blip>
          <a:srcRect t="314" b="22080"/>
          <a:stretch/>
        </p:blipFill>
        <p:spPr>
          <a:xfrm>
            <a:off x="0" y="0"/>
            <a:ext cx="12191998" cy="6307818"/>
          </a:xfrm>
          <a:custGeom>
            <a:avLst/>
            <a:gdLst>
              <a:gd name="connsiteX0" fmla="*/ 0 w 12191998"/>
              <a:gd name="connsiteY0" fmla="*/ 0 h 6307818"/>
              <a:gd name="connsiteX1" fmla="*/ 12191998 w 12191998"/>
              <a:gd name="connsiteY1" fmla="*/ 0 h 6307818"/>
              <a:gd name="connsiteX2" fmla="*/ 12191998 w 12191998"/>
              <a:gd name="connsiteY2" fmla="*/ 6307818 h 6307818"/>
              <a:gd name="connsiteX3" fmla="*/ 0 w 12191998"/>
              <a:gd name="connsiteY3" fmla="*/ 6307818 h 6307818"/>
            </a:gdLst>
            <a:ahLst/>
            <a:cxnLst>
              <a:cxn ang="0">
                <a:pos x="connsiteX0" y="connsiteY0"/>
              </a:cxn>
              <a:cxn ang="0">
                <a:pos x="connsiteX1" y="connsiteY1"/>
              </a:cxn>
              <a:cxn ang="0">
                <a:pos x="connsiteX2" y="connsiteY2"/>
              </a:cxn>
              <a:cxn ang="0">
                <a:pos x="connsiteX3" y="connsiteY3"/>
              </a:cxn>
            </a:cxnLst>
            <a:rect l="l" t="t" r="r" b="b"/>
            <a:pathLst>
              <a:path w="12191998" h="6307818">
                <a:moveTo>
                  <a:pt x="0" y="0"/>
                </a:moveTo>
                <a:lnTo>
                  <a:pt x="12191998" y="0"/>
                </a:lnTo>
                <a:lnTo>
                  <a:pt x="12191998" y="6307818"/>
                </a:lnTo>
                <a:lnTo>
                  <a:pt x="0" y="6307818"/>
                </a:lnTo>
                <a:close/>
              </a:path>
            </a:pathLst>
          </a:custGeom>
        </p:spPr>
      </p:pic>
      <p:sp>
        <p:nvSpPr>
          <p:cNvPr id="4" name="矩形 3">
            <a:extLst>
              <a:ext uri="{FF2B5EF4-FFF2-40B4-BE49-F238E27FC236}">
                <a16:creationId xmlns:a16="http://schemas.microsoft.com/office/drawing/2014/main" xmlns="" id="{A81D9C3F-A4CD-43BB-8B4E-DB023F837E4F}"/>
              </a:ext>
            </a:extLst>
          </p:cNvPr>
          <p:cNvSpPr/>
          <p:nvPr/>
        </p:nvSpPr>
        <p:spPr>
          <a:xfrm>
            <a:off x="0" y="0"/>
            <a:ext cx="12191999" cy="6307818"/>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xmlns="" id="{09E36544-B058-433F-9E57-2D4533B39AF6}"/>
              </a:ext>
            </a:extLst>
          </p:cNvPr>
          <p:cNvSpPr txBox="1">
            <a:spLocks/>
          </p:cNvSpPr>
          <p:nvPr/>
        </p:nvSpPr>
        <p:spPr>
          <a:xfrm>
            <a:off x="2756344" y="992775"/>
            <a:ext cx="6679312" cy="13236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sp>
        <p:nvSpPr>
          <p:cNvPr id="6" name="PA_蓝剑_矩形 106">
            <a:extLst>
              <a:ext uri="{FF2B5EF4-FFF2-40B4-BE49-F238E27FC236}">
                <a16:creationId xmlns:a16="http://schemas.microsoft.com/office/drawing/2014/main" xmlns="" id="{043A22F3-0782-4D42-BADC-328377EEA4A7}"/>
              </a:ext>
            </a:extLst>
          </p:cNvPr>
          <p:cNvSpPr/>
          <p:nvPr>
            <p:custDataLst>
              <p:tags r:id="rId1"/>
            </p:custDataLst>
          </p:nvPr>
        </p:nvSpPr>
        <p:spPr>
          <a:xfrm>
            <a:off x="715295" y="2258103"/>
            <a:ext cx="10838075" cy="861774"/>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 name="组合 7">
            <a:extLst>
              <a:ext uri="{FF2B5EF4-FFF2-40B4-BE49-F238E27FC236}">
                <a16:creationId xmlns:a16="http://schemas.microsoft.com/office/drawing/2014/main" xmlns="" id="{9A253D66-B8BB-4C7B-8DA1-A60F0A54D7E9}"/>
              </a:ext>
            </a:extLst>
          </p:cNvPr>
          <p:cNvGrpSpPr/>
          <p:nvPr/>
        </p:nvGrpSpPr>
        <p:grpSpPr>
          <a:xfrm>
            <a:off x="865412" y="3866016"/>
            <a:ext cx="2464027" cy="1569412"/>
            <a:chOff x="1107960" y="4633913"/>
            <a:chExt cx="2464027" cy="1569412"/>
          </a:xfrm>
        </p:grpSpPr>
        <p:grpSp>
          <p:nvGrpSpPr>
            <p:cNvPr id="9" name="Group 4">
              <a:extLst>
                <a:ext uri="{FF2B5EF4-FFF2-40B4-BE49-F238E27FC236}">
                  <a16:creationId xmlns:a16="http://schemas.microsoft.com/office/drawing/2014/main" xmlns="" id="{94EB76C8-8D30-49D4-B146-FD0E973A34EB}"/>
                </a:ext>
              </a:extLst>
            </p:cNvPr>
            <p:cNvGrpSpPr>
              <a:grpSpLocks noChangeAspect="1"/>
            </p:cNvGrpSpPr>
            <p:nvPr/>
          </p:nvGrpSpPr>
          <p:grpSpPr bwMode="auto">
            <a:xfrm>
              <a:off x="1919287" y="4633913"/>
              <a:ext cx="841374" cy="841375"/>
              <a:chOff x="1209" y="2919"/>
              <a:chExt cx="530" cy="530"/>
            </a:xfrm>
            <a:solidFill>
              <a:schemeClr val="bg1"/>
            </a:solidFill>
          </p:grpSpPr>
          <p:sp>
            <p:nvSpPr>
              <p:cNvPr id="11" name="Freeform 5">
                <a:extLst>
                  <a:ext uri="{FF2B5EF4-FFF2-40B4-BE49-F238E27FC236}">
                    <a16:creationId xmlns:a16="http://schemas.microsoft.com/office/drawing/2014/main" xmlns="" id="{B3207DED-903A-404C-94D8-8148DED1E077}"/>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xmlns="" id="{F60C8F91-2525-4550-BB32-477FA62DBF5A}"/>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xmlns="" id="{C59C8DBF-C8D2-4FAD-8BF9-732B345B2670}"/>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xmlns="" id="{EAB9F210-C636-4AD6-BE0C-F35AD8EF60F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矩形 9">
              <a:extLst>
                <a:ext uri="{FF2B5EF4-FFF2-40B4-BE49-F238E27FC236}">
                  <a16:creationId xmlns:a16="http://schemas.microsoft.com/office/drawing/2014/main" xmlns="" id="{3E612438-F820-4918-8AA7-D1C528CD81B9}"/>
                </a:ext>
              </a:extLst>
            </p:cNvPr>
            <p:cNvSpPr/>
            <p:nvPr/>
          </p:nvSpPr>
          <p:spPr>
            <a:xfrm>
              <a:off x="11079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endParaRPr lang="zh-CN" altLang="en-US" sz="1200">
                <a:solidFill>
                  <a:schemeClr val="bg1"/>
                </a:solidFill>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a16="http://schemas.microsoft.com/office/drawing/2014/main" xmlns="" id="{D61A03EF-CE99-4785-8FE2-986578AC2D3F}"/>
              </a:ext>
            </a:extLst>
          </p:cNvPr>
          <p:cNvGrpSpPr/>
          <p:nvPr/>
        </p:nvGrpSpPr>
        <p:grpSpPr>
          <a:xfrm>
            <a:off x="4863987" y="3856491"/>
            <a:ext cx="2464027" cy="1578937"/>
            <a:chOff x="4702460" y="4624388"/>
            <a:chExt cx="2464027" cy="1578937"/>
          </a:xfrm>
        </p:grpSpPr>
        <p:sp>
          <p:nvSpPr>
            <p:cNvPr id="16" name="Freeform 12">
              <a:extLst>
                <a:ext uri="{FF2B5EF4-FFF2-40B4-BE49-F238E27FC236}">
                  <a16:creationId xmlns:a16="http://schemas.microsoft.com/office/drawing/2014/main" xmlns="" id="{7EC4C370-C820-4043-8D97-AF4276883095}"/>
                </a:ext>
              </a:extLst>
            </p:cNvPr>
            <p:cNvSpPr>
              <a:spLocks noEditPoints="1"/>
            </p:cNvSpPr>
            <p:nvPr/>
          </p:nvSpPr>
          <p:spPr bwMode="auto">
            <a:xfrm>
              <a:off x="5464574" y="4624388"/>
              <a:ext cx="939800" cy="876300"/>
            </a:xfrm>
            <a:custGeom>
              <a:avLst/>
              <a:gdLst>
                <a:gd name="T0" fmla="*/ 215 w 219"/>
                <a:gd name="T1" fmla="*/ 15 h 204"/>
                <a:gd name="T2" fmla="*/ 209 w 219"/>
                <a:gd name="T3" fmla="*/ 18 h 204"/>
                <a:gd name="T4" fmla="*/ 160 w 219"/>
                <a:gd name="T5" fmla="*/ 164 h 204"/>
                <a:gd name="T6" fmla="*/ 154 w 219"/>
                <a:gd name="T7" fmla="*/ 159 h 204"/>
                <a:gd name="T8" fmla="*/ 202 w 219"/>
                <a:gd name="T9" fmla="*/ 13 h 204"/>
                <a:gd name="T10" fmla="*/ 199 w 219"/>
                <a:gd name="T11" fmla="*/ 7 h 204"/>
                <a:gd name="T12" fmla="*/ 165 w 219"/>
                <a:gd name="T13" fmla="*/ 6 h 204"/>
                <a:gd name="T14" fmla="*/ 154 w 219"/>
                <a:gd name="T15" fmla="*/ 47 h 204"/>
                <a:gd name="T16" fmla="*/ 154 w 219"/>
                <a:gd name="T17" fmla="*/ 52 h 204"/>
                <a:gd name="T18" fmla="*/ 121 w 219"/>
                <a:gd name="T19" fmla="*/ 145 h 204"/>
                <a:gd name="T20" fmla="*/ 41 w 219"/>
                <a:gd name="T21" fmla="*/ 136 h 204"/>
                <a:gd name="T22" fmla="*/ 11 w 219"/>
                <a:gd name="T23" fmla="*/ 148 h 204"/>
                <a:gd name="T24" fmla="*/ 4 w 219"/>
                <a:gd name="T25" fmla="*/ 181 h 204"/>
                <a:gd name="T26" fmla="*/ 9 w 219"/>
                <a:gd name="T27" fmla="*/ 185 h 204"/>
                <a:gd name="T28" fmla="*/ 118 w 219"/>
                <a:gd name="T29" fmla="*/ 185 h 204"/>
                <a:gd name="T30" fmla="*/ 121 w 219"/>
                <a:gd name="T31" fmla="*/ 191 h 204"/>
                <a:gd name="T32" fmla="*/ 9 w 219"/>
                <a:gd name="T33" fmla="*/ 191 h 204"/>
                <a:gd name="T34" fmla="*/ 4 w 219"/>
                <a:gd name="T35" fmla="*/ 196 h 204"/>
                <a:gd name="T36" fmla="*/ 9 w 219"/>
                <a:gd name="T37" fmla="*/ 201 h 204"/>
                <a:gd name="T38" fmla="*/ 131 w 219"/>
                <a:gd name="T39" fmla="*/ 201 h 204"/>
                <a:gd name="T40" fmla="*/ 142 w 219"/>
                <a:gd name="T41" fmla="*/ 204 h 204"/>
                <a:gd name="T42" fmla="*/ 165 w 219"/>
                <a:gd name="T43" fmla="*/ 180 h 204"/>
                <a:gd name="T44" fmla="*/ 165 w 219"/>
                <a:gd name="T45" fmla="*/ 178 h 204"/>
                <a:gd name="T46" fmla="*/ 218 w 219"/>
                <a:gd name="T47" fmla="*/ 21 h 204"/>
                <a:gd name="T48" fmla="*/ 215 w 219"/>
                <a:gd name="T49" fmla="*/ 15 h 204"/>
                <a:gd name="T50" fmla="*/ 19 w 219"/>
                <a:gd name="T51" fmla="*/ 154 h 204"/>
                <a:gd name="T52" fmla="*/ 41 w 219"/>
                <a:gd name="T53" fmla="*/ 145 h 204"/>
                <a:gd name="T54" fmla="*/ 41 w 219"/>
                <a:gd name="T55" fmla="*/ 145 h 204"/>
                <a:gd name="T56" fmla="*/ 124 w 219"/>
                <a:gd name="T57" fmla="*/ 157 h 204"/>
                <a:gd name="T58" fmla="*/ 129 w 219"/>
                <a:gd name="T59" fmla="*/ 156 h 204"/>
                <a:gd name="T60" fmla="*/ 131 w 219"/>
                <a:gd name="T61" fmla="*/ 152 h 204"/>
                <a:gd name="T62" fmla="*/ 163 w 219"/>
                <a:gd name="T63" fmla="*/ 57 h 204"/>
                <a:gd name="T64" fmla="*/ 164 w 219"/>
                <a:gd name="T65" fmla="*/ 54 h 204"/>
                <a:gd name="T66" fmla="*/ 164 w 219"/>
                <a:gd name="T67" fmla="*/ 47 h 204"/>
                <a:gd name="T68" fmla="*/ 170 w 219"/>
                <a:gd name="T69" fmla="*/ 14 h 204"/>
                <a:gd name="T70" fmla="*/ 192 w 219"/>
                <a:gd name="T71" fmla="*/ 14 h 204"/>
                <a:gd name="T72" fmla="*/ 144 w 219"/>
                <a:gd name="T73" fmla="*/ 156 h 204"/>
                <a:gd name="T74" fmla="*/ 142 w 219"/>
                <a:gd name="T75" fmla="*/ 156 h 204"/>
                <a:gd name="T76" fmla="*/ 118 w 219"/>
                <a:gd name="T77" fmla="*/ 175 h 204"/>
                <a:gd name="T78" fmla="*/ 13 w 219"/>
                <a:gd name="T79" fmla="*/ 175 h 204"/>
                <a:gd name="T80" fmla="*/ 19 w 219"/>
                <a:gd name="T81" fmla="*/ 154 h 204"/>
                <a:gd name="T82" fmla="*/ 142 w 219"/>
                <a:gd name="T83" fmla="*/ 194 h 204"/>
                <a:gd name="T84" fmla="*/ 128 w 219"/>
                <a:gd name="T85" fmla="*/ 180 h 204"/>
                <a:gd name="T86" fmla="*/ 142 w 219"/>
                <a:gd name="T87" fmla="*/ 166 h 204"/>
                <a:gd name="T88" fmla="*/ 156 w 219"/>
                <a:gd name="T89" fmla="*/ 180 h 204"/>
                <a:gd name="T90" fmla="*/ 142 w 219"/>
                <a:gd name="T91"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9" h="204">
                  <a:moveTo>
                    <a:pt x="215" y="15"/>
                  </a:moveTo>
                  <a:cubicBezTo>
                    <a:pt x="212" y="14"/>
                    <a:pt x="209" y="15"/>
                    <a:pt x="209" y="18"/>
                  </a:cubicBezTo>
                  <a:cubicBezTo>
                    <a:pt x="160" y="164"/>
                    <a:pt x="160" y="164"/>
                    <a:pt x="160" y="164"/>
                  </a:cubicBezTo>
                  <a:cubicBezTo>
                    <a:pt x="158" y="162"/>
                    <a:pt x="156" y="161"/>
                    <a:pt x="154" y="159"/>
                  </a:cubicBezTo>
                  <a:cubicBezTo>
                    <a:pt x="202" y="13"/>
                    <a:pt x="202" y="13"/>
                    <a:pt x="202" y="13"/>
                  </a:cubicBezTo>
                  <a:cubicBezTo>
                    <a:pt x="203" y="11"/>
                    <a:pt x="202" y="8"/>
                    <a:pt x="199" y="7"/>
                  </a:cubicBezTo>
                  <a:cubicBezTo>
                    <a:pt x="184" y="1"/>
                    <a:pt x="173" y="0"/>
                    <a:pt x="165" y="6"/>
                  </a:cubicBezTo>
                  <a:cubicBezTo>
                    <a:pt x="153" y="14"/>
                    <a:pt x="153" y="33"/>
                    <a:pt x="154" y="47"/>
                  </a:cubicBezTo>
                  <a:cubicBezTo>
                    <a:pt x="154" y="49"/>
                    <a:pt x="154" y="50"/>
                    <a:pt x="154" y="52"/>
                  </a:cubicBezTo>
                  <a:cubicBezTo>
                    <a:pt x="127" y="85"/>
                    <a:pt x="121" y="112"/>
                    <a:pt x="121" y="145"/>
                  </a:cubicBezTo>
                  <a:cubicBezTo>
                    <a:pt x="87" y="134"/>
                    <a:pt x="44" y="135"/>
                    <a:pt x="41" y="136"/>
                  </a:cubicBezTo>
                  <a:cubicBezTo>
                    <a:pt x="28" y="136"/>
                    <a:pt x="17" y="140"/>
                    <a:pt x="11" y="148"/>
                  </a:cubicBezTo>
                  <a:cubicBezTo>
                    <a:pt x="0" y="161"/>
                    <a:pt x="4" y="180"/>
                    <a:pt x="4" y="181"/>
                  </a:cubicBezTo>
                  <a:cubicBezTo>
                    <a:pt x="5" y="183"/>
                    <a:pt x="7" y="185"/>
                    <a:pt x="9" y="185"/>
                  </a:cubicBezTo>
                  <a:cubicBezTo>
                    <a:pt x="118" y="185"/>
                    <a:pt x="118" y="185"/>
                    <a:pt x="118" y="185"/>
                  </a:cubicBezTo>
                  <a:cubicBezTo>
                    <a:pt x="119" y="187"/>
                    <a:pt x="120" y="189"/>
                    <a:pt x="121" y="191"/>
                  </a:cubicBezTo>
                  <a:cubicBezTo>
                    <a:pt x="9" y="191"/>
                    <a:pt x="9" y="191"/>
                    <a:pt x="9" y="191"/>
                  </a:cubicBezTo>
                  <a:cubicBezTo>
                    <a:pt x="6" y="191"/>
                    <a:pt x="4" y="193"/>
                    <a:pt x="4" y="196"/>
                  </a:cubicBezTo>
                  <a:cubicBezTo>
                    <a:pt x="4" y="199"/>
                    <a:pt x="6" y="201"/>
                    <a:pt x="9" y="201"/>
                  </a:cubicBezTo>
                  <a:cubicBezTo>
                    <a:pt x="131" y="201"/>
                    <a:pt x="131" y="201"/>
                    <a:pt x="131" y="201"/>
                  </a:cubicBezTo>
                  <a:cubicBezTo>
                    <a:pt x="134" y="203"/>
                    <a:pt x="138" y="204"/>
                    <a:pt x="142" y="204"/>
                  </a:cubicBezTo>
                  <a:cubicBezTo>
                    <a:pt x="155" y="204"/>
                    <a:pt x="165" y="193"/>
                    <a:pt x="165" y="180"/>
                  </a:cubicBezTo>
                  <a:cubicBezTo>
                    <a:pt x="165" y="179"/>
                    <a:pt x="165" y="179"/>
                    <a:pt x="165" y="178"/>
                  </a:cubicBezTo>
                  <a:cubicBezTo>
                    <a:pt x="218" y="21"/>
                    <a:pt x="218" y="21"/>
                    <a:pt x="218" y="21"/>
                  </a:cubicBezTo>
                  <a:cubicBezTo>
                    <a:pt x="219" y="18"/>
                    <a:pt x="217" y="15"/>
                    <a:pt x="215" y="15"/>
                  </a:cubicBezTo>
                  <a:close/>
                  <a:moveTo>
                    <a:pt x="19" y="154"/>
                  </a:moveTo>
                  <a:cubicBezTo>
                    <a:pt x="23" y="148"/>
                    <a:pt x="31" y="145"/>
                    <a:pt x="41" y="145"/>
                  </a:cubicBezTo>
                  <a:cubicBezTo>
                    <a:pt x="41" y="145"/>
                    <a:pt x="41" y="145"/>
                    <a:pt x="41" y="145"/>
                  </a:cubicBezTo>
                  <a:cubicBezTo>
                    <a:pt x="42" y="145"/>
                    <a:pt x="91" y="144"/>
                    <a:pt x="124" y="157"/>
                  </a:cubicBezTo>
                  <a:cubicBezTo>
                    <a:pt x="126" y="157"/>
                    <a:pt x="127" y="157"/>
                    <a:pt x="129" y="156"/>
                  </a:cubicBezTo>
                  <a:cubicBezTo>
                    <a:pt x="130" y="155"/>
                    <a:pt x="131" y="154"/>
                    <a:pt x="131" y="152"/>
                  </a:cubicBezTo>
                  <a:cubicBezTo>
                    <a:pt x="130" y="117"/>
                    <a:pt x="135" y="90"/>
                    <a:pt x="163" y="57"/>
                  </a:cubicBezTo>
                  <a:cubicBezTo>
                    <a:pt x="163" y="56"/>
                    <a:pt x="164" y="55"/>
                    <a:pt x="164" y="54"/>
                  </a:cubicBezTo>
                  <a:cubicBezTo>
                    <a:pt x="164" y="52"/>
                    <a:pt x="164" y="49"/>
                    <a:pt x="164" y="47"/>
                  </a:cubicBezTo>
                  <a:cubicBezTo>
                    <a:pt x="163" y="35"/>
                    <a:pt x="163" y="19"/>
                    <a:pt x="170" y="14"/>
                  </a:cubicBezTo>
                  <a:cubicBezTo>
                    <a:pt x="175" y="11"/>
                    <a:pt x="182" y="11"/>
                    <a:pt x="192" y="14"/>
                  </a:cubicBezTo>
                  <a:cubicBezTo>
                    <a:pt x="144" y="156"/>
                    <a:pt x="144" y="156"/>
                    <a:pt x="144" y="156"/>
                  </a:cubicBezTo>
                  <a:cubicBezTo>
                    <a:pt x="144" y="156"/>
                    <a:pt x="143" y="156"/>
                    <a:pt x="142" y="156"/>
                  </a:cubicBezTo>
                  <a:cubicBezTo>
                    <a:pt x="130" y="156"/>
                    <a:pt x="121" y="164"/>
                    <a:pt x="118" y="175"/>
                  </a:cubicBezTo>
                  <a:cubicBezTo>
                    <a:pt x="13" y="175"/>
                    <a:pt x="13" y="175"/>
                    <a:pt x="13" y="175"/>
                  </a:cubicBezTo>
                  <a:cubicBezTo>
                    <a:pt x="13" y="170"/>
                    <a:pt x="13" y="160"/>
                    <a:pt x="19" y="154"/>
                  </a:cubicBezTo>
                  <a:close/>
                  <a:moveTo>
                    <a:pt x="142" y="194"/>
                  </a:moveTo>
                  <a:cubicBezTo>
                    <a:pt x="134" y="194"/>
                    <a:pt x="128" y="188"/>
                    <a:pt x="128" y="180"/>
                  </a:cubicBezTo>
                  <a:cubicBezTo>
                    <a:pt x="128" y="172"/>
                    <a:pt x="134" y="166"/>
                    <a:pt x="142" y="166"/>
                  </a:cubicBezTo>
                  <a:cubicBezTo>
                    <a:pt x="149" y="166"/>
                    <a:pt x="156" y="172"/>
                    <a:pt x="156" y="180"/>
                  </a:cubicBezTo>
                  <a:cubicBezTo>
                    <a:pt x="156" y="188"/>
                    <a:pt x="149" y="194"/>
                    <a:pt x="142" y="1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矩形 16">
              <a:extLst>
                <a:ext uri="{FF2B5EF4-FFF2-40B4-BE49-F238E27FC236}">
                  <a16:creationId xmlns:a16="http://schemas.microsoft.com/office/drawing/2014/main" xmlns="" id="{19185061-23FC-466E-884D-78F684177D7C}"/>
                </a:ext>
              </a:extLst>
            </p:cNvPr>
            <p:cNvSpPr/>
            <p:nvPr/>
          </p:nvSpPr>
          <p:spPr>
            <a:xfrm>
              <a:off x="47024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grpSp>
        <p:nvGrpSpPr>
          <p:cNvPr id="18" name="组合 17">
            <a:extLst>
              <a:ext uri="{FF2B5EF4-FFF2-40B4-BE49-F238E27FC236}">
                <a16:creationId xmlns:a16="http://schemas.microsoft.com/office/drawing/2014/main" xmlns="" id="{5432BFE3-92EF-40FF-87B2-D4EF62DEC127}"/>
              </a:ext>
            </a:extLst>
          </p:cNvPr>
          <p:cNvGrpSpPr/>
          <p:nvPr/>
        </p:nvGrpSpPr>
        <p:grpSpPr>
          <a:xfrm>
            <a:off x="8862562" y="3881893"/>
            <a:ext cx="2464027" cy="1553535"/>
            <a:chOff x="8335854" y="4649790"/>
            <a:chExt cx="2464027" cy="1553535"/>
          </a:xfrm>
        </p:grpSpPr>
        <p:grpSp>
          <p:nvGrpSpPr>
            <p:cNvPr id="19" name="Group 15">
              <a:extLst>
                <a:ext uri="{FF2B5EF4-FFF2-40B4-BE49-F238E27FC236}">
                  <a16:creationId xmlns:a16="http://schemas.microsoft.com/office/drawing/2014/main" xmlns="" id="{1DCA6E66-042F-40D1-A43E-8E9D111EF1E4}"/>
                </a:ext>
              </a:extLst>
            </p:cNvPr>
            <p:cNvGrpSpPr>
              <a:grpSpLocks noChangeAspect="1"/>
            </p:cNvGrpSpPr>
            <p:nvPr/>
          </p:nvGrpSpPr>
          <p:grpSpPr bwMode="auto">
            <a:xfrm>
              <a:off x="9108286" y="4649790"/>
              <a:ext cx="919163" cy="804863"/>
              <a:chOff x="5778" y="2929"/>
              <a:chExt cx="579" cy="507"/>
            </a:xfrm>
            <a:solidFill>
              <a:schemeClr val="bg1"/>
            </a:solidFill>
          </p:grpSpPr>
          <p:sp>
            <p:nvSpPr>
              <p:cNvPr id="21" name="Freeform 16">
                <a:extLst>
                  <a:ext uri="{FF2B5EF4-FFF2-40B4-BE49-F238E27FC236}">
                    <a16:creationId xmlns:a16="http://schemas.microsoft.com/office/drawing/2014/main" xmlns="" id="{6C37D7DD-C147-4977-B307-FAD3342A6760}"/>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xmlns="" id="{595AA162-D86A-49F3-BEFB-F9C8D77324B9}"/>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xmlns="" id="{81653AC2-5449-48DF-B5A1-D93EB44FD827}"/>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xmlns="" id="{AF919CC9-16A4-4478-AF81-02E49AB56CE2}"/>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xmlns="" id="{7CE1AF57-6D53-4FA9-BB5E-E5BE03577533}"/>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xmlns="" id="{146FD6C1-D51A-4468-9CDD-9A4E9012DD1E}"/>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xmlns="" id="{9C440D7C-0341-42E2-B1B9-58334CE8E741}"/>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a:extLst>
                <a:ext uri="{FF2B5EF4-FFF2-40B4-BE49-F238E27FC236}">
                  <a16:creationId xmlns:a16="http://schemas.microsoft.com/office/drawing/2014/main" xmlns="" id="{1A1AAD88-705A-45F5-A011-5D70E83850D6}"/>
                </a:ext>
              </a:extLst>
            </p:cNvPr>
            <p:cNvSpPr/>
            <p:nvPr/>
          </p:nvSpPr>
          <p:spPr>
            <a:xfrm>
              <a:off x="8335854"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cxnSp>
        <p:nvCxnSpPr>
          <p:cNvPr id="28" name="直接连接符 27">
            <a:extLst>
              <a:ext uri="{FF2B5EF4-FFF2-40B4-BE49-F238E27FC236}">
                <a16:creationId xmlns:a16="http://schemas.microsoft.com/office/drawing/2014/main" xmlns="" id="{38EAC410-2160-49C3-93B0-1FCCDD3F35D7}"/>
              </a:ext>
            </a:extLst>
          </p:cNvPr>
          <p:cNvCxnSpPr/>
          <p:nvPr/>
        </p:nvCxnSpPr>
        <p:spPr>
          <a:xfrm>
            <a:off x="4096713"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530A5D43-4FB9-48BD-ABB1-3D59F6097B2A}"/>
              </a:ext>
            </a:extLst>
          </p:cNvPr>
          <p:cNvCxnSpPr/>
          <p:nvPr/>
        </p:nvCxnSpPr>
        <p:spPr>
          <a:xfrm>
            <a:off x="8095288"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xmlns="" id="{892B9108-6E86-4E45-8890-2879AD284F2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232F33"/>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31" name="平行四边形 30">
            <a:extLst>
              <a:ext uri="{FF2B5EF4-FFF2-40B4-BE49-F238E27FC236}">
                <a16:creationId xmlns:a16="http://schemas.microsoft.com/office/drawing/2014/main" xmlns="" id="{38BA1D9D-7F19-4D04-B5DD-E4D17E47ABE4}"/>
              </a:ext>
            </a:extLst>
          </p:cNvPr>
          <p:cNvSpPr/>
          <p:nvPr/>
        </p:nvSpPr>
        <p:spPr>
          <a:xfrm>
            <a:off x="3329439" y="1094682"/>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38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798E2354-333E-417D-8929-F99CA84E1106}"/>
              </a:ext>
            </a:extLst>
          </p:cNvPr>
          <p:cNvGrpSpPr/>
          <p:nvPr/>
        </p:nvGrpSpPr>
        <p:grpSpPr>
          <a:xfrm>
            <a:off x="6506064" y="736407"/>
            <a:ext cx="4635325" cy="5004630"/>
            <a:chOff x="6555049" y="1193607"/>
            <a:chExt cx="4635325" cy="5004630"/>
          </a:xfrm>
        </p:grpSpPr>
        <p:sp>
          <p:nvSpPr>
            <p:cNvPr id="4" name="Freeform 18">
              <a:extLst>
                <a:ext uri="{FF2B5EF4-FFF2-40B4-BE49-F238E27FC236}">
                  <a16:creationId xmlns:a16="http://schemas.microsoft.com/office/drawing/2014/main" xmlns="" id="{BDC6B5A9-E1D5-4ED4-85A2-D11510CA9229}"/>
                </a:ext>
              </a:extLst>
            </p:cNvPr>
            <p:cNvSpPr>
              <a:spLocks noEditPoints="1"/>
            </p:cNvSpPr>
            <p:nvPr/>
          </p:nvSpPr>
          <p:spPr bwMode="auto">
            <a:xfrm>
              <a:off x="7637267" y="2509982"/>
              <a:ext cx="2476241" cy="2479880"/>
            </a:xfrm>
            <a:custGeom>
              <a:avLst/>
              <a:gdLst>
                <a:gd name="T0" fmla="*/ 457 w 764"/>
                <a:gd name="T1" fmla="*/ 656 h 765"/>
                <a:gd name="T2" fmla="*/ 430 w 764"/>
                <a:gd name="T3" fmla="*/ 630 h 765"/>
                <a:gd name="T4" fmla="*/ 457 w 764"/>
                <a:gd name="T5" fmla="*/ 604 h 765"/>
                <a:gd name="T6" fmla="*/ 483 w 764"/>
                <a:gd name="T7" fmla="*/ 630 h 765"/>
                <a:gd name="T8" fmla="*/ 457 w 764"/>
                <a:gd name="T9" fmla="*/ 656 h 765"/>
                <a:gd name="T10" fmla="*/ 382 w 764"/>
                <a:gd name="T11" fmla="*/ 0 h 765"/>
                <a:gd name="T12" fmla="*/ 0 w 764"/>
                <a:gd name="T13" fmla="*/ 382 h 765"/>
                <a:gd name="T14" fmla="*/ 382 w 764"/>
                <a:gd name="T15" fmla="*/ 765 h 765"/>
                <a:gd name="T16" fmla="*/ 764 w 764"/>
                <a:gd name="T17" fmla="*/ 382 h 765"/>
                <a:gd name="T18" fmla="*/ 382 w 764"/>
                <a:gd name="T1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65">
                  <a:moveTo>
                    <a:pt x="457" y="656"/>
                  </a:moveTo>
                  <a:cubicBezTo>
                    <a:pt x="442" y="656"/>
                    <a:pt x="430" y="644"/>
                    <a:pt x="430" y="630"/>
                  </a:cubicBezTo>
                  <a:cubicBezTo>
                    <a:pt x="430" y="615"/>
                    <a:pt x="442" y="604"/>
                    <a:pt x="457" y="604"/>
                  </a:cubicBezTo>
                  <a:cubicBezTo>
                    <a:pt x="471" y="604"/>
                    <a:pt x="483" y="615"/>
                    <a:pt x="483" y="630"/>
                  </a:cubicBezTo>
                  <a:cubicBezTo>
                    <a:pt x="483" y="644"/>
                    <a:pt x="471" y="656"/>
                    <a:pt x="457" y="656"/>
                  </a:cubicBezTo>
                  <a:moveTo>
                    <a:pt x="382" y="0"/>
                  </a:moveTo>
                  <a:cubicBezTo>
                    <a:pt x="171" y="0"/>
                    <a:pt x="0" y="171"/>
                    <a:pt x="0" y="382"/>
                  </a:cubicBezTo>
                  <a:cubicBezTo>
                    <a:pt x="0" y="593"/>
                    <a:pt x="171" y="765"/>
                    <a:pt x="382" y="765"/>
                  </a:cubicBezTo>
                  <a:cubicBezTo>
                    <a:pt x="593" y="765"/>
                    <a:pt x="764" y="593"/>
                    <a:pt x="764" y="382"/>
                  </a:cubicBezTo>
                  <a:cubicBezTo>
                    <a:pt x="764" y="171"/>
                    <a:pt x="593" y="0"/>
                    <a:pt x="38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9">
              <a:extLst>
                <a:ext uri="{FF2B5EF4-FFF2-40B4-BE49-F238E27FC236}">
                  <a16:creationId xmlns:a16="http://schemas.microsoft.com/office/drawing/2014/main" xmlns="" id="{14CD448C-4B7B-48B6-AB10-3F2DC7903056}"/>
                </a:ext>
              </a:extLst>
            </p:cNvPr>
            <p:cNvSpPr>
              <a:spLocks noChangeArrowheads="1"/>
            </p:cNvSpPr>
            <p:nvPr/>
          </p:nvSpPr>
          <p:spPr bwMode="auto">
            <a:xfrm>
              <a:off x="9636702" y="3865180"/>
              <a:ext cx="1542039" cy="154325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20">
              <a:extLst>
                <a:ext uri="{FF2B5EF4-FFF2-40B4-BE49-F238E27FC236}">
                  <a16:creationId xmlns:a16="http://schemas.microsoft.com/office/drawing/2014/main" xmlns="" id="{D138DA07-F388-4D95-831A-78C8C1542C3D}"/>
                </a:ext>
              </a:extLst>
            </p:cNvPr>
            <p:cNvSpPr>
              <a:spLocks noChangeArrowheads="1"/>
            </p:cNvSpPr>
            <p:nvPr/>
          </p:nvSpPr>
          <p:spPr bwMode="auto">
            <a:xfrm>
              <a:off x="6555049" y="3865180"/>
              <a:ext cx="1542039" cy="154325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21">
              <a:extLst>
                <a:ext uri="{FF2B5EF4-FFF2-40B4-BE49-F238E27FC236}">
                  <a16:creationId xmlns:a16="http://schemas.microsoft.com/office/drawing/2014/main" xmlns="" id="{D8B05C2C-57F5-466E-A583-97A07A8C79DA}"/>
                </a:ext>
              </a:extLst>
            </p:cNvPr>
            <p:cNvSpPr>
              <a:spLocks noChangeArrowheads="1"/>
            </p:cNvSpPr>
            <p:nvPr/>
          </p:nvSpPr>
          <p:spPr bwMode="auto">
            <a:xfrm>
              <a:off x="8094662" y="1193607"/>
              <a:ext cx="1542039" cy="154325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22">
              <a:extLst>
                <a:ext uri="{FF2B5EF4-FFF2-40B4-BE49-F238E27FC236}">
                  <a16:creationId xmlns:a16="http://schemas.microsoft.com/office/drawing/2014/main" xmlns="" id="{A75B0461-29E9-49F1-98C5-7F191CDEA28C}"/>
                </a:ext>
              </a:extLst>
            </p:cNvPr>
            <p:cNvSpPr>
              <a:spLocks noChangeArrowheads="1"/>
            </p:cNvSpPr>
            <p:nvPr/>
          </p:nvSpPr>
          <p:spPr bwMode="auto">
            <a:xfrm>
              <a:off x="8545946" y="4468165"/>
              <a:ext cx="172281" cy="16864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23">
              <a:extLst>
                <a:ext uri="{FF2B5EF4-FFF2-40B4-BE49-F238E27FC236}">
                  <a16:creationId xmlns:a16="http://schemas.microsoft.com/office/drawing/2014/main" xmlns="" id="{7E0D0EFF-F0EB-401D-94F7-629FB6D18C05}"/>
                </a:ext>
              </a:extLst>
            </p:cNvPr>
            <p:cNvSpPr>
              <a:spLocks noChangeArrowheads="1"/>
            </p:cNvSpPr>
            <p:nvPr/>
          </p:nvSpPr>
          <p:spPr bwMode="auto">
            <a:xfrm>
              <a:off x="8795875" y="4468165"/>
              <a:ext cx="171068" cy="16864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24">
              <a:extLst>
                <a:ext uri="{FF2B5EF4-FFF2-40B4-BE49-F238E27FC236}">
                  <a16:creationId xmlns:a16="http://schemas.microsoft.com/office/drawing/2014/main" xmlns="" id="{DAE1950B-E23D-499B-A204-43816C6DD9E6}"/>
                </a:ext>
              </a:extLst>
            </p:cNvPr>
            <p:cNvSpPr>
              <a:spLocks noChangeArrowheads="1"/>
            </p:cNvSpPr>
            <p:nvPr/>
          </p:nvSpPr>
          <p:spPr bwMode="auto">
            <a:xfrm>
              <a:off x="9045804" y="4468165"/>
              <a:ext cx="171068" cy="16864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5">
              <a:extLst>
                <a:ext uri="{FF2B5EF4-FFF2-40B4-BE49-F238E27FC236}">
                  <a16:creationId xmlns:a16="http://schemas.microsoft.com/office/drawing/2014/main" xmlns="" id="{14E46A3F-CAB2-4B25-A4B6-17A06186AD0E}"/>
                </a:ext>
              </a:extLst>
            </p:cNvPr>
            <p:cNvSpPr>
              <a:spLocks noEditPoints="1"/>
            </p:cNvSpPr>
            <p:nvPr/>
          </p:nvSpPr>
          <p:spPr bwMode="auto">
            <a:xfrm>
              <a:off x="7841093" y="5255563"/>
              <a:ext cx="1993368" cy="356695"/>
            </a:xfrm>
            <a:custGeom>
              <a:avLst/>
              <a:gdLst>
                <a:gd name="T0" fmla="*/ 14 w 1643"/>
                <a:gd name="T1" fmla="*/ 48 h 294"/>
                <a:gd name="T2" fmla="*/ 38 w 1643"/>
                <a:gd name="T3" fmla="*/ 16 h 294"/>
                <a:gd name="T4" fmla="*/ 1587 w 1643"/>
                <a:gd name="T5" fmla="*/ 174 h 294"/>
                <a:gd name="T6" fmla="*/ 1549 w 1643"/>
                <a:gd name="T7" fmla="*/ 123 h 294"/>
                <a:gd name="T8" fmla="*/ 1523 w 1643"/>
                <a:gd name="T9" fmla="*/ 136 h 294"/>
                <a:gd name="T10" fmla="*/ 1528 w 1643"/>
                <a:gd name="T11" fmla="*/ 88 h 294"/>
                <a:gd name="T12" fmla="*/ 1477 w 1643"/>
                <a:gd name="T13" fmla="*/ 158 h 294"/>
                <a:gd name="T14" fmla="*/ 1451 w 1643"/>
                <a:gd name="T15" fmla="*/ 171 h 294"/>
                <a:gd name="T16" fmla="*/ 1448 w 1643"/>
                <a:gd name="T17" fmla="*/ 126 h 294"/>
                <a:gd name="T18" fmla="*/ 1408 w 1643"/>
                <a:gd name="T19" fmla="*/ 187 h 294"/>
                <a:gd name="T20" fmla="*/ 1381 w 1643"/>
                <a:gd name="T21" fmla="*/ 198 h 294"/>
                <a:gd name="T22" fmla="*/ 1362 w 1643"/>
                <a:gd name="T23" fmla="*/ 161 h 294"/>
                <a:gd name="T24" fmla="*/ 1392 w 1643"/>
                <a:gd name="T25" fmla="*/ 150 h 294"/>
                <a:gd name="T26" fmla="*/ 1312 w 1643"/>
                <a:gd name="T27" fmla="*/ 222 h 294"/>
                <a:gd name="T28" fmla="*/ 1277 w 1643"/>
                <a:gd name="T29" fmla="*/ 190 h 294"/>
                <a:gd name="T30" fmla="*/ 1306 w 1643"/>
                <a:gd name="T31" fmla="*/ 179 h 294"/>
                <a:gd name="T32" fmla="*/ 1237 w 1643"/>
                <a:gd name="T33" fmla="*/ 243 h 294"/>
                <a:gd name="T34" fmla="*/ 1208 w 1643"/>
                <a:gd name="T35" fmla="*/ 251 h 294"/>
                <a:gd name="T36" fmla="*/ 1224 w 1643"/>
                <a:gd name="T37" fmla="*/ 203 h 294"/>
                <a:gd name="T38" fmla="*/ 1159 w 1643"/>
                <a:gd name="T39" fmla="*/ 262 h 294"/>
                <a:gd name="T40" fmla="*/ 1127 w 1643"/>
                <a:gd name="T41" fmla="*/ 267 h 294"/>
                <a:gd name="T42" fmla="*/ 1135 w 1643"/>
                <a:gd name="T43" fmla="*/ 225 h 294"/>
                <a:gd name="T44" fmla="*/ 1085 w 1643"/>
                <a:gd name="T45" fmla="*/ 275 h 294"/>
                <a:gd name="T46" fmla="*/ 1055 w 1643"/>
                <a:gd name="T47" fmla="*/ 281 h 294"/>
                <a:gd name="T48" fmla="*/ 1047 w 1643"/>
                <a:gd name="T49" fmla="*/ 238 h 294"/>
                <a:gd name="T50" fmla="*/ 1077 w 1643"/>
                <a:gd name="T51" fmla="*/ 235 h 294"/>
                <a:gd name="T52" fmla="*/ 981 w 1643"/>
                <a:gd name="T53" fmla="*/ 289 h 294"/>
                <a:gd name="T54" fmla="*/ 957 w 1643"/>
                <a:gd name="T55" fmla="*/ 249 h 294"/>
                <a:gd name="T56" fmla="*/ 986 w 1643"/>
                <a:gd name="T57" fmla="*/ 246 h 294"/>
                <a:gd name="T58" fmla="*/ 908 w 1643"/>
                <a:gd name="T59" fmla="*/ 294 h 294"/>
                <a:gd name="T60" fmla="*/ 876 w 1643"/>
                <a:gd name="T61" fmla="*/ 294 h 294"/>
                <a:gd name="T62" fmla="*/ 898 w 1643"/>
                <a:gd name="T63" fmla="*/ 251 h 294"/>
                <a:gd name="T64" fmla="*/ 831 w 1643"/>
                <a:gd name="T65" fmla="*/ 294 h 294"/>
                <a:gd name="T66" fmla="*/ 796 w 1643"/>
                <a:gd name="T67" fmla="*/ 294 h 294"/>
                <a:gd name="T68" fmla="*/ 815 w 1643"/>
                <a:gd name="T69" fmla="*/ 251 h 294"/>
                <a:gd name="T70" fmla="*/ 743 w 1643"/>
                <a:gd name="T71" fmla="*/ 291 h 294"/>
                <a:gd name="T72" fmla="*/ 708 w 1643"/>
                <a:gd name="T73" fmla="*/ 289 h 294"/>
                <a:gd name="T74" fmla="*/ 737 w 1643"/>
                <a:gd name="T75" fmla="*/ 249 h 294"/>
                <a:gd name="T76" fmla="*/ 657 w 1643"/>
                <a:gd name="T77" fmla="*/ 283 h 294"/>
                <a:gd name="T78" fmla="*/ 625 w 1643"/>
                <a:gd name="T79" fmla="*/ 278 h 294"/>
                <a:gd name="T80" fmla="*/ 657 w 1643"/>
                <a:gd name="T81" fmla="*/ 241 h 294"/>
                <a:gd name="T82" fmla="*/ 572 w 1643"/>
                <a:gd name="T83" fmla="*/ 270 h 294"/>
                <a:gd name="T84" fmla="*/ 551 w 1643"/>
                <a:gd name="T85" fmla="*/ 222 h 294"/>
                <a:gd name="T86" fmla="*/ 583 w 1643"/>
                <a:gd name="T87" fmla="*/ 230 h 294"/>
                <a:gd name="T88" fmla="*/ 486 w 1643"/>
                <a:gd name="T89" fmla="*/ 251 h 294"/>
                <a:gd name="T90" fmla="*/ 473 w 1643"/>
                <a:gd name="T91" fmla="*/ 206 h 294"/>
                <a:gd name="T92" fmla="*/ 505 w 1643"/>
                <a:gd name="T93" fmla="*/ 214 h 294"/>
                <a:gd name="T94" fmla="*/ 401 w 1643"/>
                <a:gd name="T95" fmla="*/ 230 h 294"/>
                <a:gd name="T96" fmla="*/ 398 w 1643"/>
                <a:gd name="T97" fmla="*/ 185 h 294"/>
                <a:gd name="T98" fmla="*/ 430 w 1643"/>
                <a:gd name="T99" fmla="*/ 193 h 294"/>
                <a:gd name="T100" fmla="*/ 318 w 1643"/>
                <a:gd name="T101" fmla="*/ 201 h 294"/>
                <a:gd name="T102" fmla="*/ 324 w 1643"/>
                <a:gd name="T103" fmla="*/ 158 h 294"/>
                <a:gd name="T104" fmla="*/ 353 w 1643"/>
                <a:gd name="T105" fmla="*/ 169 h 294"/>
                <a:gd name="T106" fmla="*/ 238 w 1643"/>
                <a:gd name="T107" fmla="*/ 169 h 294"/>
                <a:gd name="T108" fmla="*/ 246 w 1643"/>
                <a:gd name="T109" fmla="*/ 126 h 294"/>
                <a:gd name="T110" fmla="*/ 275 w 1643"/>
                <a:gd name="T111" fmla="*/ 139 h 294"/>
                <a:gd name="T112" fmla="*/ 163 w 1643"/>
                <a:gd name="T113" fmla="*/ 134 h 294"/>
                <a:gd name="T114" fmla="*/ 171 w 1643"/>
                <a:gd name="T115" fmla="*/ 91 h 294"/>
                <a:gd name="T116" fmla="*/ 201 w 1643"/>
                <a:gd name="T117" fmla="*/ 107 h 294"/>
                <a:gd name="T118" fmla="*/ 86 w 1643"/>
                <a:gd name="T119" fmla="*/ 94 h 294"/>
                <a:gd name="T120" fmla="*/ 102 w 1643"/>
                <a:gd name="T121" fmla="*/ 5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3" h="294">
                  <a:moveTo>
                    <a:pt x="59" y="30"/>
                  </a:moveTo>
                  <a:lnTo>
                    <a:pt x="38" y="64"/>
                  </a:lnTo>
                  <a:lnTo>
                    <a:pt x="35" y="62"/>
                  </a:lnTo>
                  <a:lnTo>
                    <a:pt x="30" y="59"/>
                  </a:lnTo>
                  <a:lnTo>
                    <a:pt x="27" y="59"/>
                  </a:lnTo>
                  <a:lnTo>
                    <a:pt x="24" y="56"/>
                  </a:lnTo>
                  <a:lnTo>
                    <a:pt x="22" y="54"/>
                  </a:lnTo>
                  <a:lnTo>
                    <a:pt x="19" y="54"/>
                  </a:lnTo>
                  <a:lnTo>
                    <a:pt x="16" y="51"/>
                  </a:lnTo>
                  <a:lnTo>
                    <a:pt x="14" y="48"/>
                  </a:lnTo>
                  <a:lnTo>
                    <a:pt x="11" y="48"/>
                  </a:lnTo>
                  <a:lnTo>
                    <a:pt x="8" y="46"/>
                  </a:lnTo>
                  <a:lnTo>
                    <a:pt x="3" y="43"/>
                  </a:lnTo>
                  <a:lnTo>
                    <a:pt x="0" y="40"/>
                  </a:lnTo>
                  <a:lnTo>
                    <a:pt x="24" y="6"/>
                  </a:lnTo>
                  <a:lnTo>
                    <a:pt x="27" y="8"/>
                  </a:lnTo>
                  <a:lnTo>
                    <a:pt x="30" y="11"/>
                  </a:lnTo>
                  <a:lnTo>
                    <a:pt x="32" y="14"/>
                  </a:lnTo>
                  <a:lnTo>
                    <a:pt x="35" y="14"/>
                  </a:lnTo>
                  <a:lnTo>
                    <a:pt x="38" y="16"/>
                  </a:lnTo>
                  <a:lnTo>
                    <a:pt x="40" y="19"/>
                  </a:lnTo>
                  <a:lnTo>
                    <a:pt x="43" y="19"/>
                  </a:lnTo>
                  <a:lnTo>
                    <a:pt x="46" y="22"/>
                  </a:lnTo>
                  <a:lnTo>
                    <a:pt x="51" y="24"/>
                  </a:lnTo>
                  <a:lnTo>
                    <a:pt x="54" y="24"/>
                  </a:lnTo>
                  <a:lnTo>
                    <a:pt x="56" y="27"/>
                  </a:lnTo>
                  <a:lnTo>
                    <a:pt x="59" y="30"/>
                  </a:lnTo>
                  <a:close/>
                  <a:moveTo>
                    <a:pt x="1638" y="51"/>
                  </a:moveTo>
                  <a:lnTo>
                    <a:pt x="1643" y="144"/>
                  </a:lnTo>
                  <a:lnTo>
                    <a:pt x="1587" y="174"/>
                  </a:lnTo>
                  <a:lnTo>
                    <a:pt x="1584" y="83"/>
                  </a:lnTo>
                  <a:lnTo>
                    <a:pt x="1507" y="30"/>
                  </a:lnTo>
                  <a:lnTo>
                    <a:pt x="1560" y="0"/>
                  </a:lnTo>
                  <a:lnTo>
                    <a:pt x="1638" y="51"/>
                  </a:lnTo>
                  <a:close/>
                  <a:moveTo>
                    <a:pt x="1541" y="80"/>
                  </a:moveTo>
                  <a:lnTo>
                    <a:pt x="1560" y="118"/>
                  </a:lnTo>
                  <a:lnTo>
                    <a:pt x="1557" y="118"/>
                  </a:lnTo>
                  <a:lnTo>
                    <a:pt x="1555" y="120"/>
                  </a:lnTo>
                  <a:lnTo>
                    <a:pt x="1552" y="120"/>
                  </a:lnTo>
                  <a:lnTo>
                    <a:pt x="1549" y="123"/>
                  </a:lnTo>
                  <a:lnTo>
                    <a:pt x="1547" y="126"/>
                  </a:lnTo>
                  <a:lnTo>
                    <a:pt x="1544" y="126"/>
                  </a:lnTo>
                  <a:lnTo>
                    <a:pt x="1541" y="128"/>
                  </a:lnTo>
                  <a:lnTo>
                    <a:pt x="1539" y="128"/>
                  </a:lnTo>
                  <a:lnTo>
                    <a:pt x="1536" y="131"/>
                  </a:lnTo>
                  <a:lnTo>
                    <a:pt x="1533" y="131"/>
                  </a:lnTo>
                  <a:lnTo>
                    <a:pt x="1531" y="134"/>
                  </a:lnTo>
                  <a:lnTo>
                    <a:pt x="1528" y="134"/>
                  </a:lnTo>
                  <a:lnTo>
                    <a:pt x="1525" y="136"/>
                  </a:lnTo>
                  <a:lnTo>
                    <a:pt x="1523" y="136"/>
                  </a:lnTo>
                  <a:lnTo>
                    <a:pt x="1504" y="99"/>
                  </a:lnTo>
                  <a:lnTo>
                    <a:pt x="1507" y="99"/>
                  </a:lnTo>
                  <a:lnTo>
                    <a:pt x="1509" y="96"/>
                  </a:lnTo>
                  <a:lnTo>
                    <a:pt x="1512" y="96"/>
                  </a:lnTo>
                  <a:lnTo>
                    <a:pt x="1515" y="94"/>
                  </a:lnTo>
                  <a:lnTo>
                    <a:pt x="1517" y="94"/>
                  </a:lnTo>
                  <a:lnTo>
                    <a:pt x="1520" y="91"/>
                  </a:lnTo>
                  <a:lnTo>
                    <a:pt x="1523" y="91"/>
                  </a:lnTo>
                  <a:lnTo>
                    <a:pt x="1525" y="88"/>
                  </a:lnTo>
                  <a:lnTo>
                    <a:pt x="1528" y="88"/>
                  </a:lnTo>
                  <a:lnTo>
                    <a:pt x="1531" y="86"/>
                  </a:lnTo>
                  <a:lnTo>
                    <a:pt x="1533" y="86"/>
                  </a:lnTo>
                  <a:lnTo>
                    <a:pt x="1536" y="83"/>
                  </a:lnTo>
                  <a:lnTo>
                    <a:pt x="1539" y="83"/>
                  </a:lnTo>
                  <a:lnTo>
                    <a:pt x="1541" y="80"/>
                  </a:lnTo>
                  <a:close/>
                  <a:moveTo>
                    <a:pt x="1467" y="118"/>
                  </a:moveTo>
                  <a:lnTo>
                    <a:pt x="1485" y="155"/>
                  </a:lnTo>
                  <a:lnTo>
                    <a:pt x="1483" y="155"/>
                  </a:lnTo>
                  <a:lnTo>
                    <a:pt x="1480" y="158"/>
                  </a:lnTo>
                  <a:lnTo>
                    <a:pt x="1477" y="158"/>
                  </a:lnTo>
                  <a:lnTo>
                    <a:pt x="1475" y="161"/>
                  </a:lnTo>
                  <a:lnTo>
                    <a:pt x="1472" y="161"/>
                  </a:lnTo>
                  <a:lnTo>
                    <a:pt x="1469" y="163"/>
                  </a:lnTo>
                  <a:lnTo>
                    <a:pt x="1467" y="163"/>
                  </a:lnTo>
                  <a:lnTo>
                    <a:pt x="1464" y="163"/>
                  </a:lnTo>
                  <a:lnTo>
                    <a:pt x="1461" y="166"/>
                  </a:lnTo>
                  <a:lnTo>
                    <a:pt x="1459" y="166"/>
                  </a:lnTo>
                  <a:lnTo>
                    <a:pt x="1456" y="169"/>
                  </a:lnTo>
                  <a:lnTo>
                    <a:pt x="1453" y="169"/>
                  </a:lnTo>
                  <a:lnTo>
                    <a:pt x="1451" y="171"/>
                  </a:lnTo>
                  <a:lnTo>
                    <a:pt x="1448" y="171"/>
                  </a:lnTo>
                  <a:lnTo>
                    <a:pt x="1445" y="171"/>
                  </a:lnTo>
                  <a:lnTo>
                    <a:pt x="1429" y="134"/>
                  </a:lnTo>
                  <a:lnTo>
                    <a:pt x="1429" y="134"/>
                  </a:lnTo>
                  <a:lnTo>
                    <a:pt x="1435" y="134"/>
                  </a:lnTo>
                  <a:lnTo>
                    <a:pt x="1437" y="131"/>
                  </a:lnTo>
                  <a:lnTo>
                    <a:pt x="1440" y="131"/>
                  </a:lnTo>
                  <a:lnTo>
                    <a:pt x="1443" y="128"/>
                  </a:lnTo>
                  <a:lnTo>
                    <a:pt x="1445" y="128"/>
                  </a:lnTo>
                  <a:lnTo>
                    <a:pt x="1448" y="126"/>
                  </a:lnTo>
                  <a:lnTo>
                    <a:pt x="1451" y="126"/>
                  </a:lnTo>
                  <a:lnTo>
                    <a:pt x="1453" y="123"/>
                  </a:lnTo>
                  <a:lnTo>
                    <a:pt x="1456" y="123"/>
                  </a:lnTo>
                  <a:lnTo>
                    <a:pt x="1459" y="120"/>
                  </a:lnTo>
                  <a:lnTo>
                    <a:pt x="1461" y="120"/>
                  </a:lnTo>
                  <a:lnTo>
                    <a:pt x="1464" y="120"/>
                  </a:lnTo>
                  <a:lnTo>
                    <a:pt x="1467" y="118"/>
                  </a:lnTo>
                  <a:lnTo>
                    <a:pt x="1467" y="118"/>
                  </a:lnTo>
                  <a:close/>
                  <a:moveTo>
                    <a:pt x="1392" y="150"/>
                  </a:moveTo>
                  <a:lnTo>
                    <a:pt x="1408" y="187"/>
                  </a:lnTo>
                  <a:lnTo>
                    <a:pt x="1408" y="187"/>
                  </a:lnTo>
                  <a:lnTo>
                    <a:pt x="1403" y="190"/>
                  </a:lnTo>
                  <a:lnTo>
                    <a:pt x="1400" y="190"/>
                  </a:lnTo>
                  <a:lnTo>
                    <a:pt x="1397" y="193"/>
                  </a:lnTo>
                  <a:lnTo>
                    <a:pt x="1395" y="193"/>
                  </a:lnTo>
                  <a:lnTo>
                    <a:pt x="1392" y="193"/>
                  </a:lnTo>
                  <a:lnTo>
                    <a:pt x="1389" y="195"/>
                  </a:lnTo>
                  <a:lnTo>
                    <a:pt x="1387" y="195"/>
                  </a:lnTo>
                  <a:lnTo>
                    <a:pt x="1384" y="198"/>
                  </a:lnTo>
                  <a:lnTo>
                    <a:pt x="1381" y="198"/>
                  </a:lnTo>
                  <a:lnTo>
                    <a:pt x="1378" y="198"/>
                  </a:lnTo>
                  <a:lnTo>
                    <a:pt x="1376" y="201"/>
                  </a:lnTo>
                  <a:lnTo>
                    <a:pt x="1373" y="201"/>
                  </a:lnTo>
                  <a:lnTo>
                    <a:pt x="1370" y="203"/>
                  </a:lnTo>
                  <a:lnTo>
                    <a:pt x="1368" y="203"/>
                  </a:lnTo>
                  <a:lnTo>
                    <a:pt x="1354" y="163"/>
                  </a:lnTo>
                  <a:lnTo>
                    <a:pt x="1354" y="163"/>
                  </a:lnTo>
                  <a:lnTo>
                    <a:pt x="1357" y="163"/>
                  </a:lnTo>
                  <a:lnTo>
                    <a:pt x="1360" y="161"/>
                  </a:lnTo>
                  <a:lnTo>
                    <a:pt x="1362" y="161"/>
                  </a:lnTo>
                  <a:lnTo>
                    <a:pt x="1365" y="161"/>
                  </a:lnTo>
                  <a:lnTo>
                    <a:pt x="1368" y="158"/>
                  </a:lnTo>
                  <a:lnTo>
                    <a:pt x="1373" y="158"/>
                  </a:lnTo>
                  <a:lnTo>
                    <a:pt x="1376" y="155"/>
                  </a:lnTo>
                  <a:lnTo>
                    <a:pt x="1378" y="155"/>
                  </a:lnTo>
                  <a:lnTo>
                    <a:pt x="1381" y="155"/>
                  </a:lnTo>
                  <a:lnTo>
                    <a:pt x="1384" y="152"/>
                  </a:lnTo>
                  <a:lnTo>
                    <a:pt x="1387" y="152"/>
                  </a:lnTo>
                  <a:lnTo>
                    <a:pt x="1389" y="150"/>
                  </a:lnTo>
                  <a:lnTo>
                    <a:pt x="1392" y="150"/>
                  </a:lnTo>
                  <a:lnTo>
                    <a:pt x="1392" y="150"/>
                  </a:lnTo>
                  <a:close/>
                  <a:moveTo>
                    <a:pt x="1314" y="177"/>
                  </a:moveTo>
                  <a:lnTo>
                    <a:pt x="1328" y="217"/>
                  </a:lnTo>
                  <a:lnTo>
                    <a:pt x="1328" y="217"/>
                  </a:lnTo>
                  <a:lnTo>
                    <a:pt x="1325" y="217"/>
                  </a:lnTo>
                  <a:lnTo>
                    <a:pt x="1322" y="219"/>
                  </a:lnTo>
                  <a:lnTo>
                    <a:pt x="1320" y="219"/>
                  </a:lnTo>
                  <a:lnTo>
                    <a:pt x="1317" y="219"/>
                  </a:lnTo>
                  <a:lnTo>
                    <a:pt x="1314" y="222"/>
                  </a:lnTo>
                  <a:lnTo>
                    <a:pt x="1312" y="222"/>
                  </a:lnTo>
                  <a:lnTo>
                    <a:pt x="1309" y="222"/>
                  </a:lnTo>
                  <a:lnTo>
                    <a:pt x="1304" y="225"/>
                  </a:lnTo>
                  <a:lnTo>
                    <a:pt x="1301" y="225"/>
                  </a:lnTo>
                  <a:lnTo>
                    <a:pt x="1298" y="225"/>
                  </a:lnTo>
                  <a:lnTo>
                    <a:pt x="1296" y="227"/>
                  </a:lnTo>
                  <a:lnTo>
                    <a:pt x="1293" y="227"/>
                  </a:lnTo>
                  <a:lnTo>
                    <a:pt x="1290" y="227"/>
                  </a:lnTo>
                  <a:lnTo>
                    <a:pt x="1288" y="230"/>
                  </a:lnTo>
                  <a:lnTo>
                    <a:pt x="1277" y="190"/>
                  </a:lnTo>
                  <a:lnTo>
                    <a:pt x="1277" y="190"/>
                  </a:lnTo>
                  <a:lnTo>
                    <a:pt x="1282" y="187"/>
                  </a:lnTo>
                  <a:lnTo>
                    <a:pt x="1285" y="187"/>
                  </a:lnTo>
                  <a:lnTo>
                    <a:pt x="1288" y="187"/>
                  </a:lnTo>
                  <a:lnTo>
                    <a:pt x="1290" y="185"/>
                  </a:lnTo>
                  <a:lnTo>
                    <a:pt x="1293" y="185"/>
                  </a:lnTo>
                  <a:lnTo>
                    <a:pt x="1296" y="185"/>
                  </a:lnTo>
                  <a:lnTo>
                    <a:pt x="1298" y="182"/>
                  </a:lnTo>
                  <a:lnTo>
                    <a:pt x="1301" y="182"/>
                  </a:lnTo>
                  <a:lnTo>
                    <a:pt x="1304" y="182"/>
                  </a:lnTo>
                  <a:lnTo>
                    <a:pt x="1306" y="179"/>
                  </a:lnTo>
                  <a:lnTo>
                    <a:pt x="1309" y="179"/>
                  </a:lnTo>
                  <a:lnTo>
                    <a:pt x="1312" y="179"/>
                  </a:lnTo>
                  <a:lnTo>
                    <a:pt x="1314" y="177"/>
                  </a:lnTo>
                  <a:lnTo>
                    <a:pt x="1314" y="177"/>
                  </a:lnTo>
                  <a:close/>
                  <a:moveTo>
                    <a:pt x="1237" y="201"/>
                  </a:moveTo>
                  <a:lnTo>
                    <a:pt x="1248" y="241"/>
                  </a:lnTo>
                  <a:lnTo>
                    <a:pt x="1245" y="241"/>
                  </a:lnTo>
                  <a:lnTo>
                    <a:pt x="1242" y="243"/>
                  </a:lnTo>
                  <a:lnTo>
                    <a:pt x="1240" y="243"/>
                  </a:lnTo>
                  <a:lnTo>
                    <a:pt x="1237" y="243"/>
                  </a:lnTo>
                  <a:lnTo>
                    <a:pt x="1234" y="243"/>
                  </a:lnTo>
                  <a:lnTo>
                    <a:pt x="1232" y="246"/>
                  </a:lnTo>
                  <a:lnTo>
                    <a:pt x="1229" y="246"/>
                  </a:lnTo>
                  <a:lnTo>
                    <a:pt x="1224" y="246"/>
                  </a:lnTo>
                  <a:lnTo>
                    <a:pt x="1221" y="249"/>
                  </a:lnTo>
                  <a:lnTo>
                    <a:pt x="1218" y="249"/>
                  </a:lnTo>
                  <a:lnTo>
                    <a:pt x="1216" y="249"/>
                  </a:lnTo>
                  <a:lnTo>
                    <a:pt x="1213" y="249"/>
                  </a:lnTo>
                  <a:lnTo>
                    <a:pt x="1210" y="251"/>
                  </a:lnTo>
                  <a:lnTo>
                    <a:pt x="1208" y="251"/>
                  </a:lnTo>
                  <a:lnTo>
                    <a:pt x="1197" y="211"/>
                  </a:lnTo>
                  <a:lnTo>
                    <a:pt x="1200" y="211"/>
                  </a:lnTo>
                  <a:lnTo>
                    <a:pt x="1202" y="209"/>
                  </a:lnTo>
                  <a:lnTo>
                    <a:pt x="1205" y="209"/>
                  </a:lnTo>
                  <a:lnTo>
                    <a:pt x="1208" y="209"/>
                  </a:lnTo>
                  <a:lnTo>
                    <a:pt x="1213" y="209"/>
                  </a:lnTo>
                  <a:lnTo>
                    <a:pt x="1216" y="206"/>
                  </a:lnTo>
                  <a:lnTo>
                    <a:pt x="1218" y="206"/>
                  </a:lnTo>
                  <a:lnTo>
                    <a:pt x="1221" y="206"/>
                  </a:lnTo>
                  <a:lnTo>
                    <a:pt x="1224" y="203"/>
                  </a:lnTo>
                  <a:lnTo>
                    <a:pt x="1226" y="203"/>
                  </a:lnTo>
                  <a:lnTo>
                    <a:pt x="1229" y="203"/>
                  </a:lnTo>
                  <a:lnTo>
                    <a:pt x="1232" y="203"/>
                  </a:lnTo>
                  <a:lnTo>
                    <a:pt x="1234" y="201"/>
                  </a:lnTo>
                  <a:lnTo>
                    <a:pt x="1237" y="201"/>
                  </a:lnTo>
                  <a:close/>
                  <a:moveTo>
                    <a:pt x="1157" y="219"/>
                  </a:moveTo>
                  <a:lnTo>
                    <a:pt x="1167" y="259"/>
                  </a:lnTo>
                  <a:lnTo>
                    <a:pt x="1165" y="262"/>
                  </a:lnTo>
                  <a:lnTo>
                    <a:pt x="1162" y="262"/>
                  </a:lnTo>
                  <a:lnTo>
                    <a:pt x="1159" y="262"/>
                  </a:lnTo>
                  <a:lnTo>
                    <a:pt x="1157" y="262"/>
                  </a:lnTo>
                  <a:lnTo>
                    <a:pt x="1151" y="262"/>
                  </a:lnTo>
                  <a:lnTo>
                    <a:pt x="1149" y="265"/>
                  </a:lnTo>
                  <a:lnTo>
                    <a:pt x="1146" y="265"/>
                  </a:lnTo>
                  <a:lnTo>
                    <a:pt x="1143" y="265"/>
                  </a:lnTo>
                  <a:lnTo>
                    <a:pt x="1141" y="265"/>
                  </a:lnTo>
                  <a:lnTo>
                    <a:pt x="1138" y="267"/>
                  </a:lnTo>
                  <a:lnTo>
                    <a:pt x="1135" y="267"/>
                  </a:lnTo>
                  <a:lnTo>
                    <a:pt x="1133" y="267"/>
                  </a:lnTo>
                  <a:lnTo>
                    <a:pt x="1127" y="267"/>
                  </a:lnTo>
                  <a:lnTo>
                    <a:pt x="1125" y="267"/>
                  </a:lnTo>
                  <a:lnTo>
                    <a:pt x="1125" y="267"/>
                  </a:lnTo>
                  <a:lnTo>
                    <a:pt x="1117" y="227"/>
                  </a:lnTo>
                  <a:lnTo>
                    <a:pt x="1117" y="227"/>
                  </a:lnTo>
                  <a:lnTo>
                    <a:pt x="1122" y="227"/>
                  </a:lnTo>
                  <a:lnTo>
                    <a:pt x="1125" y="227"/>
                  </a:lnTo>
                  <a:lnTo>
                    <a:pt x="1127" y="227"/>
                  </a:lnTo>
                  <a:lnTo>
                    <a:pt x="1130" y="225"/>
                  </a:lnTo>
                  <a:lnTo>
                    <a:pt x="1133" y="225"/>
                  </a:lnTo>
                  <a:lnTo>
                    <a:pt x="1135" y="225"/>
                  </a:lnTo>
                  <a:lnTo>
                    <a:pt x="1138" y="225"/>
                  </a:lnTo>
                  <a:lnTo>
                    <a:pt x="1141" y="222"/>
                  </a:lnTo>
                  <a:lnTo>
                    <a:pt x="1143" y="222"/>
                  </a:lnTo>
                  <a:lnTo>
                    <a:pt x="1146" y="222"/>
                  </a:lnTo>
                  <a:lnTo>
                    <a:pt x="1151" y="222"/>
                  </a:lnTo>
                  <a:lnTo>
                    <a:pt x="1154" y="222"/>
                  </a:lnTo>
                  <a:lnTo>
                    <a:pt x="1157" y="219"/>
                  </a:lnTo>
                  <a:lnTo>
                    <a:pt x="1157" y="219"/>
                  </a:lnTo>
                  <a:close/>
                  <a:moveTo>
                    <a:pt x="1077" y="235"/>
                  </a:moveTo>
                  <a:lnTo>
                    <a:pt x="1085" y="275"/>
                  </a:lnTo>
                  <a:lnTo>
                    <a:pt x="1082" y="275"/>
                  </a:lnTo>
                  <a:lnTo>
                    <a:pt x="1079" y="275"/>
                  </a:lnTo>
                  <a:lnTo>
                    <a:pt x="1077" y="278"/>
                  </a:lnTo>
                  <a:lnTo>
                    <a:pt x="1074" y="278"/>
                  </a:lnTo>
                  <a:lnTo>
                    <a:pt x="1071" y="278"/>
                  </a:lnTo>
                  <a:lnTo>
                    <a:pt x="1069" y="278"/>
                  </a:lnTo>
                  <a:lnTo>
                    <a:pt x="1066" y="278"/>
                  </a:lnTo>
                  <a:lnTo>
                    <a:pt x="1061" y="278"/>
                  </a:lnTo>
                  <a:lnTo>
                    <a:pt x="1058" y="281"/>
                  </a:lnTo>
                  <a:lnTo>
                    <a:pt x="1055" y="281"/>
                  </a:lnTo>
                  <a:lnTo>
                    <a:pt x="1053" y="281"/>
                  </a:lnTo>
                  <a:lnTo>
                    <a:pt x="1050" y="281"/>
                  </a:lnTo>
                  <a:lnTo>
                    <a:pt x="1047" y="281"/>
                  </a:lnTo>
                  <a:lnTo>
                    <a:pt x="1042" y="281"/>
                  </a:lnTo>
                  <a:lnTo>
                    <a:pt x="1042" y="281"/>
                  </a:lnTo>
                  <a:lnTo>
                    <a:pt x="1037" y="241"/>
                  </a:lnTo>
                  <a:lnTo>
                    <a:pt x="1037" y="241"/>
                  </a:lnTo>
                  <a:lnTo>
                    <a:pt x="1042" y="241"/>
                  </a:lnTo>
                  <a:lnTo>
                    <a:pt x="1045" y="241"/>
                  </a:lnTo>
                  <a:lnTo>
                    <a:pt x="1047" y="238"/>
                  </a:lnTo>
                  <a:lnTo>
                    <a:pt x="1050" y="238"/>
                  </a:lnTo>
                  <a:lnTo>
                    <a:pt x="1053" y="238"/>
                  </a:lnTo>
                  <a:lnTo>
                    <a:pt x="1055" y="238"/>
                  </a:lnTo>
                  <a:lnTo>
                    <a:pt x="1058" y="238"/>
                  </a:lnTo>
                  <a:lnTo>
                    <a:pt x="1061" y="238"/>
                  </a:lnTo>
                  <a:lnTo>
                    <a:pt x="1066" y="238"/>
                  </a:lnTo>
                  <a:lnTo>
                    <a:pt x="1069" y="235"/>
                  </a:lnTo>
                  <a:lnTo>
                    <a:pt x="1071" y="235"/>
                  </a:lnTo>
                  <a:lnTo>
                    <a:pt x="1074" y="235"/>
                  </a:lnTo>
                  <a:lnTo>
                    <a:pt x="1077" y="235"/>
                  </a:lnTo>
                  <a:lnTo>
                    <a:pt x="1077" y="235"/>
                  </a:lnTo>
                  <a:close/>
                  <a:moveTo>
                    <a:pt x="997" y="246"/>
                  </a:moveTo>
                  <a:lnTo>
                    <a:pt x="1002" y="286"/>
                  </a:lnTo>
                  <a:lnTo>
                    <a:pt x="999" y="286"/>
                  </a:lnTo>
                  <a:lnTo>
                    <a:pt x="997" y="286"/>
                  </a:lnTo>
                  <a:lnTo>
                    <a:pt x="994" y="286"/>
                  </a:lnTo>
                  <a:lnTo>
                    <a:pt x="991" y="286"/>
                  </a:lnTo>
                  <a:lnTo>
                    <a:pt x="989" y="289"/>
                  </a:lnTo>
                  <a:lnTo>
                    <a:pt x="986" y="289"/>
                  </a:lnTo>
                  <a:lnTo>
                    <a:pt x="981" y="289"/>
                  </a:lnTo>
                  <a:lnTo>
                    <a:pt x="978" y="289"/>
                  </a:lnTo>
                  <a:lnTo>
                    <a:pt x="975" y="289"/>
                  </a:lnTo>
                  <a:lnTo>
                    <a:pt x="973" y="289"/>
                  </a:lnTo>
                  <a:lnTo>
                    <a:pt x="970" y="289"/>
                  </a:lnTo>
                  <a:lnTo>
                    <a:pt x="967" y="289"/>
                  </a:lnTo>
                  <a:lnTo>
                    <a:pt x="965" y="289"/>
                  </a:lnTo>
                  <a:lnTo>
                    <a:pt x="959" y="289"/>
                  </a:lnTo>
                  <a:lnTo>
                    <a:pt x="959" y="289"/>
                  </a:lnTo>
                  <a:lnTo>
                    <a:pt x="957" y="249"/>
                  </a:lnTo>
                  <a:lnTo>
                    <a:pt x="957" y="249"/>
                  </a:lnTo>
                  <a:lnTo>
                    <a:pt x="959" y="249"/>
                  </a:lnTo>
                  <a:lnTo>
                    <a:pt x="962" y="249"/>
                  </a:lnTo>
                  <a:lnTo>
                    <a:pt x="967" y="249"/>
                  </a:lnTo>
                  <a:lnTo>
                    <a:pt x="970" y="249"/>
                  </a:lnTo>
                  <a:lnTo>
                    <a:pt x="973" y="249"/>
                  </a:lnTo>
                  <a:lnTo>
                    <a:pt x="975" y="246"/>
                  </a:lnTo>
                  <a:lnTo>
                    <a:pt x="978" y="246"/>
                  </a:lnTo>
                  <a:lnTo>
                    <a:pt x="981" y="246"/>
                  </a:lnTo>
                  <a:lnTo>
                    <a:pt x="983" y="246"/>
                  </a:lnTo>
                  <a:lnTo>
                    <a:pt x="986" y="246"/>
                  </a:lnTo>
                  <a:lnTo>
                    <a:pt x="991" y="246"/>
                  </a:lnTo>
                  <a:lnTo>
                    <a:pt x="994" y="246"/>
                  </a:lnTo>
                  <a:lnTo>
                    <a:pt x="997" y="246"/>
                  </a:lnTo>
                  <a:lnTo>
                    <a:pt x="997" y="246"/>
                  </a:lnTo>
                  <a:close/>
                  <a:moveTo>
                    <a:pt x="916" y="251"/>
                  </a:moveTo>
                  <a:lnTo>
                    <a:pt x="916" y="291"/>
                  </a:lnTo>
                  <a:lnTo>
                    <a:pt x="916" y="291"/>
                  </a:lnTo>
                  <a:lnTo>
                    <a:pt x="914" y="291"/>
                  </a:lnTo>
                  <a:lnTo>
                    <a:pt x="911" y="294"/>
                  </a:lnTo>
                  <a:lnTo>
                    <a:pt x="908" y="294"/>
                  </a:lnTo>
                  <a:lnTo>
                    <a:pt x="906" y="294"/>
                  </a:lnTo>
                  <a:lnTo>
                    <a:pt x="900" y="294"/>
                  </a:lnTo>
                  <a:lnTo>
                    <a:pt x="898" y="294"/>
                  </a:lnTo>
                  <a:lnTo>
                    <a:pt x="895" y="294"/>
                  </a:lnTo>
                  <a:lnTo>
                    <a:pt x="892" y="294"/>
                  </a:lnTo>
                  <a:lnTo>
                    <a:pt x="890" y="294"/>
                  </a:lnTo>
                  <a:lnTo>
                    <a:pt x="887" y="294"/>
                  </a:lnTo>
                  <a:lnTo>
                    <a:pt x="882" y="294"/>
                  </a:lnTo>
                  <a:lnTo>
                    <a:pt x="879" y="294"/>
                  </a:lnTo>
                  <a:lnTo>
                    <a:pt x="876" y="294"/>
                  </a:lnTo>
                  <a:lnTo>
                    <a:pt x="876" y="294"/>
                  </a:lnTo>
                  <a:lnTo>
                    <a:pt x="874" y="251"/>
                  </a:lnTo>
                  <a:lnTo>
                    <a:pt x="876" y="251"/>
                  </a:lnTo>
                  <a:lnTo>
                    <a:pt x="879" y="251"/>
                  </a:lnTo>
                  <a:lnTo>
                    <a:pt x="882" y="251"/>
                  </a:lnTo>
                  <a:lnTo>
                    <a:pt x="884" y="251"/>
                  </a:lnTo>
                  <a:lnTo>
                    <a:pt x="887" y="251"/>
                  </a:lnTo>
                  <a:lnTo>
                    <a:pt x="890" y="251"/>
                  </a:lnTo>
                  <a:lnTo>
                    <a:pt x="895" y="251"/>
                  </a:lnTo>
                  <a:lnTo>
                    <a:pt x="898" y="251"/>
                  </a:lnTo>
                  <a:lnTo>
                    <a:pt x="900" y="251"/>
                  </a:lnTo>
                  <a:lnTo>
                    <a:pt x="903" y="251"/>
                  </a:lnTo>
                  <a:lnTo>
                    <a:pt x="906" y="251"/>
                  </a:lnTo>
                  <a:lnTo>
                    <a:pt x="908" y="251"/>
                  </a:lnTo>
                  <a:lnTo>
                    <a:pt x="911" y="251"/>
                  </a:lnTo>
                  <a:lnTo>
                    <a:pt x="914" y="251"/>
                  </a:lnTo>
                  <a:lnTo>
                    <a:pt x="916" y="251"/>
                  </a:lnTo>
                  <a:close/>
                  <a:moveTo>
                    <a:pt x="834" y="254"/>
                  </a:moveTo>
                  <a:lnTo>
                    <a:pt x="834" y="294"/>
                  </a:lnTo>
                  <a:lnTo>
                    <a:pt x="831" y="294"/>
                  </a:lnTo>
                  <a:lnTo>
                    <a:pt x="828" y="294"/>
                  </a:lnTo>
                  <a:lnTo>
                    <a:pt x="826" y="294"/>
                  </a:lnTo>
                  <a:lnTo>
                    <a:pt x="820" y="294"/>
                  </a:lnTo>
                  <a:lnTo>
                    <a:pt x="818" y="294"/>
                  </a:lnTo>
                  <a:lnTo>
                    <a:pt x="815" y="294"/>
                  </a:lnTo>
                  <a:lnTo>
                    <a:pt x="810" y="294"/>
                  </a:lnTo>
                  <a:lnTo>
                    <a:pt x="807" y="294"/>
                  </a:lnTo>
                  <a:lnTo>
                    <a:pt x="804" y="294"/>
                  </a:lnTo>
                  <a:lnTo>
                    <a:pt x="799" y="294"/>
                  </a:lnTo>
                  <a:lnTo>
                    <a:pt x="796" y="294"/>
                  </a:lnTo>
                  <a:lnTo>
                    <a:pt x="794" y="294"/>
                  </a:lnTo>
                  <a:lnTo>
                    <a:pt x="791" y="294"/>
                  </a:lnTo>
                  <a:lnTo>
                    <a:pt x="794" y="251"/>
                  </a:lnTo>
                  <a:lnTo>
                    <a:pt x="794" y="251"/>
                  </a:lnTo>
                  <a:lnTo>
                    <a:pt x="799" y="251"/>
                  </a:lnTo>
                  <a:lnTo>
                    <a:pt x="802" y="251"/>
                  </a:lnTo>
                  <a:lnTo>
                    <a:pt x="804" y="251"/>
                  </a:lnTo>
                  <a:lnTo>
                    <a:pt x="807" y="251"/>
                  </a:lnTo>
                  <a:lnTo>
                    <a:pt x="812" y="251"/>
                  </a:lnTo>
                  <a:lnTo>
                    <a:pt x="815" y="251"/>
                  </a:lnTo>
                  <a:lnTo>
                    <a:pt x="818" y="251"/>
                  </a:lnTo>
                  <a:lnTo>
                    <a:pt x="823" y="251"/>
                  </a:lnTo>
                  <a:lnTo>
                    <a:pt x="826" y="254"/>
                  </a:lnTo>
                  <a:lnTo>
                    <a:pt x="828" y="254"/>
                  </a:lnTo>
                  <a:lnTo>
                    <a:pt x="831" y="254"/>
                  </a:lnTo>
                  <a:lnTo>
                    <a:pt x="834" y="254"/>
                  </a:lnTo>
                  <a:close/>
                  <a:moveTo>
                    <a:pt x="751" y="249"/>
                  </a:moveTo>
                  <a:lnTo>
                    <a:pt x="748" y="291"/>
                  </a:lnTo>
                  <a:lnTo>
                    <a:pt x="748" y="291"/>
                  </a:lnTo>
                  <a:lnTo>
                    <a:pt x="743" y="291"/>
                  </a:lnTo>
                  <a:lnTo>
                    <a:pt x="740" y="291"/>
                  </a:lnTo>
                  <a:lnTo>
                    <a:pt x="737" y="291"/>
                  </a:lnTo>
                  <a:lnTo>
                    <a:pt x="732" y="291"/>
                  </a:lnTo>
                  <a:lnTo>
                    <a:pt x="729" y="289"/>
                  </a:lnTo>
                  <a:lnTo>
                    <a:pt x="727" y="289"/>
                  </a:lnTo>
                  <a:lnTo>
                    <a:pt x="724" y="289"/>
                  </a:lnTo>
                  <a:lnTo>
                    <a:pt x="719" y="289"/>
                  </a:lnTo>
                  <a:lnTo>
                    <a:pt x="716" y="289"/>
                  </a:lnTo>
                  <a:lnTo>
                    <a:pt x="713" y="289"/>
                  </a:lnTo>
                  <a:lnTo>
                    <a:pt x="708" y="289"/>
                  </a:lnTo>
                  <a:lnTo>
                    <a:pt x="708" y="289"/>
                  </a:lnTo>
                  <a:lnTo>
                    <a:pt x="711" y="246"/>
                  </a:lnTo>
                  <a:lnTo>
                    <a:pt x="713" y="246"/>
                  </a:lnTo>
                  <a:lnTo>
                    <a:pt x="716" y="246"/>
                  </a:lnTo>
                  <a:lnTo>
                    <a:pt x="719" y="249"/>
                  </a:lnTo>
                  <a:lnTo>
                    <a:pt x="724" y="249"/>
                  </a:lnTo>
                  <a:lnTo>
                    <a:pt x="727" y="249"/>
                  </a:lnTo>
                  <a:lnTo>
                    <a:pt x="729" y="249"/>
                  </a:lnTo>
                  <a:lnTo>
                    <a:pt x="732" y="249"/>
                  </a:lnTo>
                  <a:lnTo>
                    <a:pt x="737" y="249"/>
                  </a:lnTo>
                  <a:lnTo>
                    <a:pt x="740" y="249"/>
                  </a:lnTo>
                  <a:lnTo>
                    <a:pt x="743" y="249"/>
                  </a:lnTo>
                  <a:lnTo>
                    <a:pt x="746" y="249"/>
                  </a:lnTo>
                  <a:lnTo>
                    <a:pt x="751" y="249"/>
                  </a:lnTo>
                  <a:lnTo>
                    <a:pt x="751" y="249"/>
                  </a:lnTo>
                  <a:close/>
                  <a:moveTo>
                    <a:pt x="671" y="243"/>
                  </a:moveTo>
                  <a:lnTo>
                    <a:pt x="665" y="283"/>
                  </a:lnTo>
                  <a:lnTo>
                    <a:pt x="663" y="283"/>
                  </a:lnTo>
                  <a:lnTo>
                    <a:pt x="660" y="283"/>
                  </a:lnTo>
                  <a:lnTo>
                    <a:pt x="657" y="283"/>
                  </a:lnTo>
                  <a:lnTo>
                    <a:pt x="655" y="283"/>
                  </a:lnTo>
                  <a:lnTo>
                    <a:pt x="649" y="281"/>
                  </a:lnTo>
                  <a:lnTo>
                    <a:pt x="647" y="281"/>
                  </a:lnTo>
                  <a:lnTo>
                    <a:pt x="644" y="281"/>
                  </a:lnTo>
                  <a:lnTo>
                    <a:pt x="639" y="281"/>
                  </a:lnTo>
                  <a:lnTo>
                    <a:pt x="636" y="281"/>
                  </a:lnTo>
                  <a:lnTo>
                    <a:pt x="633" y="281"/>
                  </a:lnTo>
                  <a:lnTo>
                    <a:pt x="628" y="278"/>
                  </a:lnTo>
                  <a:lnTo>
                    <a:pt x="625" y="278"/>
                  </a:lnTo>
                  <a:lnTo>
                    <a:pt x="625" y="278"/>
                  </a:lnTo>
                  <a:lnTo>
                    <a:pt x="631" y="238"/>
                  </a:lnTo>
                  <a:lnTo>
                    <a:pt x="631" y="238"/>
                  </a:lnTo>
                  <a:lnTo>
                    <a:pt x="636" y="238"/>
                  </a:lnTo>
                  <a:lnTo>
                    <a:pt x="639" y="238"/>
                  </a:lnTo>
                  <a:lnTo>
                    <a:pt x="641" y="238"/>
                  </a:lnTo>
                  <a:lnTo>
                    <a:pt x="644" y="241"/>
                  </a:lnTo>
                  <a:lnTo>
                    <a:pt x="649" y="241"/>
                  </a:lnTo>
                  <a:lnTo>
                    <a:pt x="652" y="241"/>
                  </a:lnTo>
                  <a:lnTo>
                    <a:pt x="655" y="241"/>
                  </a:lnTo>
                  <a:lnTo>
                    <a:pt x="657" y="241"/>
                  </a:lnTo>
                  <a:lnTo>
                    <a:pt x="663" y="241"/>
                  </a:lnTo>
                  <a:lnTo>
                    <a:pt x="665" y="241"/>
                  </a:lnTo>
                  <a:lnTo>
                    <a:pt x="668" y="243"/>
                  </a:lnTo>
                  <a:lnTo>
                    <a:pt x="671" y="243"/>
                  </a:lnTo>
                  <a:close/>
                  <a:moveTo>
                    <a:pt x="591" y="230"/>
                  </a:moveTo>
                  <a:lnTo>
                    <a:pt x="583" y="273"/>
                  </a:lnTo>
                  <a:lnTo>
                    <a:pt x="580" y="270"/>
                  </a:lnTo>
                  <a:lnTo>
                    <a:pt x="577" y="270"/>
                  </a:lnTo>
                  <a:lnTo>
                    <a:pt x="575" y="270"/>
                  </a:lnTo>
                  <a:lnTo>
                    <a:pt x="572" y="270"/>
                  </a:lnTo>
                  <a:lnTo>
                    <a:pt x="567" y="270"/>
                  </a:lnTo>
                  <a:lnTo>
                    <a:pt x="564" y="267"/>
                  </a:lnTo>
                  <a:lnTo>
                    <a:pt x="561" y="267"/>
                  </a:lnTo>
                  <a:lnTo>
                    <a:pt x="556" y="267"/>
                  </a:lnTo>
                  <a:lnTo>
                    <a:pt x="553" y="267"/>
                  </a:lnTo>
                  <a:lnTo>
                    <a:pt x="551" y="265"/>
                  </a:lnTo>
                  <a:lnTo>
                    <a:pt x="548" y="265"/>
                  </a:lnTo>
                  <a:lnTo>
                    <a:pt x="543" y="265"/>
                  </a:lnTo>
                  <a:lnTo>
                    <a:pt x="543" y="265"/>
                  </a:lnTo>
                  <a:lnTo>
                    <a:pt x="551" y="222"/>
                  </a:lnTo>
                  <a:lnTo>
                    <a:pt x="551" y="225"/>
                  </a:lnTo>
                  <a:lnTo>
                    <a:pt x="556" y="225"/>
                  </a:lnTo>
                  <a:lnTo>
                    <a:pt x="559" y="225"/>
                  </a:lnTo>
                  <a:lnTo>
                    <a:pt x="561" y="225"/>
                  </a:lnTo>
                  <a:lnTo>
                    <a:pt x="564" y="227"/>
                  </a:lnTo>
                  <a:lnTo>
                    <a:pt x="569" y="227"/>
                  </a:lnTo>
                  <a:lnTo>
                    <a:pt x="572" y="227"/>
                  </a:lnTo>
                  <a:lnTo>
                    <a:pt x="575" y="227"/>
                  </a:lnTo>
                  <a:lnTo>
                    <a:pt x="577" y="230"/>
                  </a:lnTo>
                  <a:lnTo>
                    <a:pt x="583" y="230"/>
                  </a:lnTo>
                  <a:lnTo>
                    <a:pt x="585" y="230"/>
                  </a:lnTo>
                  <a:lnTo>
                    <a:pt x="588" y="230"/>
                  </a:lnTo>
                  <a:lnTo>
                    <a:pt x="591" y="230"/>
                  </a:lnTo>
                  <a:close/>
                  <a:moveTo>
                    <a:pt x="510" y="214"/>
                  </a:moveTo>
                  <a:lnTo>
                    <a:pt x="500" y="254"/>
                  </a:lnTo>
                  <a:lnTo>
                    <a:pt x="500" y="254"/>
                  </a:lnTo>
                  <a:lnTo>
                    <a:pt x="494" y="254"/>
                  </a:lnTo>
                  <a:lnTo>
                    <a:pt x="492" y="254"/>
                  </a:lnTo>
                  <a:lnTo>
                    <a:pt x="489" y="251"/>
                  </a:lnTo>
                  <a:lnTo>
                    <a:pt x="486" y="251"/>
                  </a:lnTo>
                  <a:lnTo>
                    <a:pt x="481" y="251"/>
                  </a:lnTo>
                  <a:lnTo>
                    <a:pt x="478" y="249"/>
                  </a:lnTo>
                  <a:lnTo>
                    <a:pt x="476" y="249"/>
                  </a:lnTo>
                  <a:lnTo>
                    <a:pt x="473" y="249"/>
                  </a:lnTo>
                  <a:lnTo>
                    <a:pt x="468" y="246"/>
                  </a:lnTo>
                  <a:lnTo>
                    <a:pt x="465" y="246"/>
                  </a:lnTo>
                  <a:lnTo>
                    <a:pt x="462" y="246"/>
                  </a:lnTo>
                  <a:lnTo>
                    <a:pt x="460" y="246"/>
                  </a:lnTo>
                  <a:lnTo>
                    <a:pt x="470" y="206"/>
                  </a:lnTo>
                  <a:lnTo>
                    <a:pt x="473" y="206"/>
                  </a:lnTo>
                  <a:lnTo>
                    <a:pt x="476" y="206"/>
                  </a:lnTo>
                  <a:lnTo>
                    <a:pt x="478" y="206"/>
                  </a:lnTo>
                  <a:lnTo>
                    <a:pt x="481" y="209"/>
                  </a:lnTo>
                  <a:lnTo>
                    <a:pt x="486" y="209"/>
                  </a:lnTo>
                  <a:lnTo>
                    <a:pt x="489" y="209"/>
                  </a:lnTo>
                  <a:lnTo>
                    <a:pt x="492" y="211"/>
                  </a:lnTo>
                  <a:lnTo>
                    <a:pt x="494" y="211"/>
                  </a:lnTo>
                  <a:lnTo>
                    <a:pt x="500" y="211"/>
                  </a:lnTo>
                  <a:lnTo>
                    <a:pt x="502" y="214"/>
                  </a:lnTo>
                  <a:lnTo>
                    <a:pt x="505" y="214"/>
                  </a:lnTo>
                  <a:lnTo>
                    <a:pt x="508" y="214"/>
                  </a:lnTo>
                  <a:lnTo>
                    <a:pt x="510" y="214"/>
                  </a:lnTo>
                  <a:close/>
                  <a:moveTo>
                    <a:pt x="430" y="195"/>
                  </a:moveTo>
                  <a:lnTo>
                    <a:pt x="420" y="233"/>
                  </a:lnTo>
                  <a:lnTo>
                    <a:pt x="417" y="233"/>
                  </a:lnTo>
                  <a:lnTo>
                    <a:pt x="414" y="233"/>
                  </a:lnTo>
                  <a:lnTo>
                    <a:pt x="412" y="233"/>
                  </a:lnTo>
                  <a:lnTo>
                    <a:pt x="409" y="230"/>
                  </a:lnTo>
                  <a:lnTo>
                    <a:pt x="404" y="230"/>
                  </a:lnTo>
                  <a:lnTo>
                    <a:pt x="401" y="230"/>
                  </a:lnTo>
                  <a:lnTo>
                    <a:pt x="398" y="227"/>
                  </a:lnTo>
                  <a:lnTo>
                    <a:pt x="396" y="227"/>
                  </a:lnTo>
                  <a:lnTo>
                    <a:pt x="390" y="225"/>
                  </a:lnTo>
                  <a:lnTo>
                    <a:pt x="388" y="225"/>
                  </a:lnTo>
                  <a:lnTo>
                    <a:pt x="385" y="225"/>
                  </a:lnTo>
                  <a:lnTo>
                    <a:pt x="382" y="222"/>
                  </a:lnTo>
                  <a:lnTo>
                    <a:pt x="380" y="222"/>
                  </a:lnTo>
                  <a:lnTo>
                    <a:pt x="390" y="182"/>
                  </a:lnTo>
                  <a:lnTo>
                    <a:pt x="393" y="182"/>
                  </a:lnTo>
                  <a:lnTo>
                    <a:pt x="398" y="185"/>
                  </a:lnTo>
                  <a:lnTo>
                    <a:pt x="401" y="185"/>
                  </a:lnTo>
                  <a:lnTo>
                    <a:pt x="404" y="187"/>
                  </a:lnTo>
                  <a:lnTo>
                    <a:pt x="406" y="187"/>
                  </a:lnTo>
                  <a:lnTo>
                    <a:pt x="409" y="187"/>
                  </a:lnTo>
                  <a:lnTo>
                    <a:pt x="414" y="190"/>
                  </a:lnTo>
                  <a:lnTo>
                    <a:pt x="417" y="190"/>
                  </a:lnTo>
                  <a:lnTo>
                    <a:pt x="420" y="190"/>
                  </a:lnTo>
                  <a:lnTo>
                    <a:pt x="422" y="193"/>
                  </a:lnTo>
                  <a:lnTo>
                    <a:pt x="428" y="193"/>
                  </a:lnTo>
                  <a:lnTo>
                    <a:pt x="430" y="193"/>
                  </a:lnTo>
                  <a:lnTo>
                    <a:pt x="430" y="195"/>
                  </a:lnTo>
                  <a:close/>
                  <a:moveTo>
                    <a:pt x="353" y="169"/>
                  </a:moveTo>
                  <a:lnTo>
                    <a:pt x="340" y="209"/>
                  </a:lnTo>
                  <a:lnTo>
                    <a:pt x="340" y="209"/>
                  </a:lnTo>
                  <a:lnTo>
                    <a:pt x="334" y="206"/>
                  </a:lnTo>
                  <a:lnTo>
                    <a:pt x="332" y="206"/>
                  </a:lnTo>
                  <a:lnTo>
                    <a:pt x="329" y="206"/>
                  </a:lnTo>
                  <a:lnTo>
                    <a:pt x="326" y="203"/>
                  </a:lnTo>
                  <a:lnTo>
                    <a:pt x="324" y="203"/>
                  </a:lnTo>
                  <a:lnTo>
                    <a:pt x="318" y="201"/>
                  </a:lnTo>
                  <a:lnTo>
                    <a:pt x="315" y="201"/>
                  </a:lnTo>
                  <a:lnTo>
                    <a:pt x="313" y="198"/>
                  </a:lnTo>
                  <a:lnTo>
                    <a:pt x="310" y="198"/>
                  </a:lnTo>
                  <a:lnTo>
                    <a:pt x="305" y="195"/>
                  </a:lnTo>
                  <a:lnTo>
                    <a:pt x="302" y="195"/>
                  </a:lnTo>
                  <a:lnTo>
                    <a:pt x="299" y="195"/>
                  </a:lnTo>
                  <a:lnTo>
                    <a:pt x="315" y="155"/>
                  </a:lnTo>
                  <a:lnTo>
                    <a:pt x="318" y="155"/>
                  </a:lnTo>
                  <a:lnTo>
                    <a:pt x="321" y="158"/>
                  </a:lnTo>
                  <a:lnTo>
                    <a:pt x="324" y="158"/>
                  </a:lnTo>
                  <a:lnTo>
                    <a:pt x="326" y="161"/>
                  </a:lnTo>
                  <a:lnTo>
                    <a:pt x="329" y="161"/>
                  </a:lnTo>
                  <a:lnTo>
                    <a:pt x="334" y="163"/>
                  </a:lnTo>
                  <a:lnTo>
                    <a:pt x="337" y="163"/>
                  </a:lnTo>
                  <a:lnTo>
                    <a:pt x="340" y="166"/>
                  </a:lnTo>
                  <a:lnTo>
                    <a:pt x="342" y="166"/>
                  </a:lnTo>
                  <a:lnTo>
                    <a:pt x="345" y="166"/>
                  </a:lnTo>
                  <a:lnTo>
                    <a:pt x="350" y="169"/>
                  </a:lnTo>
                  <a:lnTo>
                    <a:pt x="353" y="169"/>
                  </a:lnTo>
                  <a:lnTo>
                    <a:pt x="353" y="169"/>
                  </a:lnTo>
                  <a:close/>
                  <a:moveTo>
                    <a:pt x="275" y="139"/>
                  </a:moveTo>
                  <a:lnTo>
                    <a:pt x="259" y="179"/>
                  </a:lnTo>
                  <a:lnTo>
                    <a:pt x="259" y="179"/>
                  </a:lnTo>
                  <a:lnTo>
                    <a:pt x="257" y="177"/>
                  </a:lnTo>
                  <a:lnTo>
                    <a:pt x="254" y="177"/>
                  </a:lnTo>
                  <a:lnTo>
                    <a:pt x="251" y="174"/>
                  </a:lnTo>
                  <a:lnTo>
                    <a:pt x="249" y="174"/>
                  </a:lnTo>
                  <a:lnTo>
                    <a:pt x="243" y="171"/>
                  </a:lnTo>
                  <a:lnTo>
                    <a:pt x="241" y="171"/>
                  </a:lnTo>
                  <a:lnTo>
                    <a:pt x="238" y="169"/>
                  </a:lnTo>
                  <a:lnTo>
                    <a:pt x="235" y="169"/>
                  </a:lnTo>
                  <a:lnTo>
                    <a:pt x="233" y="166"/>
                  </a:lnTo>
                  <a:lnTo>
                    <a:pt x="227" y="166"/>
                  </a:lnTo>
                  <a:lnTo>
                    <a:pt x="225" y="163"/>
                  </a:lnTo>
                  <a:lnTo>
                    <a:pt x="222" y="163"/>
                  </a:lnTo>
                  <a:lnTo>
                    <a:pt x="222" y="163"/>
                  </a:lnTo>
                  <a:lnTo>
                    <a:pt x="238" y="123"/>
                  </a:lnTo>
                  <a:lnTo>
                    <a:pt x="238" y="123"/>
                  </a:lnTo>
                  <a:lnTo>
                    <a:pt x="241" y="126"/>
                  </a:lnTo>
                  <a:lnTo>
                    <a:pt x="246" y="126"/>
                  </a:lnTo>
                  <a:lnTo>
                    <a:pt x="249" y="128"/>
                  </a:lnTo>
                  <a:lnTo>
                    <a:pt x="251" y="128"/>
                  </a:lnTo>
                  <a:lnTo>
                    <a:pt x="254" y="131"/>
                  </a:lnTo>
                  <a:lnTo>
                    <a:pt x="257" y="131"/>
                  </a:lnTo>
                  <a:lnTo>
                    <a:pt x="259" y="134"/>
                  </a:lnTo>
                  <a:lnTo>
                    <a:pt x="265" y="134"/>
                  </a:lnTo>
                  <a:lnTo>
                    <a:pt x="267" y="136"/>
                  </a:lnTo>
                  <a:lnTo>
                    <a:pt x="270" y="136"/>
                  </a:lnTo>
                  <a:lnTo>
                    <a:pt x="273" y="139"/>
                  </a:lnTo>
                  <a:lnTo>
                    <a:pt x="275" y="139"/>
                  </a:lnTo>
                  <a:lnTo>
                    <a:pt x="275" y="139"/>
                  </a:lnTo>
                  <a:close/>
                  <a:moveTo>
                    <a:pt x="201" y="107"/>
                  </a:moveTo>
                  <a:lnTo>
                    <a:pt x="185" y="144"/>
                  </a:lnTo>
                  <a:lnTo>
                    <a:pt x="182" y="142"/>
                  </a:lnTo>
                  <a:lnTo>
                    <a:pt x="177" y="142"/>
                  </a:lnTo>
                  <a:lnTo>
                    <a:pt x="174" y="139"/>
                  </a:lnTo>
                  <a:lnTo>
                    <a:pt x="171" y="139"/>
                  </a:lnTo>
                  <a:lnTo>
                    <a:pt x="169" y="136"/>
                  </a:lnTo>
                  <a:lnTo>
                    <a:pt x="166" y="136"/>
                  </a:lnTo>
                  <a:lnTo>
                    <a:pt x="163" y="134"/>
                  </a:lnTo>
                  <a:lnTo>
                    <a:pt x="158" y="131"/>
                  </a:lnTo>
                  <a:lnTo>
                    <a:pt x="155" y="131"/>
                  </a:lnTo>
                  <a:lnTo>
                    <a:pt x="153" y="128"/>
                  </a:lnTo>
                  <a:lnTo>
                    <a:pt x="150" y="128"/>
                  </a:lnTo>
                  <a:lnTo>
                    <a:pt x="147" y="126"/>
                  </a:lnTo>
                  <a:lnTo>
                    <a:pt x="147" y="126"/>
                  </a:lnTo>
                  <a:lnTo>
                    <a:pt x="166" y="88"/>
                  </a:lnTo>
                  <a:lnTo>
                    <a:pt x="166" y="88"/>
                  </a:lnTo>
                  <a:lnTo>
                    <a:pt x="169" y="91"/>
                  </a:lnTo>
                  <a:lnTo>
                    <a:pt x="171" y="91"/>
                  </a:lnTo>
                  <a:lnTo>
                    <a:pt x="174" y="94"/>
                  </a:lnTo>
                  <a:lnTo>
                    <a:pt x="177" y="96"/>
                  </a:lnTo>
                  <a:lnTo>
                    <a:pt x="179" y="96"/>
                  </a:lnTo>
                  <a:lnTo>
                    <a:pt x="185" y="99"/>
                  </a:lnTo>
                  <a:lnTo>
                    <a:pt x="187" y="99"/>
                  </a:lnTo>
                  <a:lnTo>
                    <a:pt x="190" y="102"/>
                  </a:lnTo>
                  <a:lnTo>
                    <a:pt x="193" y="102"/>
                  </a:lnTo>
                  <a:lnTo>
                    <a:pt x="195" y="104"/>
                  </a:lnTo>
                  <a:lnTo>
                    <a:pt x="198" y="104"/>
                  </a:lnTo>
                  <a:lnTo>
                    <a:pt x="201" y="107"/>
                  </a:lnTo>
                  <a:close/>
                  <a:moveTo>
                    <a:pt x="129" y="70"/>
                  </a:moveTo>
                  <a:lnTo>
                    <a:pt x="110" y="107"/>
                  </a:lnTo>
                  <a:lnTo>
                    <a:pt x="107" y="104"/>
                  </a:lnTo>
                  <a:lnTo>
                    <a:pt x="104" y="102"/>
                  </a:lnTo>
                  <a:lnTo>
                    <a:pt x="99" y="102"/>
                  </a:lnTo>
                  <a:lnTo>
                    <a:pt x="96" y="99"/>
                  </a:lnTo>
                  <a:lnTo>
                    <a:pt x="94" y="99"/>
                  </a:lnTo>
                  <a:lnTo>
                    <a:pt x="91" y="96"/>
                  </a:lnTo>
                  <a:lnTo>
                    <a:pt x="88" y="94"/>
                  </a:lnTo>
                  <a:lnTo>
                    <a:pt x="86" y="94"/>
                  </a:lnTo>
                  <a:lnTo>
                    <a:pt x="83" y="91"/>
                  </a:lnTo>
                  <a:lnTo>
                    <a:pt x="78" y="88"/>
                  </a:lnTo>
                  <a:lnTo>
                    <a:pt x="75" y="88"/>
                  </a:lnTo>
                  <a:lnTo>
                    <a:pt x="72" y="86"/>
                  </a:lnTo>
                  <a:lnTo>
                    <a:pt x="72" y="86"/>
                  </a:lnTo>
                  <a:lnTo>
                    <a:pt x="94" y="51"/>
                  </a:lnTo>
                  <a:lnTo>
                    <a:pt x="94" y="51"/>
                  </a:lnTo>
                  <a:lnTo>
                    <a:pt x="96" y="51"/>
                  </a:lnTo>
                  <a:lnTo>
                    <a:pt x="99" y="54"/>
                  </a:lnTo>
                  <a:lnTo>
                    <a:pt x="102" y="56"/>
                  </a:lnTo>
                  <a:lnTo>
                    <a:pt x="104" y="56"/>
                  </a:lnTo>
                  <a:lnTo>
                    <a:pt x="107" y="59"/>
                  </a:lnTo>
                  <a:lnTo>
                    <a:pt x="113" y="59"/>
                  </a:lnTo>
                  <a:lnTo>
                    <a:pt x="115" y="62"/>
                  </a:lnTo>
                  <a:lnTo>
                    <a:pt x="118" y="64"/>
                  </a:lnTo>
                  <a:lnTo>
                    <a:pt x="121" y="64"/>
                  </a:lnTo>
                  <a:lnTo>
                    <a:pt x="123" y="67"/>
                  </a:lnTo>
                  <a:lnTo>
                    <a:pt x="126" y="67"/>
                  </a:lnTo>
                  <a:lnTo>
                    <a:pt x="129" y="70"/>
                  </a:lnTo>
                  <a:close/>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6">
              <a:extLst>
                <a:ext uri="{FF2B5EF4-FFF2-40B4-BE49-F238E27FC236}">
                  <a16:creationId xmlns:a16="http://schemas.microsoft.com/office/drawing/2014/main" xmlns="" id="{4FE9B4CA-F348-44CE-9C22-265EA2268093}"/>
                </a:ext>
              </a:extLst>
            </p:cNvPr>
            <p:cNvSpPr>
              <a:spLocks noEditPoints="1"/>
            </p:cNvSpPr>
            <p:nvPr/>
          </p:nvSpPr>
          <p:spPr bwMode="auto">
            <a:xfrm>
              <a:off x="6927516" y="2133875"/>
              <a:ext cx="1033688" cy="1676709"/>
            </a:xfrm>
            <a:custGeom>
              <a:avLst/>
              <a:gdLst>
                <a:gd name="T0" fmla="*/ 815 w 852"/>
                <a:gd name="T1" fmla="*/ 8 h 1382"/>
                <a:gd name="T2" fmla="*/ 841 w 852"/>
                <a:gd name="T3" fmla="*/ 40 h 1382"/>
                <a:gd name="T4" fmla="*/ 83 w 852"/>
                <a:gd name="T5" fmla="*/ 1382 h 1382"/>
                <a:gd name="T6" fmla="*/ 166 w 852"/>
                <a:gd name="T7" fmla="*/ 1342 h 1382"/>
                <a:gd name="T8" fmla="*/ 64 w 852"/>
                <a:gd name="T9" fmla="*/ 1259 h 1382"/>
                <a:gd name="T10" fmla="*/ 107 w 852"/>
                <a:gd name="T11" fmla="*/ 1235 h 1382"/>
                <a:gd name="T12" fmla="*/ 104 w 852"/>
                <a:gd name="T13" fmla="*/ 1267 h 1382"/>
                <a:gd name="T14" fmla="*/ 70 w 852"/>
                <a:gd name="T15" fmla="*/ 1184 h 1382"/>
                <a:gd name="T16" fmla="*/ 72 w 852"/>
                <a:gd name="T17" fmla="*/ 1149 h 1382"/>
                <a:gd name="T18" fmla="*/ 110 w 852"/>
                <a:gd name="T19" fmla="*/ 1181 h 1382"/>
                <a:gd name="T20" fmla="*/ 80 w 852"/>
                <a:gd name="T21" fmla="*/ 1101 h 1382"/>
                <a:gd name="T22" fmla="*/ 86 w 852"/>
                <a:gd name="T23" fmla="*/ 1066 h 1382"/>
                <a:gd name="T24" fmla="*/ 120 w 852"/>
                <a:gd name="T25" fmla="*/ 1101 h 1382"/>
                <a:gd name="T26" fmla="*/ 94 w 852"/>
                <a:gd name="T27" fmla="*/ 1016 h 1382"/>
                <a:gd name="T28" fmla="*/ 102 w 852"/>
                <a:gd name="T29" fmla="*/ 983 h 1382"/>
                <a:gd name="T30" fmla="*/ 136 w 852"/>
                <a:gd name="T31" fmla="*/ 1018 h 1382"/>
                <a:gd name="T32" fmla="*/ 112 w 852"/>
                <a:gd name="T33" fmla="*/ 941 h 1382"/>
                <a:gd name="T34" fmla="*/ 123 w 852"/>
                <a:gd name="T35" fmla="*/ 906 h 1382"/>
                <a:gd name="T36" fmla="*/ 158 w 852"/>
                <a:gd name="T37" fmla="*/ 933 h 1382"/>
                <a:gd name="T38" fmla="*/ 136 w 852"/>
                <a:gd name="T39" fmla="*/ 861 h 1382"/>
                <a:gd name="T40" fmla="*/ 147 w 852"/>
                <a:gd name="T41" fmla="*/ 829 h 1382"/>
                <a:gd name="T42" fmla="*/ 179 w 852"/>
                <a:gd name="T43" fmla="*/ 858 h 1382"/>
                <a:gd name="T44" fmla="*/ 163 w 852"/>
                <a:gd name="T45" fmla="*/ 780 h 1382"/>
                <a:gd name="T46" fmla="*/ 176 w 852"/>
                <a:gd name="T47" fmla="*/ 746 h 1382"/>
                <a:gd name="T48" fmla="*/ 208 w 852"/>
                <a:gd name="T49" fmla="*/ 778 h 1382"/>
                <a:gd name="T50" fmla="*/ 195 w 852"/>
                <a:gd name="T51" fmla="*/ 706 h 1382"/>
                <a:gd name="T52" fmla="*/ 211 w 852"/>
                <a:gd name="T53" fmla="*/ 671 h 1382"/>
                <a:gd name="T54" fmla="*/ 241 w 852"/>
                <a:gd name="T55" fmla="*/ 706 h 1382"/>
                <a:gd name="T56" fmla="*/ 233 w 852"/>
                <a:gd name="T57" fmla="*/ 628 h 1382"/>
                <a:gd name="T58" fmla="*/ 249 w 852"/>
                <a:gd name="T59" fmla="*/ 593 h 1382"/>
                <a:gd name="T60" fmla="*/ 278 w 852"/>
                <a:gd name="T61" fmla="*/ 631 h 1382"/>
                <a:gd name="T62" fmla="*/ 273 w 852"/>
                <a:gd name="T63" fmla="*/ 556 h 1382"/>
                <a:gd name="T64" fmla="*/ 291 w 852"/>
                <a:gd name="T65" fmla="*/ 524 h 1382"/>
                <a:gd name="T66" fmla="*/ 315 w 852"/>
                <a:gd name="T67" fmla="*/ 561 h 1382"/>
                <a:gd name="T68" fmla="*/ 318 w 852"/>
                <a:gd name="T69" fmla="*/ 481 h 1382"/>
                <a:gd name="T70" fmla="*/ 337 w 852"/>
                <a:gd name="T71" fmla="*/ 452 h 1382"/>
                <a:gd name="T72" fmla="*/ 361 w 852"/>
                <a:gd name="T73" fmla="*/ 489 h 1382"/>
                <a:gd name="T74" fmla="*/ 363 w 852"/>
                <a:gd name="T75" fmla="*/ 414 h 1382"/>
                <a:gd name="T76" fmla="*/ 385 w 852"/>
                <a:gd name="T77" fmla="*/ 385 h 1382"/>
                <a:gd name="T78" fmla="*/ 409 w 852"/>
                <a:gd name="T79" fmla="*/ 425 h 1382"/>
                <a:gd name="T80" fmla="*/ 417 w 852"/>
                <a:gd name="T81" fmla="*/ 348 h 1382"/>
                <a:gd name="T82" fmla="*/ 441 w 852"/>
                <a:gd name="T83" fmla="*/ 318 h 1382"/>
                <a:gd name="T84" fmla="*/ 460 w 852"/>
                <a:gd name="T85" fmla="*/ 361 h 1382"/>
                <a:gd name="T86" fmla="*/ 470 w 852"/>
                <a:gd name="T87" fmla="*/ 286 h 1382"/>
                <a:gd name="T88" fmla="*/ 497 w 852"/>
                <a:gd name="T89" fmla="*/ 259 h 1382"/>
                <a:gd name="T90" fmla="*/ 513 w 852"/>
                <a:gd name="T91" fmla="*/ 302 h 1382"/>
                <a:gd name="T92" fmla="*/ 532 w 852"/>
                <a:gd name="T93" fmla="*/ 225 h 1382"/>
                <a:gd name="T94" fmla="*/ 558 w 852"/>
                <a:gd name="T95" fmla="*/ 198 h 1382"/>
                <a:gd name="T96" fmla="*/ 574 w 852"/>
                <a:gd name="T97" fmla="*/ 241 h 1382"/>
                <a:gd name="T98" fmla="*/ 590 w 852"/>
                <a:gd name="T99" fmla="*/ 169 h 1382"/>
                <a:gd name="T100" fmla="*/ 617 w 852"/>
                <a:gd name="T101" fmla="*/ 147 h 1382"/>
                <a:gd name="T102" fmla="*/ 638 w 852"/>
                <a:gd name="T103" fmla="*/ 185 h 1382"/>
                <a:gd name="T104" fmla="*/ 681 w 852"/>
                <a:gd name="T105" fmla="*/ 150 h 1382"/>
                <a:gd name="T106" fmla="*/ 681 w 852"/>
                <a:gd name="T107" fmla="*/ 96 h 1382"/>
                <a:gd name="T108" fmla="*/ 700 w 852"/>
                <a:gd name="T109" fmla="*/ 134 h 1382"/>
                <a:gd name="T110" fmla="*/ 724 w 852"/>
                <a:gd name="T111" fmla="*/ 67 h 1382"/>
                <a:gd name="T112" fmla="*/ 753 w 852"/>
                <a:gd name="T113" fmla="*/ 46 h 1382"/>
                <a:gd name="T114" fmla="*/ 761 w 852"/>
                <a:gd name="T115" fmla="*/ 91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2" h="1382">
                  <a:moveTo>
                    <a:pt x="815" y="56"/>
                  </a:moveTo>
                  <a:lnTo>
                    <a:pt x="793" y="22"/>
                  </a:lnTo>
                  <a:lnTo>
                    <a:pt x="796" y="19"/>
                  </a:lnTo>
                  <a:lnTo>
                    <a:pt x="801" y="16"/>
                  </a:lnTo>
                  <a:lnTo>
                    <a:pt x="809" y="11"/>
                  </a:lnTo>
                  <a:lnTo>
                    <a:pt x="815" y="8"/>
                  </a:lnTo>
                  <a:lnTo>
                    <a:pt x="820" y="6"/>
                  </a:lnTo>
                  <a:lnTo>
                    <a:pt x="825" y="3"/>
                  </a:lnTo>
                  <a:lnTo>
                    <a:pt x="831" y="0"/>
                  </a:lnTo>
                  <a:lnTo>
                    <a:pt x="852" y="35"/>
                  </a:lnTo>
                  <a:lnTo>
                    <a:pt x="847" y="38"/>
                  </a:lnTo>
                  <a:lnTo>
                    <a:pt x="841" y="40"/>
                  </a:lnTo>
                  <a:lnTo>
                    <a:pt x="836" y="43"/>
                  </a:lnTo>
                  <a:lnTo>
                    <a:pt x="831" y="48"/>
                  </a:lnTo>
                  <a:lnTo>
                    <a:pt x="825" y="51"/>
                  </a:lnTo>
                  <a:lnTo>
                    <a:pt x="820" y="54"/>
                  </a:lnTo>
                  <a:lnTo>
                    <a:pt x="815" y="56"/>
                  </a:lnTo>
                  <a:close/>
                  <a:moveTo>
                    <a:pt x="83" y="1382"/>
                  </a:moveTo>
                  <a:lnTo>
                    <a:pt x="0" y="1342"/>
                  </a:lnTo>
                  <a:lnTo>
                    <a:pt x="0" y="1277"/>
                  </a:lnTo>
                  <a:lnTo>
                    <a:pt x="75" y="1317"/>
                  </a:lnTo>
                  <a:lnTo>
                    <a:pt x="88" y="1317"/>
                  </a:lnTo>
                  <a:lnTo>
                    <a:pt x="166" y="1277"/>
                  </a:lnTo>
                  <a:lnTo>
                    <a:pt x="166" y="1342"/>
                  </a:lnTo>
                  <a:lnTo>
                    <a:pt x="83" y="1382"/>
                  </a:lnTo>
                  <a:close/>
                  <a:moveTo>
                    <a:pt x="104" y="1275"/>
                  </a:moveTo>
                  <a:lnTo>
                    <a:pt x="64" y="1275"/>
                  </a:lnTo>
                  <a:lnTo>
                    <a:pt x="64" y="1272"/>
                  </a:lnTo>
                  <a:lnTo>
                    <a:pt x="64" y="1267"/>
                  </a:lnTo>
                  <a:lnTo>
                    <a:pt x="64" y="1259"/>
                  </a:lnTo>
                  <a:lnTo>
                    <a:pt x="64" y="1253"/>
                  </a:lnTo>
                  <a:lnTo>
                    <a:pt x="64" y="1248"/>
                  </a:lnTo>
                  <a:lnTo>
                    <a:pt x="64" y="1240"/>
                  </a:lnTo>
                  <a:lnTo>
                    <a:pt x="64" y="1235"/>
                  </a:lnTo>
                  <a:lnTo>
                    <a:pt x="64" y="1232"/>
                  </a:lnTo>
                  <a:lnTo>
                    <a:pt x="107" y="1235"/>
                  </a:lnTo>
                  <a:lnTo>
                    <a:pt x="107" y="1237"/>
                  </a:lnTo>
                  <a:lnTo>
                    <a:pt x="107" y="1243"/>
                  </a:lnTo>
                  <a:lnTo>
                    <a:pt x="107" y="1248"/>
                  </a:lnTo>
                  <a:lnTo>
                    <a:pt x="104" y="1256"/>
                  </a:lnTo>
                  <a:lnTo>
                    <a:pt x="104" y="1261"/>
                  </a:lnTo>
                  <a:lnTo>
                    <a:pt x="104" y="1267"/>
                  </a:lnTo>
                  <a:lnTo>
                    <a:pt x="104" y="1275"/>
                  </a:lnTo>
                  <a:lnTo>
                    <a:pt x="104" y="1275"/>
                  </a:lnTo>
                  <a:close/>
                  <a:moveTo>
                    <a:pt x="110" y="1195"/>
                  </a:moveTo>
                  <a:lnTo>
                    <a:pt x="70" y="1189"/>
                  </a:lnTo>
                  <a:lnTo>
                    <a:pt x="70" y="1189"/>
                  </a:lnTo>
                  <a:lnTo>
                    <a:pt x="70" y="1184"/>
                  </a:lnTo>
                  <a:lnTo>
                    <a:pt x="70" y="1176"/>
                  </a:lnTo>
                  <a:lnTo>
                    <a:pt x="70" y="1171"/>
                  </a:lnTo>
                  <a:lnTo>
                    <a:pt x="72" y="1165"/>
                  </a:lnTo>
                  <a:lnTo>
                    <a:pt x="72" y="1157"/>
                  </a:lnTo>
                  <a:lnTo>
                    <a:pt x="72" y="1152"/>
                  </a:lnTo>
                  <a:lnTo>
                    <a:pt x="72" y="1149"/>
                  </a:lnTo>
                  <a:lnTo>
                    <a:pt x="115" y="1154"/>
                  </a:lnTo>
                  <a:lnTo>
                    <a:pt x="112" y="1157"/>
                  </a:lnTo>
                  <a:lnTo>
                    <a:pt x="112" y="1163"/>
                  </a:lnTo>
                  <a:lnTo>
                    <a:pt x="112" y="1168"/>
                  </a:lnTo>
                  <a:lnTo>
                    <a:pt x="112" y="1176"/>
                  </a:lnTo>
                  <a:lnTo>
                    <a:pt x="110" y="1181"/>
                  </a:lnTo>
                  <a:lnTo>
                    <a:pt x="110" y="1187"/>
                  </a:lnTo>
                  <a:lnTo>
                    <a:pt x="110" y="1195"/>
                  </a:lnTo>
                  <a:lnTo>
                    <a:pt x="110" y="1195"/>
                  </a:lnTo>
                  <a:close/>
                  <a:moveTo>
                    <a:pt x="120" y="1114"/>
                  </a:moveTo>
                  <a:lnTo>
                    <a:pt x="78" y="1106"/>
                  </a:lnTo>
                  <a:lnTo>
                    <a:pt x="80" y="1101"/>
                  </a:lnTo>
                  <a:lnTo>
                    <a:pt x="80" y="1096"/>
                  </a:lnTo>
                  <a:lnTo>
                    <a:pt x="80" y="1088"/>
                  </a:lnTo>
                  <a:lnTo>
                    <a:pt x="83" y="1082"/>
                  </a:lnTo>
                  <a:lnTo>
                    <a:pt x="83" y="1077"/>
                  </a:lnTo>
                  <a:lnTo>
                    <a:pt x="83" y="1069"/>
                  </a:lnTo>
                  <a:lnTo>
                    <a:pt x="86" y="1066"/>
                  </a:lnTo>
                  <a:lnTo>
                    <a:pt x="126" y="1072"/>
                  </a:lnTo>
                  <a:lnTo>
                    <a:pt x="126" y="1077"/>
                  </a:lnTo>
                  <a:lnTo>
                    <a:pt x="123" y="1082"/>
                  </a:lnTo>
                  <a:lnTo>
                    <a:pt x="123" y="1090"/>
                  </a:lnTo>
                  <a:lnTo>
                    <a:pt x="123" y="1096"/>
                  </a:lnTo>
                  <a:lnTo>
                    <a:pt x="120" y="1101"/>
                  </a:lnTo>
                  <a:lnTo>
                    <a:pt x="120" y="1106"/>
                  </a:lnTo>
                  <a:lnTo>
                    <a:pt x="120" y="1114"/>
                  </a:lnTo>
                  <a:close/>
                  <a:moveTo>
                    <a:pt x="134" y="1032"/>
                  </a:moveTo>
                  <a:lnTo>
                    <a:pt x="94" y="1024"/>
                  </a:lnTo>
                  <a:lnTo>
                    <a:pt x="94" y="1021"/>
                  </a:lnTo>
                  <a:lnTo>
                    <a:pt x="94" y="1016"/>
                  </a:lnTo>
                  <a:lnTo>
                    <a:pt x="96" y="1008"/>
                  </a:lnTo>
                  <a:lnTo>
                    <a:pt x="96" y="1002"/>
                  </a:lnTo>
                  <a:lnTo>
                    <a:pt x="99" y="997"/>
                  </a:lnTo>
                  <a:lnTo>
                    <a:pt x="99" y="989"/>
                  </a:lnTo>
                  <a:lnTo>
                    <a:pt x="102" y="983"/>
                  </a:lnTo>
                  <a:lnTo>
                    <a:pt x="102" y="983"/>
                  </a:lnTo>
                  <a:lnTo>
                    <a:pt x="142" y="992"/>
                  </a:lnTo>
                  <a:lnTo>
                    <a:pt x="142" y="994"/>
                  </a:lnTo>
                  <a:lnTo>
                    <a:pt x="142" y="1000"/>
                  </a:lnTo>
                  <a:lnTo>
                    <a:pt x="139" y="1005"/>
                  </a:lnTo>
                  <a:lnTo>
                    <a:pt x="139" y="1010"/>
                  </a:lnTo>
                  <a:lnTo>
                    <a:pt x="136" y="1018"/>
                  </a:lnTo>
                  <a:lnTo>
                    <a:pt x="136" y="1024"/>
                  </a:lnTo>
                  <a:lnTo>
                    <a:pt x="134" y="1029"/>
                  </a:lnTo>
                  <a:lnTo>
                    <a:pt x="134" y="1032"/>
                  </a:lnTo>
                  <a:close/>
                  <a:moveTo>
                    <a:pt x="152" y="954"/>
                  </a:moveTo>
                  <a:lnTo>
                    <a:pt x="112" y="943"/>
                  </a:lnTo>
                  <a:lnTo>
                    <a:pt x="112" y="941"/>
                  </a:lnTo>
                  <a:lnTo>
                    <a:pt x="112" y="935"/>
                  </a:lnTo>
                  <a:lnTo>
                    <a:pt x="115" y="930"/>
                  </a:lnTo>
                  <a:lnTo>
                    <a:pt x="118" y="922"/>
                  </a:lnTo>
                  <a:lnTo>
                    <a:pt x="118" y="917"/>
                  </a:lnTo>
                  <a:lnTo>
                    <a:pt x="120" y="911"/>
                  </a:lnTo>
                  <a:lnTo>
                    <a:pt x="123" y="906"/>
                  </a:lnTo>
                  <a:lnTo>
                    <a:pt x="123" y="901"/>
                  </a:lnTo>
                  <a:lnTo>
                    <a:pt x="163" y="914"/>
                  </a:lnTo>
                  <a:lnTo>
                    <a:pt x="163" y="917"/>
                  </a:lnTo>
                  <a:lnTo>
                    <a:pt x="160" y="922"/>
                  </a:lnTo>
                  <a:lnTo>
                    <a:pt x="158" y="927"/>
                  </a:lnTo>
                  <a:lnTo>
                    <a:pt x="158" y="933"/>
                  </a:lnTo>
                  <a:lnTo>
                    <a:pt x="155" y="941"/>
                  </a:lnTo>
                  <a:lnTo>
                    <a:pt x="152" y="946"/>
                  </a:lnTo>
                  <a:lnTo>
                    <a:pt x="152" y="951"/>
                  </a:lnTo>
                  <a:lnTo>
                    <a:pt x="152" y="954"/>
                  </a:lnTo>
                  <a:close/>
                  <a:moveTo>
                    <a:pt x="174" y="874"/>
                  </a:moveTo>
                  <a:lnTo>
                    <a:pt x="136" y="861"/>
                  </a:lnTo>
                  <a:lnTo>
                    <a:pt x="136" y="858"/>
                  </a:lnTo>
                  <a:lnTo>
                    <a:pt x="139" y="850"/>
                  </a:lnTo>
                  <a:lnTo>
                    <a:pt x="142" y="845"/>
                  </a:lnTo>
                  <a:lnTo>
                    <a:pt x="142" y="839"/>
                  </a:lnTo>
                  <a:lnTo>
                    <a:pt x="144" y="834"/>
                  </a:lnTo>
                  <a:lnTo>
                    <a:pt x="147" y="829"/>
                  </a:lnTo>
                  <a:lnTo>
                    <a:pt x="150" y="823"/>
                  </a:lnTo>
                  <a:lnTo>
                    <a:pt x="187" y="837"/>
                  </a:lnTo>
                  <a:lnTo>
                    <a:pt x="184" y="842"/>
                  </a:lnTo>
                  <a:lnTo>
                    <a:pt x="184" y="847"/>
                  </a:lnTo>
                  <a:lnTo>
                    <a:pt x="182" y="853"/>
                  </a:lnTo>
                  <a:lnTo>
                    <a:pt x="179" y="858"/>
                  </a:lnTo>
                  <a:lnTo>
                    <a:pt x="179" y="863"/>
                  </a:lnTo>
                  <a:lnTo>
                    <a:pt x="176" y="869"/>
                  </a:lnTo>
                  <a:lnTo>
                    <a:pt x="174" y="874"/>
                  </a:lnTo>
                  <a:close/>
                  <a:moveTo>
                    <a:pt x="200" y="796"/>
                  </a:moveTo>
                  <a:lnTo>
                    <a:pt x="163" y="783"/>
                  </a:lnTo>
                  <a:lnTo>
                    <a:pt x="163" y="780"/>
                  </a:lnTo>
                  <a:lnTo>
                    <a:pt x="166" y="775"/>
                  </a:lnTo>
                  <a:lnTo>
                    <a:pt x="168" y="770"/>
                  </a:lnTo>
                  <a:lnTo>
                    <a:pt x="171" y="764"/>
                  </a:lnTo>
                  <a:lnTo>
                    <a:pt x="174" y="756"/>
                  </a:lnTo>
                  <a:lnTo>
                    <a:pt x="174" y="751"/>
                  </a:lnTo>
                  <a:lnTo>
                    <a:pt x="176" y="746"/>
                  </a:lnTo>
                  <a:lnTo>
                    <a:pt x="179" y="743"/>
                  </a:lnTo>
                  <a:lnTo>
                    <a:pt x="216" y="759"/>
                  </a:lnTo>
                  <a:lnTo>
                    <a:pt x="216" y="762"/>
                  </a:lnTo>
                  <a:lnTo>
                    <a:pt x="214" y="767"/>
                  </a:lnTo>
                  <a:lnTo>
                    <a:pt x="211" y="772"/>
                  </a:lnTo>
                  <a:lnTo>
                    <a:pt x="208" y="778"/>
                  </a:lnTo>
                  <a:lnTo>
                    <a:pt x="206" y="783"/>
                  </a:lnTo>
                  <a:lnTo>
                    <a:pt x="206" y="788"/>
                  </a:lnTo>
                  <a:lnTo>
                    <a:pt x="203" y="796"/>
                  </a:lnTo>
                  <a:lnTo>
                    <a:pt x="200" y="796"/>
                  </a:lnTo>
                  <a:close/>
                  <a:moveTo>
                    <a:pt x="233" y="722"/>
                  </a:moveTo>
                  <a:lnTo>
                    <a:pt x="195" y="706"/>
                  </a:lnTo>
                  <a:lnTo>
                    <a:pt x="198" y="700"/>
                  </a:lnTo>
                  <a:lnTo>
                    <a:pt x="200" y="695"/>
                  </a:lnTo>
                  <a:lnTo>
                    <a:pt x="203" y="690"/>
                  </a:lnTo>
                  <a:lnTo>
                    <a:pt x="206" y="684"/>
                  </a:lnTo>
                  <a:lnTo>
                    <a:pt x="208" y="676"/>
                  </a:lnTo>
                  <a:lnTo>
                    <a:pt x="211" y="671"/>
                  </a:lnTo>
                  <a:lnTo>
                    <a:pt x="211" y="666"/>
                  </a:lnTo>
                  <a:lnTo>
                    <a:pt x="249" y="684"/>
                  </a:lnTo>
                  <a:lnTo>
                    <a:pt x="249" y="690"/>
                  </a:lnTo>
                  <a:lnTo>
                    <a:pt x="246" y="695"/>
                  </a:lnTo>
                  <a:lnTo>
                    <a:pt x="243" y="700"/>
                  </a:lnTo>
                  <a:lnTo>
                    <a:pt x="241" y="706"/>
                  </a:lnTo>
                  <a:lnTo>
                    <a:pt x="238" y="711"/>
                  </a:lnTo>
                  <a:lnTo>
                    <a:pt x="235" y="716"/>
                  </a:lnTo>
                  <a:lnTo>
                    <a:pt x="233" y="722"/>
                  </a:lnTo>
                  <a:close/>
                  <a:moveTo>
                    <a:pt x="267" y="647"/>
                  </a:moveTo>
                  <a:lnTo>
                    <a:pt x="230" y="628"/>
                  </a:lnTo>
                  <a:lnTo>
                    <a:pt x="233" y="628"/>
                  </a:lnTo>
                  <a:lnTo>
                    <a:pt x="235" y="623"/>
                  </a:lnTo>
                  <a:lnTo>
                    <a:pt x="238" y="615"/>
                  </a:lnTo>
                  <a:lnTo>
                    <a:pt x="241" y="609"/>
                  </a:lnTo>
                  <a:lnTo>
                    <a:pt x="243" y="604"/>
                  </a:lnTo>
                  <a:lnTo>
                    <a:pt x="246" y="599"/>
                  </a:lnTo>
                  <a:lnTo>
                    <a:pt x="249" y="593"/>
                  </a:lnTo>
                  <a:lnTo>
                    <a:pt x="251" y="591"/>
                  </a:lnTo>
                  <a:lnTo>
                    <a:pt x="286" y="612"/>
                  </a:lnTo>
                  <a:lnTo>
                    <a:pt x="286" y="615"/>
                  </a:lnTo>
                  <a:lnTo>
                    <a:pt x="283" y="620"/>
                  </a:lnTo>
                  <a:lnTo>
                    <a:pt x="281" y="625"/>
                  </a:lnTo>
                  <a:lnTo>
                    <a:pt x="278" y="631"/>
                  </a:lnTo>
                  <a:lnTo>
                    <a:pt x="275" y="636"/>
                  </a:lnTo>
                  <a:lnTo>
                    <a:pt x="273" y="642"/>
                  </a:lnTo>
                  <a:lnTo>
                    <a:pt x="270" y="647"/>
                  </a:lnTo>
                  <a:lnTo>
                    <a:pt x="267" y="647"/>
                  </a:lnTo>
                  <a:close/>
                  <a:moveTo>
                    <a:pt x="307" y="577"/>
                  </a:moveTo>
                  <a:lnTo>
                    <a:pt x="273" y="556"/>
                  </a:lnTo>
                  <a:lnTo>
                    <a:pt x="275" y="551"/>
                  </a:lnTo>
                  <a:lnTo>
                    <a:pt x="278" y="545"/>
                  </a:lnTo>
                  <a:lnTo>
                    <a:pt x="281" y="540"/>
                  </a:lnTo>
                  <a:lnTo>
                    <a:pt x="283" y="535"/>
                  </a:lnTo>
                  <a:lnTo>
                    <a:pt x="286" y="529"/>
                  </a:lnTo>
                  <a:lnTo>
                    <a:pt x="291" y="524"/>
                  </a:lnTo>
                  <a:lnTo>
                    <a:pt x="294" y="519"/>
                  </a:lnTo>
                  <a:lnTo>
                    <a:pt x="329" y="543"/>
                  </a:lnTo>
                  <a:lnTo>
                    <a:pt x="326" y="545"/>
                  </a:lnTo>
                  <a:lnTo>
                    <a:pt x="323" y="551"/>
                  </a:lnTo>
                  <a:lnTo>
                    <a:pt x="318" y="556"/>
                  </a:lnTo>
                  <a:lnTo>
                    <a:pt x="315" y="561"/>
                  </a:lnTo>
                  <a:lnTo>
                    <a:pt x="313" y="567"/>
                  </a:lnTo>
                  <a:lnTo>
                    <a:pt x="310" y="572"/>
                  </a:lnTo>
                  <a:lnTo>
                    <a:pt x="307" y="577"/>
                  </a:lnTo>
                  <a:close/>
                  <a:moveTo>
                    <a:pt x="350" y="508"/>
                  </a:moveTo>
                  <a:lnTo>
                    <a:pt x="315" y="484"/>
                  </a:lnTo>
                  <a:lnTo>
                    <a:pt x="318" y="481"/>
                  </a:lnTo>
                  <a:lnTo>
                    <a:pt x="321" y="476"/>
                  </a:lnTo>
                  <a:lnTo>
                    <a:pt x="323" y="473"/>
                  </a:lnTo>
                  <a:lnTo>
                    <a:pt x="329" y="468"/>
                  </a:lnTo>
                  <a:lnTo>
                    <a:pt x="331" y="462"/>
                  </a:lnTo>
                  <a:lnTo>
                    <a:pt x="334" y="457"/>
                  </a:lnTo>
                  <a:lnTo>
                    <a:pt x="337" y="452"/>
                  </a:lnTo>
                  <a:lnTo>
                    <a:pt x="339" y="449"/>
                  </a:lnTo>
                  <a:lnTo>
                    <a:pt x="374" y="473"/>
                  </a:lnTo>
                  <a:lnTo>
                    <a:pt x="371" y="476"/>
                  </a:lnTo>
                  <a:lnTo>
                    <a:pt x="369" y="481"/>
                  </a:lnTo>
                  <a:lnTo>
                    <a:pt x="366" y="484"/>
                  </a:lnTo>
                  <a:lnTo>
                    <a:pt x="361" y="489"/>
                  </a:lnTo>
                  <a:lnTo>
                    <a:pt x="358" y="495"/>
                  </a:lnTo>
                  <a:lnTo>
                    <a:pt x="355" y="500"/>
                  </a:lnTo>
                  <a:lnTo>
                    <a:pt x="353" y="505"/>
                  </a:lnTo>
                  <a:lnTo>
                    <a:pt x="350" y="508"/>
                  </a:lnTo>
                  <a:close/>
                  <a:moveTo>
                    <a:pt x="398" y="441"/>
                  </a:moveTo>
                  <a:lnTo>
                    <a:pt x="363" y="414"/>
                  </a:lnTo>
                  <a:lnTo>
                    <a:pt x="366" y="412"/>
                  </a:lnTo>
                  <a:lnTo>
                    <a:pt x="371" y="406"/>
                  </a:lnTo>
                  <a:lnTo>
                    <a:pt x="374" y="401"/>
                  </a:lnTo>
                  <a:lnTo>
                    <a:pt x="379" y="396"/>
                  </a:lnTo>
                  <a:lnTo>
                    <a:pt x="382" y="390"/>
                  </a:lnTo>
                  <a:lnTo>
                    <a:pt x="385" y="385"/>
                  </a:lnTo>
                  <a:lnTo>
                    <a:pt x="390" y="382"/>
                  </a:lnTo>
                  <a:lnTo>
                    <a:pt x="422" y="406"/>
                  </a:lnTo>
                  <a:lnTo>
                    <a:pt x="419" y="412"/>
                  </a:lnTo>
                  <a:lnTo>
                    <a:pt x="414" y="417"/>
                  </a:lnTo>
                  <a:lnTo>
                    <a:pt x="411" y="422"/>
                  </a:lnTo>
                  <a:lnTo>
                    <a:pt x="409" y="425"/>
                  </a:lnTo>
                  <a:lnTo>
                    <a:pt x="403" y="430"/>
                  </a:lnTo>
                  <a:lnTo>
                    <a:pt x="401" y="436"/>
                  </a:lnTo>
                  <a:lnTo>
                    <a:pt x="398" y="441"/>
                  </a:lnTo>
                  <a:close/>
                  <a:moveTo>
                    <a:pt x="446" y="377"/>
                  </a:moveTo>
                  <a:lnTo>
                    <a:pt x="417" y="350"/>
                  </a:lnTo>
                  <a:lnTo>
                    <a:pt x="417" y="348"/>
                  </a:lnTo>
                  <a:lnTo>
                    <a:pt x="422" y="342"/>
                  </a:lnTo>
                  <a:lnTo>
                    <a:pt x="425" y="337"/>
                  </a:lnTo>
                  <a:lnTo>
                    <a:pt x="430" y="334"/>
                  </a:lnTo>
                  <a:lnTo>
                    <a:pt x="433" y="329"/>
                  </a:lnTo>
                  <a:lnTo>
                    <a:pt x="438" y="324"/>
                  </a:lnTo>
                  <a:lnTo>
                    <a:pt x="441" y="318"/>
                  </a:lnTo>
                  <a:lnTo>
                    <a:pt x="444" y="318"/>
                  </a:lnTo>
                  <a:lnTo>
                    <a:pt x="473" y="345"/>
                  </a:lnTo>
                  <a:lnTo>
                    <a:pt x="473" y="345"/>
                  </a:lnTo>
                  <a:lnTo>
                    <a:pt x="468" y="350"/>
                  </a:lnTo>
                  <a:lnTo>
                    <a:pt x="465" y="356"/>
                  </a:lnTo>
                  <a:lnTo>
                    <a:pt x="460" y="361"/>
                  </a:lnTo>
                  <a:lnTo>
                    <a:pt x="457" y="364"/>
                  </a:lnTo>
                  <a:lnTo>
                    <a:pt x="454" y="369"/>
                  </a:lnTo>
                  <a:lnTo>
                    <a:pt x="449" y="374"/>
                  </a:lnTo>
                  <a:lnTo>
                    <a:pt x="446" y="377"/>
                  </a:lnTo>
                  <a:close/>
                  <a:moveTo>
                    <a:pt x="502" y="316"/>
                  </a:moveTo>
                  <a:lnTo>
                    <a:pt x="470" y="286"/>
                  </a:lnTo>
                  <a:lnTo>
                    <a:pt x="476" y="281"/>
                  </a:lnTo>
                  <a:lnTo>
                    <a:pt x="478" y="278"/>
                  </a:lnTo>
                  <a:lnTo>
                    <a:pt x="484" y="273"/>
                  </a:lnTo>
                  <a:lnTo>
                    <a:pt x="489" y="267"/>
                  </a:lnTo>
                  <a:lnTo>
                    <a:pt x="492" y="265"/>
                  </a:lnTo>
                  <a:lnTo>
                    <a:pt x="497" y="259"/>
                  </a:lnTo>
                  <a:lnTo>
                    <a:pt x="500" y="257"/>
                  </a:lnTo>
                  <a:lnTo>
                    <a:pt x="529" y="283"/>
                  </a:lnTo>
                  <a:lnTo>
                    <a:pt x="526" y="289"/>
                  </a:lnTo>
                  <a:lnTo>
                    <a:pt x="521" y="292"/>
                  </a:lnTo>
                  <a:lnTo>
                    <a:pt x="518" y="297"/>
                  </a:lnTo>
                  <a:lnTo>
                    <a:pt x="513" y="302"/>
                  </a:lnTo>
                  <a:lnTo>
                    <a:pt x="510" y="305"/>
                  </a:lnTo>
                  <a:lnTo>
                    <a:pt x="505" y="310"/>
                  </a:lnTo>
                  <a:lnTo>
                    <a:pt x="502" y="316"/>
                  </a:lnTo>
                  <a:close/>
                  <a:moveTo>
                    <a:pt x="558" y="257"/>
                  </a:moveTo>
                  <a:lnTo>
                    <a:pt x="529" y="225"/>
                  </a:lnTo>
                  <a:lnTo>
                    <a:pt x="532" y="225"/>
                  </a:lnTo>
                  <a:lnTo>
                    <a:pt x="537" y="219"/>
                  </a:lnTo>
                  <a:lnTo>
                    <a:pt x="542" y="214"/>
                  </a:lnTo>
                  <a:lnTo>
                    <a:pt x="545" y="211"/>
                  </a:lnTo>
                  <a:lnTo>
                    <a:pt x="550" y="206"/>
                  </a:lnTo>
                  <a:lnTo>
                    <a:pt x="556" y="201"/>
                  </a:lnTo>
                  <a:lnTo>
                    <a:pt x="558" y="198"/>
                  </a:lnTo>
                  <a:lnTo>
                    <a:pt x="561" y="198"/>
                  </a:lnTo>
                  <a:lnTo>
                    <a:pt x="588" y="227"/>
                  </a:lnTo>
                  <a:lnTo>
                    <a:pt x="588" y="227"/>
                  </a:lnTo>
                  <a:lnTo>
                    <a:pt x="582" y="233"/>
                  </a:lnTo>
                  <a:lnTo>
                    <a:pt x="580" y="235"/>
                  </a:lnTo>
                  <a:lnTo>
                    <a:pt x="574" y="241"/>
                  </a:lnTo>
                  <a:lnTo>
                    <a:pt x="569" y="246"/>
                  </a:lnTo>
                  <a:lnTo>
                    <a:pt x="566" y="249"/>
                  </a:lnTo>
                  <a:lnTo>
                    <a:pt x="561" y="254"/>
                  </a:lnTo>
                  <a:lnTo>
                    <a:pt x="558" y="257"/>
                  </a:lnTo>
                  <a:close/>
                  <a:moveTo>
                    <a:pt x="620" y="201"/>
                  </a:moveTo>
                  <a:lnTo>
                    <a:pt x="590" y="169"/>
                  </a:lnTo>
                  <a:lnTo>
                    <a:pt x="593" y="169"/>
                  </a:lnTo>
                  <a:lnTo>
                    <a:pt x="598" y="163"/>
                  </a:lnTo>
                  <a:lnTo>
                    <a:pt x="601" y="161"/>
                  </a:lnTo>
                  <a:lnTo>
                    <a:pt x="606" y="155"/>
                  </a:lnTo>
                  <a:lnTo>
                    <a:pt x="612" y="153"/>
                  </a:lnTo>
                  <a:lnTo>
                    <a:pt x="617" y="147"/>
                  </a:lnTo>
                  <a:lnTo>
                    <a:pt x="622" y="145"/>
                  </a:lnTo>
                  <a:lnTo>
                    <a:pt x="622" y="142"/>
                  </a:lnTo>
                  <a:lnTo>
                    <a:pt x="649" y="174"/>
                  </a:lnTo>
                  <a:lnTo>
                    <a:pt x="646" y="177"/>
                  </a:lnTo>
                  <a:lnTo>
                    <a:pt x="644" y="179"/>
                  </a:lnTo>
                  <a:lnTo>
                    <a:pt x="638" y="185"/>
                  </a:lnTo>
                  <a:lnTo>
                    <a:pt x="633" y="187"/>
                  </a:lnTo>
                  <a:lnTo>
                    <a:pt x="628" y="193"/>
                  </a:lnTo>
                  <a:lnTo>
                    <a:pt x="625" y="195"/>
                  </a:lnTo>
                  <a:lnTo>
                    <a:pt x="620" y="201"/>
                  </a:lnTo>
                  <a:lnTo>
                    <a:pt x="620" y="201"/>
                  </a:lnTo>
                  <a:close/>
                  <a:moveTo>
                    <a:pt x="681" y="150"/>
                  </a:moveTo>
                  <a:lnTo>
                    <a:pt x="657" y="115"/>
                  </a:lnTo>
                  <a:lnTo>
                    <a:pt x="660" y="112"/>
                  </a:lnTo>
                  <a:lnTo>
                    <a:pt x="665" y="110"/>
                  </a:lnTo>
                  <a:lnTo>
                    <a:pt x="671" y="104"/>
                  </a:lnTo>
                  <a:lnTo>
                    <a:pt x="676" y="102"/>
                  </a:lnTo>
                  <a:lnTo>
                    <a:pt x="681" y="96"/>
                  </a:lnTo>
                  <a:lnTo>
                    <a:pt x="687" y="94"/>
                  </a:lnTo>
                  <a:lnTo>
                    <a:pt x="689" y="91"/>
                  </a:lnTo>
                  <a:lnTo>
                    <a:pt x="713" y="123"/>
                  </a:lnTo>
                  <a:lnTo>
                    <a:pt x="711" y="126"/>
                  </a:lnTo>
                  <a:lnTo>
                    <a:pt x="705" y="131"/>
                  </a:lnTo>
                  <a:lnTo>
                    <a:pt x="700" y="134"/>
                  </a:lnTo>
                  <a:lnTo>
                    <a:pt x="697" y="137"/>
                  </a:lnTo>
                  <a:lnTo>
                    <a:pt x="692" y="142"/>
                  </a:lnTo>
                  <a:lnTo>
                    <a:pt x="687" y="145"/>
                  </a:lnTo>
                  <a:lnTo>
                    <a:pt x="681" y="150"/>
                  </a:lnTo>
                  <a:close/>
                  <a:moveTo>
                    <a:pt x="748" y="99"/>
                  </a:moveTo>
                  <a:lnTo>
                    <a:pt x="724" y="67"/>
                  </a:lnTo>
                  <a:lnTo>
                    <a:pt x="727" y="64"/>
                  </a:lnTo>
                  <a:lnTo>
                    <a:pt x="732" y="59"/>
                  </a:lnTo>
                  <a:lnTo>
                    <a:pt x="737" y="56"/>
                  </a:lnTo>
                  <a:lnTo>
                    <a:pt x="743" y="54"/>
                  </a:lnTo>
                  <a:lnTo>
                    <a:pt x="748" y="48"/>
                  </a:lnTo>
                  <a:lnTo>
                    <a:pt x="753" y="46"/>
                  </a:lnTo>
                  <a:lnTo>
                    <a:pt x="759" y="43"/>
                  </a:lnTo>
                  <a:lnTo>
                    <a:pt x="783" y="78"/>
                  </a:lnTo>
                  <a:lnTo>
                    <a:pt x="777" y="80"/>
                  </a:lnTo>
                  <a:lnTo>
                    <a:pt x="772" y="83"/>
                  </a:lnTo>
                  <a:lnTo>
                    <a:pt x="767" y="88"/>
                  </a:lnTo>
                  <a:lnTo>
                    <a:pt x="761" y="91"/>
                  </a:lnTo>
                  <a:lnTo>
                    <a:pt x="756" y="94"/>
                  </a:lnTo>
                  <a:lnTo>
                    <a:pt x="751" y="99"/>
                  </a:lnTo>
                  <a:lnTo>
                    <a:pt x="748" y="9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7">
              <a:extLst>
                <a:ext uri="{FF2B5EF4-FFF2-40B4-BE49-F238E27FC236}">
                  <a16:creationId xmlns:a16="http://schemas.microsoft.com/office/drawing/2014/main" xmlns="" id="{ADF93AE9-FE33-461B-BBE5-D0AC48078CF0}"/>
                </a:ext>
              </a:extLst>
            </p:cNvPr>
            <p:cNvSpPr>
              <a:spLocks noEditPoints="1"/>
            </p:cNvSpPr>
            <p:nvPr/>
          </p:nvSpPr>
          <p:spPr bwMode="auto">
            <a:xfrm>
              <a:off x="9720416" y="2059866"/>
              <a:ext cx="1011850" cy="1760424"/>
            </a:xfrm>
            <a:custGeom>
              <a:avLst/>
              <a:gdLst>
                <a:gd name="T0" fmla="*/ 6 w 834"/>
                <a:gd name="T1" fmla="*/ 51 h 1451"/>
                <a:gd name="T2" fmla="*/ 115 w 834"/>
                <a:gd name="T3" fmla="*/ 91 h 1451"/>
                <a:gd name="T4" fmla="*/ 94 w 834"/>
                <a:gd name="T5" fmla="*/ 125 h 1451"/>
                <a:gd name="T6" fmla="*/ 163 w 834"/>
                <a:gd name="T7" fmla="*/ 123 h 1451"/>
                <a:gd name="T8" fmla="*/ 195 w 834"/>
                <a:gd name="T9" fmla="*/ 144 h 1451"/>
                <a:gd name="T10" fmla="*/ 153 w 834"/>
                <a:gd name="T11" fmla="*/ 163 h 1451"/>
                <a:gd name="T12" fmla="*/ 241 w 834"/>
                <a:gd name="T13" fmla="*/ 179 h 1451"/>
                <a:gd name="T14" fmla="*/ 235 w 834"/>
                <a:gd name="T15" fmla="*/ 227 h 1451"/>
                <a:gd name="T16" fmla="*/ 270 w 834"/>
                <a:gd name="T17" fmla="*/ 256 h 1451"/>
                <a:gd name="T18" fmla="*/ 324 w 834"/>
                <a:gd name="T19" fmla="*/ 248 h 1451"/>
                <a:gd name="T20" fmla="*/ 278 w 834"/>
                <a:gd name="T21" fmla="*/ 262 h 1451"/>
                <a:gd name="T22" fmla="*/ 369 w 834"/>
                <a:gd name="T23" fmla="*/ 291 h 1451"/>
                <a:gd name="T24" fmla="*/ 358 w 834"/>
                <a:gd name="T25" fmla="*/ 339 h 1451"/>
                <a:gd name="T26" fmla="*/ 332 w 834"/>
                <a:gd name="T27" fmla="*/ 310 h 1451"/>
                <a:gd name="T28" fmla="*/ 436 w 834"/>
                <a:gd name="T29" fmla="*/ 358 h 1451"/>
                <a:gd name="T30" fmla="*/ 404 w 834"/>
                <a:gd name="T31" fmla="*/ 387 h 1451"/>
                <a:gd name="T32" fmla="*/ 473 w 834"/>
                <a:gd name="T33" fmla="*/ 403 h 1451"/>
                <a:gd name="T34" fmla="*/ 500 w 834"/>
                <a:gd name="T35" fmla="*/ 435 h 1451"/>
                <a:gd name="T36" fmla="*/ 452 w 834"/>
                <a:gd name="T37" fmla="*/ 443 h 1451"/>
                <a:gd name="T38" fmla="*/ 529 w 834"/>
                <a:gd name="T39" fmla="*/ 475 h 1451"/>
                <a:gd name="T40" fmla="*/ 516 w 834"/>
                <a:gd name="T41" fmla="*/ 526 h 1451"/>
                <a:gd name="T42" fmla="*/ 495 w 834"/>
                <a:gd name="T43" fmla="*/ 494 h 1451"/>
                <a:gd name="T44" fmla="*/ 588 w 834"/>
                <a:gd name="T45" fmla="*/ 558 h 1451"/>
                <a:gd name="T46" fmla="*/ 553 w 834"/>
                <a:gd name="T47" fmla="*/ 580 h 1451"/>
                <a:gd name="T48" fmla="*/ 620 w 834"/>
                <a:gd name="T49" fmla="*/ 609 h 1451"/>
                <a:gd name="T50" fmla="*/ 639 w 834"/>
                <a:gd name="T51" fmla="*/ 644 h 1451"/>
                <a:gd name="T52" fmla="*/ 588 w 834"/>
                <a:gd name="T53" fmla="*/ 636 h 1451"/>
                <a:gd name="T54" fmla="*/ 668 w 834"/>
                <a:gd name="T55" fmla="*/ 697 h 1451"/>
                <a:gd name="T56" fmla="*/ 636 w 834"/>
                <a:gd name="T57" fmla="*/ 727 h 1451"/>
                <a:gd name="T58" fmla="*/ 698 w 834"/>
                <a:gd name="T59" fmla="*/ 759 h 1451"/>
                <a:gd name="T60" fmla="*/ 714 w 834"/>
                <a:gd name="T61" fmla="*/ 793 h 1451"/>
                <a:gd name="T62" fmla="*/ 665 w 834"/>
                <a:gd name="T63" fmla="*/ 788 h 1451"/>
                <a:gd name="T64" fmla="*/ 732 w 834"/>
                <a:gd name="T65" fmla="*/ 847 h 1451"/>
                <a:gd name="T66" fmla="*/ 703 w 834"/>
                <a:gd name="T67" fmla="*/ 884 h 1451"/>
                <a:gd name="T68" fmla="*/ 719 w 834"/>
                <a:gd name="T69" fmla="*/ 927 h 1451"/>
                <a:gd name="T70" fmla="*/ 767 w 834"/>
                <a:gd name="T71" fmla="*/ 946 h 1451"/>
                <a:gd name="T72" fmla="*/ 724 w 834"/>
                <a:gd name="T73" fmla="*/ 948 h 1451"/>
                <a:gd name="T74" fmla="*/ 780 w 834"/>
                <a:gd name="T75" fmla="*/ 996 h 1451"/>
                <a:gd name="T76" fmla="*/ 791 w 834"/>
                <a:gd name="T77" fmla="*/ 1036 h 1451"/>
                <a:gd name="T78" fmla="*/ 743 w 834"/>
                <a:gd name="T79" fmla="*/ 1012 h 1451"/>
                <a:gd name="T80" fmla="*/ 804 w 834"/>
                <a:gd name="T81" fmla="*/ 1093 h 1451"/>
                <a:gd name="T82" fmla="*/ 767 w 834"/>
                <a:gd name="T83" fmla="*/ 1114 h 1451"/>
                <a:gd name="T84" fmla="*/ 815 w 834"/>
                <a:gd name="T85" fmla="*/ 1159 h 1451"/>
                <a:gd name="T86" fmla="*/ 820 w 834"/>
                <a:gd name="T87" fmla="*/ 1199 h 1451"/>
                <a:gd name="T88" fmla="*/ 778 w 834"/>
                <a:gd name="T89" fmla="*/ 1181 h 1451"/>
                <a:gd name="T90" fmla="*/ 826 w 834"/>
                <a:gd name="T91" fmla="*/ 1250 h 1451"/>
                <a:gd name="T92" fmla="*/ 788 w 834"/>
                <a:gd name="T93" fmla="*/ 1288 h 1451"/>
                <a:gd name="T94" fmla="*/ 786 w 834"/>
                <a:gd name="T95" fmla="*/ 1248 h 1451"/>
                <a:gd name="T96" fmla="*/ 834 w 834"/>
                <a:gd name="T97" fmla="*/ 1346 h 1451"/>
                <a:gd name="T98" fmla="*/ 791 w 834"/>
                <a:gd name="T99" fmla="*/ 1360 h 1451"/>
                <a:gd name="T100" fmla="*/ 791 w 834"/>
                <a:gd name="T101" fmla="*/ 1411 h 1451"/>
                <a:gd name="T102" fmla="*/ 834 w 834"/>
                <a:gd name="T103" fmla="*/ 1419 h 1451"/>
                <a:gd name="T104" fmla="*/ 834 w 834"/>
                <a:gd name="T105" fmla="*/ 1432 h 1451"/>
                <a:gd name="T106" fmla="*/ 831 w 834"/>
                <a:gd name="T107" fmla="*/ 1445 h 1451"/>
                <a:gd name="T108" fmla="*/ 791 w 834"/>
                <a:gd name="T109" fmla="*/ 1448 h 1451"/>
                <a:gd name="T110" fmla="*/ 791 w 834"/>
                <a:gd name="T111" fmla="*/ 1435 h 1451"/>
                <a:gd name="T112" fmla="*/ 791 w 834"/>
                <a:gd name="T113" fmla="*/ 1421 h 1451"/>
                <a:gd name="T114" fmla="*/ 791 w 834"/>
                <a:gd name="T115" fmla="*/ 141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4" h="1451">
                  <a:moveTo>
                    <a:pt x="6" y="51"/>
                  </a:moveTo>
                  <a:lnTo>
                    <a:pt x="83" y="0"/>
                  </a:lnTo>
                  <a:lnTo>
                    <a:pt x="137" y="29"/>
                  </a:lnTo>
                  <a:lnTo>
                    <a:pt x="59" y="80"/>
                  </a:lnTo>
                  <a:lnTo>
                    <a:pt x="54" y="173"/>
                  </a:lnTo>
                  <a:lnTo>
                    <a:pt x="0" y="141"/>
                  </a:lnTo>
                  <a:lnTo>
                    <a:pt x="6" y="51"/>
                  </a:lnTo>
                  <a:close/>
                  <a:moveTo>
                    <a:pt x="73" y="112"/>
                  </a:moveTo>
                  <a:lnTo>
                    <a:pt x="94" y="77"/>
                  </a:lnTo>
                  <a:lnTo>
                    <a:pt x="94" y="77"/>
                  </a:lnTo>
                  <a:lnTo>
                    <a:pt x="99" y="80"/>
                  </a:lnTo>
                  <a:lnTo>
                    <a:pt x="105" y="85"/>
                  </a:lnTo>
                  <a:lnTo>
                    <a:pt x="110" y="88"/>
                  </a:lnTo>
                  <a:lnTo>
                    <a:pt x="115" y="91"/>
                  </a:lnTo>
                  <a:lnTo>
                    <a:pt x="121" y="93"/>
                  </a:lnTo>
                  <a:lnTo>
                    <a:pt x="126" y="99"/>
                  </a:lnTo>
                  <a:lnTo>
                    <a:pt x="129" y="99"/>
                  </a:lnTo>
                  <a:lnTo>
                    <a:pt x="107" y="133"/>
                  </a:lnTo>
                  <a:lnTo>
                    <a:pt x="105" y="133"/>
                  </a:lnTo>
                  <a:lnTo>
                    <a:pt x="99" y="131"/>
                  </a:lnTo>
                  <a:lnTo>
                    <a:pt x="94" y="125"/>
                  </a:lnTo>
                  <a:lnTo>
                    <a:pt x="89" y="123"/>
                  </a:lnTo>
                  <a:lnTo>
                    <a:pt x="83" y="120"/>
                  </a:lnTo>
                  <a:lnTo>
                    <a:pt x="78" y="117"/>
                  </a:lnTo>
                  <a:lnTo>
                    <a:pt x="73" y="112"/>
                  </a:lnTo>
                  <a:lnTo>
                    <a:pt x="73" y="112"/>
                  </a:lnTo>
                  <a:close/>
                  <a:moveTo>
                    <a:pt x="139" y="157"/>
                  </a:moveTo>
                  <a:lnTo>
                    <a:pt x="163" y="123"/>
                  </a:lnTo>
                  <a:lnTo>
                    <a:pt x="163" y="123"/>
                  </a:lnTo>
                  <a:lnTo>
                    <a:pt x="169" y="125"/>
                  </a:lnTo>
                  <a:lnTo>
                    <a:pt x="174" y="131"/>
                  </a:lnTo>
                  <a:lnTo>
                    <a:pt x="179" y="133"/>
                  </a:lnTo>
                  <a:lnTo>
                    <a:pt x="185" y="136"/>
                  </a:lnTo>
                  <a:lnTo>
                    <a:pt x="190" y="141"/>
                  </a:lnTo>
                  <a:lnTo>
                    <a:pt x="195" y="144"/>
                  </a:lnTo>
                  <a:lnTo>
                    <a:pt x="198" y="147"/>
                  </a:lnTo>
                  <a:lnTo>
                    <a:pt x="174" y="179"/>
                  </a:lnTo>
                  <a:lnTo>
                    <a:pt x="171" y="179"/>
                  </a:lnTo>
                  <a:lnTo>
                    <a:pt x="166" y="173"/>
                  </a:lnTo>
                  <a:lnTo>
                    <a:pt x="161" y="171"/>
                  </a:lnTo>
                  <a:lnTo>
                    <a:pt x="155" y="168"/>
                  </a:lnTo>
                  <a:lnTo>
                    <a:pt x="153" y="163"/>
                  </a:lnTo>
                  <a:lnTo>
                    <a:pt x="147" y="160"/>
                  </a:lnTo>
                  <a:lnTo>
                    <a:pt x="142" y="157"/>
                  </a:lnTo>
                  <a:lnTo>
                    <a:pt x="139" y="157"/>
                  </a:lnTo>
                  <a:close/>
                  <a:moveTo>
                    <a:pt x="206" y="203"/>
                  </a:moveTo>
                  <a:lnTo>
                    <a:pt x="233" y="171"/>
                  </a:lnTo>
                  <a:lnTo>
                    <a:pt x="235" y="176"/>
                  </a:lnTo>
                  <a:lnTo>
                    <a:pt x="241" y="179"/>
                  </a:lnTo>
                  <a:lnTo>
                    <a:pt x="246" y="184"/>
                  </a:lnTo>
                  <a:lnTo>
                    <a:pt x="251" y="187"/>
                  </a:lnTo>
                  <a:lnTo>
                    <a:pt x="257" y="190"/>
                  </a:lnTo>
                  <a:lnTo>
                    <a:pt x="262" y="195"/>
                  </a:lnTo>
                  <a:lnTo>
                    <a:pt x="265" y="198"/>
                  </a:lnTo>
                  <a:lnTo>
                    <a:pt x="238" y="230"/>
                  </a:lnTo>
                  <a:lnTo>
                    <a:pt x="235" y="227"/>
                  </a:lnTo>
                  <a:lnTo>
                    <a:pt x="230" y="224"/>
                  </a:lnTo>
                  <a:lnTo>
                    <a:pt x="225" y="219"/>
                  </a:lnTo>
                  <a:lnTo>
                    <a:pt x="222" y="216"/>
                  </a:lnTo>
                  <a:lnTo>
                    <a:pt x="217" y="211"/>
                  </a:lnTo>
                  <a:lnTo>
                    <a:pt x="211" y="208"/>
                  </a:lnTo>
                  <a:lnTo>
                    <a:pt x="206" y="203"/>
                  </a:lnTo>
                  <a:close/>
                  <a:moveTo>
                    <a:pt x="270" y="256"/>
                  </a:moveTo>
                  <a:lnTo>
                    <a:pt x="297" y="224"/>
                  </a:lnTo>
                  <a:lnTo>
                    <a:pt x="300" y="227"/>
                  </a:lnTo>
                  <a:lnTo>
                    <a:pt x="305" y="232"/>
                  </a:lnTo>
                  <a:lnTo>
                    <a:pt x="310" y="235"/>
                  </a:lnTo>
                  <a:lnTo>
                    <a:pt x="316" y="240"/>
                  </a:lnTo>
                  <a:lnTo>
                    <a:pt x="318" y="243"/>
                  </a:lnTo>
                  <a:lnTo>
                    <a:pt x="324" y="248"/>
                  </a:lnTo>
                  <a:lnTo>
                    <a:pt x="329" y="251"/>
                  </a:lnTo>
                  <a:lnTo>
                    <a:pt x="300" y="283"/>
                  </a:lnTo>
                  <a:lnTo>
                    <a:pt x="297" y="278"/>
                  </a:lnTo>
                  <a:lnTo>
                    <a:pt x="292" y="275"/>
                  </a:lnTo>
                  <a:lnTo>
                    <a:pt x="286" y="270"/>
                  </a:lnTo>
                  <a:lnTo>
                    <a:pt x="284" y="267"/>
                  </a:lnTo>
                  <a:lnTo>
                    <a:pt x="278" y="262"/>
                  </a:lnTo>
                  <a:lnTo>
                    <a:pt x="273" y="259"/>
                  </a:lnTo>
                  <a:lnTo>
                    <a:pt x="270" y="256"/>
                  </a:lnTo>
                  <a:close/>
                  <a:moveTo>
                    <a:pt x="332" y="310"/>
                  </a:moveTo>
                  <a:lnTo>
                    <a:pt x="358" y="280"/>
                  </a:lnTo>
                  <a:lnTo>
                    <a:pt x="361" y="283"/>
                  </a:lnTo>
                  <a:lnTo>
                    <a:pt x="366" y="286"/>
                  </a:lnTo>
                  <a:lnTo>
                    <a:pt x="369" y="291"/>
                  </a:lnTo>
                  <a:lnTo>
                    <a:pt x="374" y="296"/>
                  </a:lnTo>
                  <a:lnTo>
                    <a:pt x="380" y="299"/>
                  </a:lnTo>
                  <a:lnTo>
                    <a:pt x="382" y="304"/>
                  </a:lnTo>
                  <a:lnTo>
                    <a:pt x="388" y="310"/>
                  </a:lnTo>
                  <a:lnTo>
                    <a:pt x="388" y="310"/>
                  </a:lnTo>
                  <a:lnTo>
                    <a:pt x="358" y="339"/>
                  </a:lnTo>
                  <a:lnTo>
                    <a:pt x="358" y="339"/>
                  </a:lnTo>
                  <a:lnTo>
                    <a:pt x="353" y="334"/>
                  </a:lnTo>
                  <a:lnTo>
                    <a:pt x="350" y="328"/>
                  </a:lnTo>
                  <a:lnTo>
                    <a:pt x="345" y="326"/>
                  </a:lnTo>
                  <a:lnTo>
                    <a:pt x="342" y="320"/>
                  </a:lnTo>
                  <a:lnTo>
                    <a:pt x="337" y="318"/>
                  </a:lnTo>
                  <a:lnTo>
                    <a:pt x="332" y="312"/>
                  </a:lnTo>
                  <a:lnTo>
                    <a:pt x="332" y="310"/>
                  </a:lnTo>
                  <a:close/>
                  <a:moveTo>
                    <a:pt x="388" y="369"/>
                  </a:moveTo>
                  <a:lnTo>
                    <a:pt x="417" y="339"/>
                  </a:lnTo>
                  <a:lnTo>
                    <a:pt x="417" y="339"/>
                  </a:lnTo>
                  <a:lnTo>
                    <a:pt x="422" y="344"/>
                  </a:lnTo>
                  <a:lnTo>
                    <a:pt x="428" y="350"/>
                  </a:lnTo>
                  <a:lnTo>
                    <a:pt x="430" y="355"/>
                  </a:lnTo>
                  <a:lnTo>
                    <a:pt x="436" y="358"/>
                  </a:lnTo>
                  <a:lnTo>
                    <a:pt x="438" y="363"/>
                  </a:lnTo>
                  <a:lnTo>
                    <a:pt x="444" y="369"/>
                  </a:lnTo>
                  <a:lnTo>
                    <a:pt x="446" y="371"/>
                  </a:lnTo>
                  <a:lnTo>
                    <a:pt x="414" y="398"/>
                  </a:lnTo>
                  <a:lnTo>
                    <a:pt x="412" y="395"/>
                  </a:lnTo>
                  <a:lnTo>
                    <a:pt x="409" y="390"/>
                  </a:lnTo>
                  <a:lnTo>
                    <a:pt x="404" y="387"/>
                  </a:lnTo>
                  <a:lnTo>
                    <a:pt x="401" y="382"/>
                  </a:lnTo>
                  <a:lnTo>
                    <a:pt x="396" y="377"/>
                  </a:lnTo>
                  <a:lnTo>
                    <a:pt x="393" y="374"/>
                  </a:lnTo>
                  <a:lnTo>
                    <a:pt x="388" y="369"/>
                  </a:lnTo>
                  <a:lnTo>
                    <a:pt x="388" y="369"/>
                  </a:lnTo>
                  <a:close/>
                  <a:moveTo>
                    <a:pt x="441" y="430"/>
                  </a:moveTo>
                  <a:lnTo>
                    <a:pt x="473" y="403"/>
                  </a:lnTo>
                  <a:lnTo>
                    <a:pt x="476" y="406"/>
                  </a:lnTo>
                  <a:lnTo>
                    <a:pt x="481" y="411"/>
                  </a:lnTo>
                  <a:lnTo>
                    <a:pt x="484" y="417"/>
                  </a:lnTo>
                  <a:lnTo>
                    <a:pt x="489" y="419"/>
                  </a:lnTo>
                  <a:lnTo>
                    <a:pt x="492" y="425"/>
                  </a:lnTo>
                  <a:lnTo>
                    <a:pt x="497" y="430"/>
                  </a:lnTo>
                  <a:lnTo>
                    <a:pt x="500" y="435"/>
                  </a:lnTo>
                  <a:lnTo>
                    <a:pt x="500" y="435"/>
                  </a:lnTo>
                  <a:lnTo>
                    <a:pt x="468" y="462"/>
                  </a:lnTo>
                  <a:lnTo>
                    <a:pt x="468" y="462"/>
                  </a:lnTo>
                  <a:lnTo>
                    <a:pt x="462" y="457"/>
                  </a:lnTo>
                  <a:lnTo>
                    <a:pt x="460" y="451"/>
                  </a:lnTo>
                  <a:lnTo>
                    <a:pt x="457" y="446"/>
                  </a:lnTo>
                  <a:lnTo>
                    <a:pt x="452" y="443"/>
                  </a:lnTo>
                  <a:lnTo>
                    <a:pt x="449" y="438"/>
                  </a:lnTo>
                  <a:lnTo>
                    <a:pt x="444" y="433"/>
                  </a:lnTo>
                  <a:lnTo>
                    <a:pt x="441" y="430"/>
                  </a:lnTo>
                  <a:close/>
                  <a:moveTo>
                    <a:pt x="492" y="494"/>
                  </a:moveTo>
                  <a:lnTo>
                    <a:pt x="527" y="470"/>
                  </a:lnTo>
                  <a:lnTo>
                    <a:pt x="527" y="470"/>
                  </a:lnTo>
                  <a:lnTo>
                    <a:pt x="529" y="475"/>
                  </a:lnTo>
                  <a:lnTo>
                    <a:pt x="535" y="481"/>
                  </a:lnTo>
                  <a:lnTo>
                    <a:pt x="537" y="486"/>
                  </a:lnTo>
                  <a:lnTo>
                    <a:pt x="543" y="489"/>
                  </a:lnTo>
                  <a:lnTo>
                    <a:pt x="545" y="494"/>
                  </a:lnTo>
                  <a:lnTo>
                    <a:pt x="548" y="499"/>
                  </a:lnTo>
                  <a:lnTo>
                    <a:pt x="551" y="502"/>
                  </a:lnTo>
                  <a:lnTo>
                    <a:pt x="516" y="526"/>
                  </a:lnTo>
                  <a:lnTo>
                    <a:pt x="516" y="523"/>
                  </a:lnTo>
                  <a:lnTo>
                    <a:pt x="511" y="518"/>
                  </a:lnTo>
                  <a:lnTo>
                    <a:pt x="508" y="515"/>
                  </a:lnTo>
                  <a:lnTo>
                    <a:pt x="505" y="510"/>
                  </a:lnTo>
                  <a:lnTo>
                    <a:pt x="500" y="505"/>
                  </a:lnTo>
                  <a:lnTo>
                    <a:pt x="497" y="499"/>
                  </a:lnTo>
                  <a:lnTo>
                    <a:pt x="495" y="494"/>
                  </a:lnTo>
                  <a:lnTo>
                    <a:pt x="492" y="494"/>
                  </a:lnTo>
                  <a:close/>
                  <a:moveTo>
                    <a:pt x="540" y="561"/>
                  </a:moveTo>
                  <a:lnTo>
                    <a:pt x="575" y="537"/>
                  </a:lnTo>
                  <a:lnTo>
                    <a:pt x="577" y="542"/>
                  </a:lnTo>
                  <a:lnTo>
                    <a:pt x="580" y="548"/>
                  </a:lnTo>
                  <a:lnTo>
                    <a:pt x="583" y="553"/>
                  </a:lnTo>
                  <a:lnTo>
                    <a:pt x="588" y="558"/>
                  </a:lnTo>
                  <a:lnTo>
                    <a:pt x="591" y="561"/>
                  </a:lnTo>
                  <a:lnTo>
                    <a:pt x="593" y="566"/>
                  </a:lnTo>
                  <a:lnTo>
                    <a:pt x="596" y="572"/>
                  </a:lnTo>
                  <a:lnTo>
                    <a:pt x="561" y="596"/>
                  </a:lnTo>
                  <a:lnTo>
                    <a:pt x="559" y="590"/>
                  </a:lnTo>
                  <a:lnTo>
                    <a:pt x="556" y="585"/>
                  </a:lnTo>
                  <a:lnTo>
                    <a:pt x="553" y="580"/>
                  </a:lnTo>
                  <a:lnTo>
                    <a:pt x="548" y="574"/>
                  </a:lnTo>
                  <a:lnTo>
                    <a:pt x="545" y="569"/>
                  </a:lnTo>
                  <a:lnTo>
                    <a:pt x="543" y="564"/>
                  </a:lnTo>
                  <a:lnTo>
                    <a:pt x="540" y="561"/>
                  </a:lnTo>
                  <a:close/>
                  <a:moveTo>
                    <a:pt x="583" y="630"/>
                  </a:moveTo>
                  <a:lnTo>
                    <a:pt x="620" y="609"/>
                  </a:lnTo>
                  <a:lnTo>
                    <a:pt x="620" y="609"/>
                  </a:lnTo>
                  <a:lnTo>
                    <a:pt x="623" y="614"/>
                  </a:lnTo>
                  <a:lnTo>
                    <a:pt x="625" y="620"/>
                  </a:lnTo>
                  <a:lnTo>
                    <a:pt x="631" y="625"/>
                  </a:lnTo>
                  <a:lnTo>
                    <a:pt x="633" y="630"/>
                  </a:lnTo>
                  <a:lnTo>
                    <a:pt x="636" y="636"/>
                  </a:lnTo>
                  <a:lnTo>
                    <a:pt x="639" y="644"/>
                  </a:lnTo>
                  <a:lnTo>
                    <a:pt x="639" y="644"/>
                  </a:lnTo>
                  <a:lnTo>
                    <a:pt x="604" y="665"/>
                  </a:lnTo>
                  <a:lnTo>
                    <a:pt x="601" y="662"/>
                  </a:lnTo>
                  <a:lnTo>
                    <a:pt x="599" y="657"/>
                  </a:lnTo>
                  <a:lnTo>
                    <a:pt x="596" y="652"/>
                  </a:lnTo>
                  <a:lnTo>
                    <a:pt x="593" y="646"/>
                  </a:lnTo>
                  <a:lnTo>
                    <a:pt x="591" y="641"/>
                  </a:lnTo>
                  <a:lnTo>
                    <a:pt x="588" y="636"/>
                  </a:lnTo>
                  <a:lnTo>
                    <a:pt x="585" y="630"/>
                  </a:lnTo>
                  <a:lnTo>
                    <a:pt x="583" y="630"/>
                  </a:lnTo>
                  <a:close/>
                  <a:moveTo>
                    <a:pt x="623" y="700"/>
                  </a:moveTo>
                  <a:lnTo>
                    <a:pt x="660" y="681"/>
                  </a:lnTo>
                  <a:lnTo>
                    <a:pt x="663" y="686"/>
                  </a:lnTo>
                  <a:lnTo>
                    <a:pt x="665" y="692"/>
                  </a:lnTo>
                  <a:lnTo>
                    <a:pt x="668" y="697"/>
                  </a:lnTo>
                  <a:lnTo>
                    <a:pt x="671" y="703"/>
                  </a:lnTo>
                  <a:lnTo>
                    <a:pt x="673" y="708"/>
                  </a:lnTo>
                  <a:lnTo>
                    <a:pt x="676" y="713"/>
                  </a:lnTo>
                  <a:lnTo>
                    <a:pt x="679" y="719"/>
                  </a:lnTo>
                  <a:lnTo>
                    <a:pt x="641" y="737"/>
                  </a:lnTo>
                  <a:lnTo>
                    <a:pt x="639" y="732"/>
                  </a:lnTo>
                  <a:lnTo>
                    <a:pt x="636" y="727"/>
                  </a:lnTo>
                  <a:lnTo>
                    <a:pt x="633" y="721"/>
                  </a:lnTo>
                  <a:lnTo>
                    <a:pt x="631" y="716"/>
                  </a:lnTo>
                  <a:lnTo>
                    <a:pt x="628" y="711"/>
                  </a:lnTo>
                  <a:lnTo>
                    <a:pt x="625" y="705"/>
                  </a:lnTo>
                  <a:lnTo>
                    <a:pt x="623" y="700"/>
                  </a:lnTo>
                  <a:close/>
                  <a:moveTo>
                    <a:pt x="660" y="775"/>
                  </a:moveTo>
                  <a:lnTo>
                    <a:pt x="698" y="759"/>
                  </a:lnTo>
                  <a:lnTo>
                    <a:pt x="698" y="759"/>
                  </a:lnTo>
                  <a:lnTo>
                    <a:pt x="700" y="764"/>
                  </a:lnTo>
                  <a:lnTo>
                    <a:pt x="703" y="772"/>
                  </a:lnTo>
                  <a:lnTo>
                    <a:pt x="706" y="777"/>
                  </a:lnTo>
                  <a:lnTo>
                    <a:pt x="708" y="783"/>
                  </a:lnTo>
                  <a:lnTo>
                    <a:pt x="711" y="788"/>
                  </a:lnTo>
                  <a:lnTo>
                    <a:pt x="714" y="793"/>
                  </a:lnTo>
                  <a:lnTo>
                    <a:pt x="714" y="796"/>
                  </a:lnTo>
                  <a:lnTo>
                    <a:pt x="676" y="812"/>
                  </a:lnTo>
                  <a:lnTo>
                    <a:pt x="673" y="809"/>
                  </a:lnTo>
                  <a:lnTo>
                    <a:pt x="671" y="804"/>
                  </a:lnTo>
                  <a:lnTo>
                    <a:pt x="671" y="799"/>
                  </a:lnTo>
                  <a:lnTo>
                    <a:pt x="668" y="793"/>
                  </a:lnTo>
                  <a:lnTo>
                    <a:pt x="665" y="788"/>
                  </a:lnTo>
                  <a:lnTo>
                    <a:pt x="663" y="783"/>
                  </a:lnTo>
                  <a:lnTo>
                    <a:pt x="660" y="777"/>
                  </a:lnTo>
                  <a:lnTo>
                    <a:pt x="660" y="775"/>
                  </a:lnTo>
                  <a:close/>
                  <a:moveTo>
                    <a:pt x="690" y="849"/>
                  </a:moveTo>
                  <a:lnTo>
                    <a:pt x="730" y="836"/>
                  </a:lnTo>
                  <a:lnTo>
                    <a:pt x="732" y="841"/>
                  </a:lnTo>
                  <a:lnTo>
                    <a:pt x="732" y="847"/>
                  </a:lnTo>
                  <a:lnTo>
                    <a:pt x="735" y="852"/>
                  </a:lnTo>
                  <a:lnTo>
                    <a:pt x="738" y="857"/>
                  </a:lnTo>
                  <a:lnTo>
                    <a:pt x="740" y="863"/>
                  </a:lnTo>
                  <a:lnTo>
                    <a:pt x="743" y="868"/>
                  </a:lnTo>
                  <a:lnTo>
                    <a:pt x="743" y="873"/>
                  </a:lnTo>
                  <a:lnTo>
                    <a:pt x="706" y="887"/>
                  </a:lnTo>
                  <a:lnTo>
                    <a:pt x="703" y="884"/>
                  </a:lnTo>
                  <a:lnTo>
                    <a:pt x="700" y="879"/>
                  </a:lnTo>
                  <a:lnTo>
                    <a:pt x="700" y="871"/>
                  </a:lnTo>
                  <a:lnTo>
                    <a:pt x="698" y="865"/>
                  </a:lnTo>
                  <a:lnTo>
                    <a:pt x="695" y="860"/>
                  </a:lnTo>
                  <a:lnTo>
                    <a:pt x="692" y="855"/>
                  </a:lnTo>
                  <a:lnTo>
                    <a:pt x="690" y="849"/>
                  </a:lnTo>
                  <a:close/>
                  <a:moveTo>
                    <a:pt x="719" y="927"/>
                  </a:moveTo>
                  <a:lnTo>
                    <a:pt x="756" y="914"/>
                  </a:lnTo>
                  <a:lnTo>
                    <a:pt x="759" y="916"/>
                  </a:lnTo>
                  <a:lnTo>
                    <a:pt x="759" y="922"/>
                  </a:lnTo>
                  <a:lnTo>
                    <a:pt x="762" y="930"/>
                  </a:lnTo>
                  <a:lnTo>
                    <a:pt x="764" y="935"/>
                  </a:lnTo>
                  <a:lnTo>
                    <a:pt x="767" y="940"/>
                  </a:lnTo>
                  <a:lnTo>
                    <a:pt x="767" y="946"/>
                  </a:lnTo>
                  <a:lnTo>
                    <a:pt x="770" y="954"/>
                  </a:lnTo>
                  <a:lnTo>
                    <a:pt x="770" y="954"/>
                  </a:lnTo>
                  <a:lnTo>
                    <a:pt x="730" y="967"/>
                  </a:lnTo>
                  <a:lnTo>
                    <a:pt x="730" y="964"/>
                  </a:lnTo>
                  <a:lnTo>
                    <a:pt x="727" y="959"/>
                  </a:lnTo>
                  <a:lnTo>
                    <a:pt x="727" y="954"/>
                  </a:lnTo>
                  <a:lnTo>
                    <a:pt x="724" y="948"/>
                  </a:lnTo>
                  <a:lnTo>
                    <a:pt x="722" y="940"/>
                  </a:lnTo>
                  <a:lnTo>
                    <a:pt x="722" y="935"/>
                  </a:lnTo>
                  <a:lnTo>
                    <a:pt x="719" y="930"/>
                  </a:lnTo>
                  <a:lnTo>
                    <a:pt x="719" y="927"/>
                  </a:lnTo>
                  <a:close/>
                  <a:moveTo>
                    <a:pt x="740" y="1004"/>
                  </a:moveTo>
                  <a:lnTo>
                    <a:pt x="780" y="994"/>
                  </a:lnTo>
                  <a:lnTo>
                    <a:pt x="780" y="996"/>
                  </a:lnTo>
                  <a:lnTo>
                    <a:pt x="783" y="1002"/>
                  </a:lnTo>
                  <a:lnTo>
                    <a:pt x="786" y="1007"/>
                  </a:lnTo>
                  <a:lnTo>
                    <a:pt x="786" y="1012"/>
                  </a:lnTo>
                  <a:lnTo>
                    <a:pt x="788" y="1020"/>
                  </a:lnTo>
                  <a:lnTo>
                    <a:pt x="788" y="1026"/>
                  </a:lnTo>
                  <a:lnTo>
                    <a:pt x="791" y="1031"/>
                  </a:lnTo>
                  <a:lnTo>
                    <a:pt x="791" y="1036"/>
                  </a:lnTo>
                  <a:lnTo>
                    <a:pt x="751" y="1044"/>
                  </a:lnTo>
                  <a:lnTo>
                    <a:pt x="751" y="1042"/>
                  </a:lnTo>
                  <a:lnTo>
                    <a:pt x="748" y="1036"/>
                  </a:lnTo>
                  <a:lnTo>
                    <a:pt x="748" y="1028"/>
                  </a:lnTo>
                  <a:lnTo>
                    <a:pt x="746" y="1023"/>
                  </a:lnTo>
                  <a:lnTo>
                    <a:pt x="746" y="1018"/>
                  </a:lnTo>
                  <a:lnTo>
                    <a:pt x="743" y="1012"/>
                  </a:lnTo>
                  <a:lnTo>
                    <a:pt x="740" y="1007"/>
                  </a:lnTo>
                  <a:lnTo>
                    <a:pt x="740" y="1004"/>
                  </a:lnTo>
                  <a:close/>
                  <a:moveTo>
                    <a:pt x="759" y="1085"/>
                  </a:moveTo>
                  <a:lnTo>
                    <a:pt x="802" y="1077"/>
                  </a:lnTo>
                  <a:lnTo>
                    <a:pt x="802" y="1082"/>
                  </a:lnTo>
                  <a:lnTo>
                    <a:pt x="802" y="1087"/>
                  </a:lnTo>
                  <a:lnTo>
                    <a:pt x="804" y="1093"/>
                  </a:lnTo>
                  <a:lnTo>
                    <a:pt x="804" y="1101"/>
                  </a:lnTo>
                  <a:lnTo>
                    <a:pt x="807" y="1106"/>
                  </a:lnTo>
                  <a:lnTo>
                    <a:pt x="807" y="1111"/>
                  </a:lnTo>
                  <a:lnTo>
                    <a:pt x="810" y="1117"/>
                  </a:lnTo>
                  <a:lnTo>
                    <a:pt x="767" y="1125"/>
                  </a:lnTo>
                  <a:lnTo>
                    <a:pt x="767" y="1119"/>
                  </a:lnTo>
                  <a:lnTo>
                    <a:pt x="767" y="1114"/>
                  </a:lnTo>
                  <a:lnTo>
                    <a:pt x="764" y="1109"/>
                  </a:lnTo>
                  <a:lnTo>
                    <a:pt x="764" y="1101"/>
                  </a:lnTo>
                  <a:lnTo>
                    <a:pt x="762" y="1095"/>
                  </a:lnTo>
                  <a:lnTo>
                    <a:pt x="762" y="1090"/>
                  </a:lnTo>
                  <a:lnTo>
                    <a:pt x="759" y="1085"/>
                  </a:lnTo>
                  <a:close/>
                  <a:moveTo>
                    <a:pt x="775" y="1165"/>
                  </a:moveTo>
                  <a:lnTo>
                    <a:pt x="815" y="1159"/>
                  </a:lnTo>
                  <a:lnTo>
                    <a:pt x="815" y="1162"/>
                  </a:lnTo>
                  <a:lnTo>
                    <a:pt x="818" y="1167"/>
                  </a:lnTo>
                  <a:lnTo>
                    <a:pt x="818" y="1175"/>
                  </a:lnTo>
                  <a:lnTo>
                    <a:pt x="818" y="1181"/>
                  </a:lnTo>
                  <a:lnTo>
                    <a:pt x="820" y="1186"/>
                  </a:lnTo>
                  <a:lnTo>
                    <a:pt x="820" y="1194"/>
                  </a:lnTo>
                  <a:lnTo>
                    <a:pt x="820" y="1199"/>
                  </a:lnTo>
                  <a:lnTo>
                    <a:pt x="820" y="1199"/>
                  </a:lnTo>
                  <a:lnTo>
                    <a:pt x="780" y="1205"/>
                  </a:lnTo>
                  <a:lnTo>
                    <a:pt x="780" y="1205"/>
                  </a:lnTo>
                  <a:lnTo>
                    <a:pt x="780" y="1199"/>
                  </a:lnTo>
                  <a:lnTo>
                    <a:pt x="778" y="1191"/>
                  </a:lnTo>
                  <a:lnTo>
                    <a:pt x="778" y="1186"/>
                  </a:lnTo>
                  <a:lnTo>
                    <a:pt x="778" y="1181"/>
                  </a:lnTo>
                  <a:lnTo>
                    <a:pt x="775" y="1175"/>
                  </a:lnTo>
                  <a:lnTo>
                    <a:pt x="775" y="1167"/>
                  </a:lnTo>
                  <a:lnTo>
                    <a:pt x="775" y="1165"/>
                  </a:lnTo>
                  <a:close/>
                  <a:moveTo>
                    <a:pt x="786" y="1245"/>
                  </a:moveTo>
                  <a:lnTo>
                    <a:pt x="826" y="1242"/>
                  </a:lnTo>
                  <a:lnTo>
                    <a:pt x="826" y="1245"/>
                  </a:lnTo>
                  <a:lnTo>
                    <a:pt x="826" y="1250"/>
                  </a:lnTo>
                  <a:lnTo>
                    <a:pt x="828" y="1256"/>
                  </a:lnTo>
                  <a:lnTo>
                    <a:pt x="828" y="1264"/>
                  </a:lnTo>
                  <a:lnTo>
                    <a:pt x="828" y="1269"/>
                  </a:lnTo>
                  <a:lnTo>
                    <a:pt x="828" y="1277"/>
                  </a:lnTo>
                  <a:lnTo>
                    <a:pt x="828" y="1282"/>
                  </a:lnTo>
                  <a:lnTo>
                    <a:pt x="828" y="1285"/>
                  </a:lnTo>
                  <a:lnTo>
                    <a:pt x="788" y="1288"/>
                  </a:lnTo>
                  <a:lnTo>
                    <a:pt x="788" y="1285"/>
                  </a:lnTo>
                  <a:lnTo>
                    <a:pt x="788" y="1280"/>
                  </a:lnTo>
                  <a:lnTo>
                    <a:pt x="788" y="1272"/>
                  </a:lnTo>
                  <a:lnTo>
                    <a:pt x="786" y="1266"/>
                  </a:lnTo>
                  <a:lnTo>
                    <a:pt x="786" y="1261"/>
                  </a:lnTo>
                  <a:lnTo>
                    <a:pt x="786" y="1253"/>
                  </a:lnTo>
                  <a:lnTo>
                    <a:pt x="786" y="1248"/>
                  </a:lnTo>
                  <a:lnTo>
                    <a:pt x="786" y="1245"/>
                  </a:lnTo>
                  <a:close/>
                  <a:moveTo>
                    <a:pt x="791" y="1328"/>
                  </a:moveTo>
                  <a:lnTo>
                    <a:pt x="831" y="1325"/>
                  </a:lnTo>
                  <a:lnTo>
                    <a:pt x="831" y="1328"/>
                  </a:lnTo>
                  <a:lnTo>
                    <a:pt x="831" y="1333"/>
                  </a:lnTo>
                  <a:lnTo>
                    <a:pt x="831" y="1338"/>
                  </a:lnTo>
                  <a:lnTo>
                    <a:pt x="834" y="1346"/>
                  </a:lnTo>
                  <a:lnTo>
                    <a:pt x="834" y="1352"/>
                  </a:lnTo>
                  <a:lnTo>
                    <a:pt x="834" y="1360"/>
                  </a:lnTo>
                  <a:lnTo>
                    <a:pt x="834" y="1365"/>
                  </a:lnTo>
                  <a:lnTo>
                    <a:pt x="834" y="1368"/>
                  </a:lnTo>
                  <a:lnTo>
                    <a:pt x="791" y="1368"/>
                  </a:lnTo>
                  <a:lnTo>
                    <a:pt x="791" y="1365"/>
                  </a:lnTo>
                  <a:lnTo>
                    <a:pt x="791" y="1360"/>
                  </a:lnTo>
                  <a:lnTo>
                    <a:pt x="791" y="1354"/>
                  </a:lnTo>
                  <a:lnTo>
                    <a:pt x="791" y="1346"/>
                  </a:lnTo>
                  <a:lnTo>
                    <a:pt x="791" y="1341"/>
                  </a:lnTo>
                  <a:lnTo>
                    <a:pt x="791" y="1336"/>
                  </a:lnTo>
                  <a:lnTo>
                    <a:pt x="791" y="1328"/>
                  </a:lnTo>
                  <a:lnTo>
                    <a:pt x="791" y="1328"/>
                  </a:lnTo>
                  <a:close/>
                  <a:moveTo>
                    <a:pt x="791" y="1411"/>
                  </a:moveTo>
                  <a:lnTo>
                    <a:pt x="834" y="1411"/>
                  </a:lnTo>
                  <a:lnTo>
                    <a:pt x="834" y="1411"/>
                  </a:lnTo>
                  <a:lnTo>
                    <a:pt x="834" y="1411"/>
                  </a:lnTo>
                  <a:lnTo>
                    <a:pt x="834" y="1413"/>
                  </a:lnTo>
                  <a:lnTo>
                    <a:pt x="834" y="1416"/>
                  </a:lnTo>
                  <a:lnTo>
                    <a:pt x="834" y="1419"/>
                  </a:lnTo>
                  <a:lnTo>
                    <a:pt x="834" y="1419"/>
                  </a:lnTo>
                  <a:lnTo>
                    <a:pt x="834" y="1421"/>
                  </a:lnTo>
                  <a:lnTo>
                    <a:pt x="834" y="1424"/>
                  </a:lnTo>
                  <a:lnTo>
                    <a:pt x="834" y="1424"/>
                  </a:lnTo>
                  <a:lnTo>
                    <a:pt x="834" y="1427"/>
                  </a:lnTo>
                  <a:lnTo>
                    <a:pt x="834" y="1429"/>
                  </a:lnTo>
                  <a:lnTo>
                    <a:pt x="834" y="1432"/>
                  </a:lnTo>
                  <a:lnTo>
                    <a:pt x="834" y="1432"/>
                  </a:lnTo>
                  <a:lnTo>
                    <a:pt x="834" y="1435"/>
                  </a:lnTo>
                  <a:lnTo>
                    <a:pt x="834" y="1437"/>
                  </a:lnTo>
                  <a:lnTo>
                    <a:pt x="834" y="1437"/>
                  </a:lnTo>
                  <a:lnTo>
                    <a:pt x="834" y="1440"/>
                  </a:lnTo>
                  <a:lnTo>
                    <a:pt x="834" y="1443"/>
                  </a:lnTo>
                  <a:lnTo>
                    <a:pt x="831" y="1443"/>
                  </a:lnTo>
                  <a:lnTo>
                    <a:pt x="831" y="1445"/>
                  </a:lnTo>
                  <a:lnTo>
                    <a:pt x="831" y="1448"/>
                  </a:lnTo>
                  <a:lnTo>
                    <a:pt x="831" y="1451"/>
                  </a:lnTo>
                  <a:lnTo>
                    <a:pt x="831" y="1451"/>
                  </a:lnTo>
                  <a:lnTo>
                    <a:pt x="831" y="1451"/>
                  </a:lnTo>
                  <a:lnTo>
                    <a:pt x="791" y="1451"/>
                  </a:lnTo>
                  <a:lnTo>
                    <a:pt x="791" y="1451"/>
                  </a:lnTo>
                  <a:lnTo>
                    <a:pt x="791" y="1448"/>
                  </a:lnTo>
                  <a:lnTo>
                    <a:pt x="791" y="1445"/>
                  </a:lnTo>
                  <a:lnTo>
                    <a:pt x="791" y="1445"/>
                  </a:lnTo>
                  <a:lnTo>
                    <a:pt x="791" y="1443"/>
                  </a:lnTo>
                  <a:lnTo>
                    <a:pt x="791" y="1440"/>
                  </a:lnTo>
                  <a:lnTo>
                    <a:pt x="791" y="1440"/>
                  </a:lnTo>
                  <a:lnTo>
                    <a:pt x="791" y="1437"/>
                  </a:lnTo>
                  <a:lnTo>
                    <a:pt x="791" y="1435"/>
                  </a:lnTo>
                  <a:lnTo>
                    <a:pt x="791" y="1432"/>
                  </a:lnTo>
                  <a:lnTo>
                    <a:pt x="791" y="1432"/>
                  </a:lnTo>
                  <a:lnTo>
                    <a:pt x="791" y="1429"/>
                  </a:lnTo>
                  <a:lnTo>
                    <a:pt x="791" y="1427"/>
                  </a:lnTo>
                  <a:lnTo>
                    <a:pt x="791" y="1427"/>
                  </a:lnTo>
                  <a:lnTo>
                    <a:pt x="791" y="1424"/>
                  </a:lnTo>
                  <a:lnTo>
                    <a:pt x="791" y="1421"/>
                  </a:lnTo>
                  <a:lnTo>
                    <a:pt x="791" y="1421"/>
                  </a:lnTo>
                  <a:lnTo>
                    <a:pt x="791" y="1419"/>
                  </a:lnTo>
                  <a:lnTo>
                    <a:pt x="791" y="1416"/>
                  </a:lnTo>
                  <a:lnTo>
                    <a:pt x="791" y="1416"/>
                  </a:lnTo>
                  <a:lnTo>
                    <a:pt x="791" y="1413"/>
                  </a:lnTo>
                  <a:lnTo>
                    <a:pt x="791" y="1411"/>
                  </a:lnTo>
                  <a:lnTo>
                    <a:pt x="791" y="1411"/>
                  </a:lnTo>
                  <a:lnTo>
                    <a:pt x="791" y="1411"/>
                  </a:lnTo>
                  <a:close/>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Group 4">
              <a:extLst>
                <a:ext uri="{FF2B5EF4-FFF2-40B4-BE49-F238E27FC236}">
                  <a16:creationId xmlns:a16="http://schemas.microsoft.com/office/drawing/2014/main" xmlns="" id="{4900109A-CE16-4406-9AE1-EF33ECE8BB5D}"/>
                </a:ext>
              </a:extLst>
            </p:cNvPr>
            <p:cNvGrpSpPr>
              <a:grpSpLocks noChangeAspect="1"/>
            </p:cNvGrpSpPr>
            <p:nvPr/>
          </p:nvGrpSpPr>
          <p:grpSpPr bwMode="auto">
            <a:xfrm>
              <a:off x="6610434" y="2306610"/>
              <a:ext cx="540217" cy="540218"/>
              <a:chOff x="1209" y="2919"/>
              <a:chExt cx="530" cy="530"/>
            </a:xfrm>
            <a:solidFill>
              <a:srgbClr val="0070C0"/>
            </a:solidFill>
          </p:grpSpPr>
          <p:sp>
            <p:nvSpPr>
              <p:cNvPr id="47" name="Freeform 5">
                <a:extLst>
                  <a:ext uri="{FF2B5EF4-FFF2-40B4-BE49-F238E27FC236}">
                    <a16:creationId xmlns:a16="http://schemas.microsoft.com/office/drawing/2014/main" xmlns="" id="{F66D48BF-933B-4341-ACF2-DE6A38103F68}"/>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xmlns="" id="{B4709D47-12A9-4FE9-9365-29B93E640E08}"/>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
                <a:extLst>
                  <a:ext uri="{FF2B5EF4-FFF2-40B4-BE49-F238E27FC236}">
                    <a16:creationId xmlns:a16="http://schemas.microsoft.com/office/drawing/2014/main" xmlns="" id="{6A24D3C9-505C-40AA-9C12-A5F4664E347C}"/>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
                <a:extLst>
                  <a:ext uri="{FF2B5EF4-FFF2-40B4-BE49-F238E27FC236}">
                    <a16:creationId xmlns:a16="http://schemas.microsoft.com/office/drawing/2014/main" xmlns="" id="{A87AF189-3C9D-4ADB-B73A-792E8769567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Group 15">
              <a:extLst>
                <a:ext uri="{FF2B5EF4-FFF2-40B4-BE49-F238E27FC236}">
                  <a16:creationId xmlns:a16="http://schemas.microsoft.com/office/drawing/2014/main" xmlns="" id="{9440ABE6-5631-44DB-8092-0D5509F340D0}"/>
                </a:ext>
              </a:extLst>
            </p:cNvPr>
            <p:cNvGrpSpPr>
              <a:grpSpLocks noChangeAspect="1"/>
            </p:cNvGrpSpPr>
            <p:nvPr/>
          </p:nvGrpSpPr>
          <p:grpSpPr bwMode="auto">
            <a:xfrm>
              <a:off x="10600211" y="2305980"/>
              <a:ext cx="590163" cy="516775"/>
              <a:chOff x="5778" y="2929"/>
              <a:chExt cx="579" cy="507"/>
            </a:xfrm>
            <a:solidFill>
              <a:srgbClr val="81999F"/>
            </a:solidFill>
          </p:grpSpPr>
          <p:sp>
            <p:nvSpPr>
              <p:cNvPr id="40" name="Freeform 16">
                <a:extLst>
                  <a:ext uri="{FF2B5EF4-FFF2-40B4-BE49-F238E27FC236}">
                    <a16:creationId xmlns:a16="http://schemas.microsoft.com/office/drawing/2014/main" xmlns="" id="{391E05AB-CA50-49E5-9903-4D2F39DC2626}"/>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
                <a:extLst>
                  <a:ext uri="{FF2B5EF4-FFF2-40B4-BE49-F238E27FC236}">
                    <a16:creationId xmlns:a16="http://schemas.microsoft.com/office/drawing/2014/main" xmlns="" id="{A6FC6414-0259-4390-BE14-69BD770E1F0E}"/>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8">
                <a:extLst>
                  <a:ext uri="{FF2B5EF4-FFF2-40B4-BE49-F238E27FC236}">
                    <a16:creationId xmlns:a16="http://schemas.microsoft.com/office/drawing/2014/main" xmlns="" id="{07B85FA2-51D5-423C-9EAA-755F5C4A6D45}"/>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xmlns="" id="{6B8A5213-86D7-4BAB-80D7-E801B95BE03A}"/>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xmlns="" id="{085D2975-E630-4D38-9BD4-6534AA2B09BC}"/>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1">
                <a:extLst>
                  <a:ext uri="{FF2B5EF4-FFF2-40B4-BE49-F238E27FC236}">
                    <a16:creationId xmlns:a16="http://schemas.microsoft.com/office/drawing/2014/main" xmlns="" id="{E65D1674-6C41-4C29-8FAA-F20992EA4F2D}"/>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
                <a:extLst>
                  <a:ext uri="{FF2B5EF4-FFF2-40B4-BE49-F238E27FC236}">
                    <a16:creationId xmlns:a16="http://schemas.microsoft.com/office/drawing/2014/main" xmlns="" id="{D18B3763-7C53-4C8B-BAD8-94A46FB2E0A7}"/>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Group 45">
              <a:extLst>
                <a:ext uri="{FF2B5EF4-FFF2-40B4-BE49-F238E27FC236}">
                  <a16:creationId xmlns:a16="http://schemas.microsoft.com/office/drawing/2014/main" xmlns="" id="{CEEBFB70-0E2D-429B-BFEE-8B07B42BAF12}"/>
                </a:ext>
              </a:extLst>
            </p:cNvPr>
            <p:cNvGrpSpPr>
              <a:grpSpLocks noChangeAspect="1"/>
            </p:cNvGrpSpPr>
            <p:nvPr/>
          </p:nvGrpSpPr>
          <p:grpSpPr bwMode="auto">
            <a:xfrm>
              <a:off x="8572172" y="5813637"/>
              <a:ext cx="760514" cy="384600"/>
              <a:chOff x="3531" y="2005"/>
              <a:chExt cx="613" cy="310"/>
            </a:xfrm>
            <a:solidFill>
              <a:srgbClr val="0DC0FF"/>
            </a:solidFill>
          </p:grpSpPr>
          <p:sp>
            <p:nvSpPr>
              <p:cNvPr id="24" name="Freeform 46">
                <a:extLst>
                  <a:ext uri="{FF2B5EF4-FFF2-40B4-BE49-F238E27FC236}">
                    <a16:creationId xmlns:a16="http://schemas.microsoft.com/office/drawing/2014/main" xmlns="" id="{11FE8E53-3508-45CF-AE60-481C7EC0C967}"/>
                  </a:ext>
                </a:extLst>
              </p:cNvPr>
              <p:cNvSpPr>
                <a:spLocks noEditPoints="1"/>
              </p:cNvSpPr>
              <p:nvPr/>
            </p:nvSpPr>
            <p:spPr bwMode="auto">
              <a:xfrm>
                <a:off x="3531"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7">
                <a:extLst>
                  <a:ext uri="{FF2B5EF4-FFF2-40B4-BE49-F238E27FC236}">
                    <a16:creationId xmlns:a16="http://schemas.microsoft.com/office/drawing/2014/main" xmlns="" id="{DDAD1635-0A7E-42CF-A87B-7EF3FC77E927}"/>
                  </a:ext>
                </a:extLst>
              </p:cNvPr>
              <p:cNvSpPr>
                <a:spLocks/>
              </p:cNvSpPr>
              <p:nvPr/>
            </p:nvSpPr>
            <p:spPr bwMode="auto">
              <a:xfrm>
                <a:off x="3604"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8">
                <a:extLst>
                  <a:ext uri="{FF2B5EF4-FFF2-40B4-BE49-F238E27FC236}">
                    <a16:creationId xmlns:a16="http://schemas.microsoft.com/office/drawing/2014/main" xmlns="" id="{B7109D12-FECA-4990-925D-931A080E169B}"/>
                  </a:ext>
                </a:extLst>
              </p:cNvPr>
              <p:cNvSpPr>
                <a:spLocks/>
              </p:cNvSpPr>
              <p:nvPr/>
            </p:nvSpPr>
            <p:spPr bwMode="auto">
              <a:xfrm>
                <a:off x="3577"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9">
                <a:extLst>
                  <a:ext uri="{FF2B5EF4-FFF2-40B4-BE49-F238E27FC236}">
                    <a16:creationId xmlns:a16="http://schemas.microsoft.com/office/drawing/2014/main" xmlns="" id="{6533B206-2F10-4015-A81F-EF75CD701174}"/>
                  </a:ext>
                </a:extLst>
              </p:cNvPr>
              <p:cNvSpPr>
                <a:spLocks/>
              </p:cNvSpPr>
              <p:nvPr/>
            </p:nvSpPr>
            <p:spPr bwMode="auto">
              <a:xfrm>
                <a:off x="3579"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0">
                <a:extLst>
                  <a:ext uri="{FF2B5EF4-FFF2-40B4-BE49-F238E27FC236}">
                    <a16:creationId xmlns:a16="http://schemas.microsoft.com/office/drawing/2014/main" xmlns="" id="{EA22DE0F-281F-46C3-B3A3-1157FC57FE9F}"/>
                  </a:ext>
                </a:extLst>
              </p:cNvPr>
              <p:cNvSpPr>
                <a:spLocks/>
              </p:cNvSpPr>
              <p:nvPr/>
            </p:nvSpPr>
            <p:spPr bwMode="auto">
              <a:xfrm>
                <a:off x="3641"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1">
                <a:extLst>
                  <a:ext uri="{FF2B5EF4-FFF2-40B4-BE49-F238E27FC236}">
                    <a16:creationId xmlns:a16="http://schemas.microsoft.com/office/drawing/2014/main" xmlns="" id="{3125599D-B8AA-4D4C-8387-8FFFD86EFD80}"/>
                  </a:ext>
                </a:extLst>
              </p:cNvPr>
              <p:cNvSpPr>
                <a:spLocks noEditPoints="1"/>
              </p:cNvSpPr>
              <p:nvPr/>
            </p:nvSpPr>
            <p:spPr bwMode="auto">
              <a:xfrm>
                <a:off x="3739"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2">
                <a:extLst>
                  <a:ext uri="{FF2B5EF4-FFF2-40B4-BE49-F238E27FC236}">
                    <a16:creationId xmlns:a16="http://schemas.microsoft.com/office/drawing/2014/main" xmlns="" id="{A8C36D83-90D6-436F-9E9E-5F5F8AE2F645}"/>
                  </a:ext>
                </a:extLst>
              </p:cNvPr>
              <p:cNvSpPr>
                <a:spLocks/>
              </p:cNvSpPr>
              <p:nvPr/>
            </p:nvSpPr>
            <p:spPr bwMode="auto">
              <a:xfrm>
                <a:off x="3812"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3">
                <a:extLst>
                  <a:ext uri="{FF2B5EF4-FFF2-40B4-BE49-F238E27FC236}">
                    <a16:creationId xmlns:a16="http://schemas.microsoft.com/office/drawing/2014/main" xmlns="" id="{3D60B151-5976-4737-9F2F-E4AD017D53F2}"/>
                  </a:ext>
                </a:extLst>
              </p:cNvPr>
              <p:cNvSpPr>
                <a:spLocks/>
              </p:cNvSpPr>
              <p:nvPr/>
            </p:nvSpPr>
            <p:spPr bwMode="auto">
              <a:xfrm>
                <a:off x="3785"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4">
                <a:extLst>
                  <a:ext uri="{FF2B5EF4-FFF2-40B4-BE49-F238E27FC236}">
                    <a16:creationId xmlns:a16="http://schemas.microsoft.com/office/drawing/2014/main" xmlns="" id="{F107797A-082E-4E3B-A173-A6B88D8B025D}"/>
                  </a:ext>
                </a:extLst>
              </p:cNvPr>
              <p:cNvSpPr>
                <a:spLocks/>
              </p:cNvSpPr>
              <p:nvPr/>
            </p:nvSpPr>
            <p:spPr bwMode="auto">
              <a:xfrm>
                <a:off x="3787"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5">
                <a:extLst>
                  <a:ext uri="{FF2B5EF4-FFF2-40B4-BE49-F238E27FC236}">
                    <a16:creationId xmlns:a16="http://schemas.microsoft.com/office/drawing/2014/main" xmlns="" id="{46967661-8828-4020-BDE7-C7B7C531FB65}"/>
                  </a:ext>
                </a:extLst>
              </p:cNvPr>
              <p:cNvSpPr>
                <a:spLocks/>
              </p:cNvSpPr>
              <p:nvPr/>
            </p:nvSpPr>
            <p:spPr bwMode="auto">
              <a:xfrm>
                <a:off x="3849"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
                <a:extLst>
                  <a:ext uri="{FF2B5EF4-FFF2-40B4-BE49-F238E27FC236}">
                    <a16:creationId xmlns:a16="http://schemas.microsoft.com/office/drawing/2014/main" xmlns="" id="{9F3F0610-0F91-4440-8467-D480320EABB1}"/>
                  </a:ext>
                </a:extLst>
              </p:cNvPr>
              <p:cNvSpPr>
                <a:spLocks noEditPoints="1"/>
              </p:cNvSpPr>
              <p:nvPr/>
            </p:nvSpPr>
            <p:spPr bwMode="auto">
              <a:xfrm>
                <a:off x="3947" y="2052"/>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7">
                <a:extLst>
                  <a:ext uri="{FF2B5EF4-FFF2-40B4-BE49-F238E27FC236}">
                    <a16:creationId xmlns:a16="http://schemas.microsoft.com/office/drawing/2014/main" xmlns="" id="{17D37D6D-D316-4A79-95D0-B1EFF9CAF503}"/>
                  </a:ext>
                </a:extLst>
              </p:cNvPr>
              <p:cNvSpPr>
                <a:spLocks/>
              </p:cNvSpPr>
              <p:nvPr/>
            </p:nvSpPr>
            <p:spPr bwMode="auto">
              <a:xfrm>
                <a:off x="4020"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8">
                <a:extLst>
                  <a:ext uri="{FF2B5EF4-FFF2-40B4-BE49-F238E27FC236}">
                    <a16:creationId xmlns:a16="http://schemas.microsoft.com/office/drawing/2014/main" xmlns="" id="{AA6196AA-3BE3-401A-B346-3FDC9D9D809C}"/>
                  </a:ext>
                </a:extLst>
              </p:cNvPr>
              <p:cNvSpPr>
                <a:spLocks/>
              </p:cNvSpPr>
              <p:nvPr/>
            </p:nvSpPr>
            <p:spPr bwMode="auto">
              <a:xfrm>
                <a:off x="3993"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9">
                <a:extLst>
                  <a:ext uri="{FF2B5EF4-FFF2-40B4-BE49-F238E27FC236}">
                    <a16:creationId xmlns:a16="http://schemas.microsoft.com/office/drawing/2014/main" xmlns="" id="{51751652-7910-4D29-9FDB-1DA12D6E513E}"/>
                  </a:ext>
                </a:extLst>
              </p:cNvPr>
              <p:cNvSpPr>
                <a:spLocks/>
              </p:cNvSpPr>
              <p:nvPr/>
            </p:nvSpPr>
            <p:spPr bwMode="auto">
              <a:xfrm>
                <a:off x="3995" y="2246"/>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0">
                <a:extLst>
                  <a:ext uri="{FF2B5EF4-FFF2-40B4-BE49-F238E27FC236}">
                    <a16:creationId xmlns:a16="http://schemas.microsoft.com/office/drawing/2014/main" xmlns="" id="{02C6D2A8-38E4-4369-B9B6-446E575685CB}"/>
                  </a:ext>
                </a:extLst>
              </p:cNvPr>
              <p:cNvSpPr>
                <a:spLocks/>
              </p:cNvSpPr>
              <p:nvPr/>
            </p:nvSpPr>
            <p:spPr bwMode="auto">
              <a:xfrm>
                <a:off x="3995" y="2211"/>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1">
                <a:extLst>
                  <a:ext uri="{FF2B5EF4-FFF2-40B4-BE49-F238E27FC236}">
                    <a16:creationId xmlns:a16="http://schemas.microsoft.com/office/drawing/2014/main" xmlns="" id="{1559925B-07C0-414D-903B-603AA4B10094}"/>
                  </a:ext>
                </a:extLst>
              </p:cNvPr>
              <p:cNvSpPr>
                <a:spLocks/>
              </p:cNvSpPr>
              <p:nvPr/>
            </p:nvSpPr>
            <p:spPr bwMode="auto">
              <a:xfrm>
                <a:off x="4057"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a:extLst>
                <a:ext uri="{FF2B5EF4-FFF2-40B4-BE49-F238E27FC236}">
                  <a16:creationId xmlns:a16="http://schemas.microsoft.com/office/drawing/2014/main" xmlns="" id="{B4D36261-63A6-4F1E-814A-6485D6511C9A}"/>
                </a:ext>
              </a:extLst>
            </p:cNvPr>
            <p:cNvSpPr txBox="1"/>
            <p:nvPr/>
          </p:nvSpPr>
          <p:spPr>
            <a:xfrm>
              <a:off x="8504522" y="1659649"/>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01</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a16="http://schemas.microsoft.com/office/drawing/2014/main" xmlns="" id="{D6FD2A78-0E60-40F3-9C5E-52E0C5D0A1C0}"/>
                </a:ext>
              </a:extLst>
            </p:cNvPr>
            <p:cNvSpPr txBox="1"/>
            <p:nvPr/>
          </p:nvSpPr>
          <p:spPr>
            <a:xfrm>
              <a:off x="6915688" y="431364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02</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9" name="文本框 18">
              <a:extLst>
                <a:ext uri="{FF2B5EF4-FFF2-40B4-BE49-F238E27FC236}">
                  <a16:creationId xmlns:a16="http://schemas.microsoft.com/office/drawing/2014/main" xmlns="" id="{D77D423E-F640-41A4-9C68-F1CAA4A2A38F}"/>
                </a:ext>
              </a:extLst>
            </p:cNvPr>
            <p:cNvSpPr txBox="1"/>
            <p:nvPr/>
          </p:nvSpPr>
          <p:spPr>
            <a:xfrm>
              <a:off x="10030162" y="422932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03</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0" name="PA_蓝剑_矩形 38">
              <a:extLst>
                <a:ext uri="{FF2B5EF4-FFF2-40B4-BE49-F238E27FC236}">
                  <a16:creationId xmlns:a16="http://schemas.microsoft.com/office/drawing/2014/main" xmlns="" id="{CB5CB5CE-D4CB-4016-A505-6E347018DFCF}"/>
                </a:ext>
              </a:extLst>
            </p:cNvPr>
            <p:cNvSpPr/>
            <p:nvPr>
              <p:custDataLst>
                <p:tags r:id="rId3"/>
              </p:custDataLst>
            </p:nvPr>
          </p:nvSpPr>
          <p:spPr>
            <a:xfrm>
              <a:off x="7659631" y="3292272"/>
              <a:ext cx="245761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rPr>
                <a:t>图表标题</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endParaRPr>
            </a:p>
          </p:txBody>
        </p:sp>
      </p:grpSp>
      <p:grpSp>
        <p:nvGrpSpPr>
          <p:cNvPr id="51" name="组合 50">
            <a:extLst>
              <a:ext uri="{FF2B5EF4-FFF2-40B4-BE49-F238E27FC236}">
                <a16:creationId xmlns:a16="http://schemas.microsoft.com/office/drawing/2014/main" xmlns="" id="{B72E5C71-8247-401E-ACE3-E08AC0DA01A4}"/>
              </a:ext>
            </a:extLst>
          </p:cNvPr>
          <p:cNvGrpSpPr/>
          <p:nvPr/>
        </p:nvGrpSpPr>
        <p:grpSpPr>
          <a:xfrm>
            <a:off x="520539" y="1125672"/>
            <a:ext cx="4814110" cy="1886418"/>
            <a:chOff x="894493" y="2215003"/>
            <a:chExt cx="4814110" cy="1886418"/>
          </a:xfrm>
        </p:grpSpPr>
        <p:sp>
          <p:nvSpPr>
            <p:cNvPr id="52" name="标题 1">
              <a:extLst>
                <a:ext uri="{FF2B5EF4-FFF2-40B4-BE49-F238E27FC236}">
                  <a16:creationId xmlns:a16="http://schemas.microsoft.com/office/drawing/2014/main" xmlns=""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53" name="平行四边形 52">
              <a:extLst>
                <a:ext uri="{FF2B5EF4-FFF2-40B4-BE49-F238E27FC236}">
                  <a16:creationId xmlns:a16="http://schemas.microsoft.com/office/drawing/2014/main" xmlns=""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a16="http://schemas.microsoft.com/office/drawing/2014/main" xmlns="" id="{6B03A854-22A8-456E-8CB0-BF7DC5B7EDC8}"/>
              </a:ext>
            </a:extLst>
          </p:cNvPr>
          <p:cNvSpPr/>
          <p:nvPr>
            <p:custDataLst>
              <p:tags r:id="rId1"/>
            </p:custDataLst>
          </p:nvPr>
        </p:nvSpPr>
        <p:spPr>
          <a:xfrm>
            <a:off x="1008069" y="3714581"/>
            <a:ext cx="4401637"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55" name="PA_蓝剑_矩形 38">
            <a:extLst>
              <a:ext uri="{FF2B5EF4-FFF2-40B4-BE49-F238E27FC236}">
                <a16:creationId xmlns:a16="http://schemas.microsoft.com/office/drawing/2014/main" xmlns="" id="{424837FC-C464-4DB0-8BFF-273BBFEE8392}"/>
              </a:ext>
            </a:extLst>
          </p:cNvPr>
          <p:cNvSpPr/>
          <p:nvPr>
            <p:custDataLst>
              <p:tags r:id="rId2"/>
            </p:custDataLst>
          </p:nvPr>
        </p:nvSpPr>
        <p:spPr>
          <a:xfrm>
            <a:off x="1008069" y="2851086"/>
            <a:ext cx="3262432"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56" name="矩形 55">
            <a:extLst>
              <a:ext uri="{FF2B5EF4-FFF2-40B4-BE49-F238E27FC236}">
                <a16:creationId xmlns:a16="http://schemas.microsoft.com/office/drawing/2014/main" xmlns="" id="{69506C05-844D-4DA7-97DE-35FDBAF85EE3}"/>
              </a:ext>
            </a:extLst>
          </p:cNvPr>
          <p:cNvSpPr/>
          <p:nvPr/>
        </p:nvSpPr>
        <p:spPr>
          <a:xfrm>
            <a:off x="1124424" y="34278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414852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73">
            <a:extLst>
              <a:ext uri="{FF2B5EF4-FFF2-40B4-BE49-F238E27FC236}">
                <a16:creationId xmlns:a16="http://schemas.microsoft.com/office/drawing/2014/main" xmlns="" id="{344D1AF7-6C56-41BE-885E-843E9D3EEE55}"/>
              </a:ext>
            </a:extLst>
          </p:cNvPr>
          <p:cNvSpPr>
            <a:spLocks noChangeArrowheads="1"/>
          </p:cNvSpPr>
          <p:nvPr/>
        </p:nvSpPr>
        <p:spPr bwMode="auto">
          <a:xfrm>
            <a:off x="7894637" y="1379536"/>
            <a:ext cx="122237" cy="122237"/>
          </a:xfrm>
          <a:prstGeom prst="ellipse">
            <a:avLst/>
          </a:pr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Oval 495">
            <a:extLst>
              <a:ext uri="{FF2B5EF4-FFF2-40B4-BE49-F238E27FC236}">
                <a16:creationId xmlns:a16="http://schemas.microsoft.com/office/drawing/2014/main" xmlns="" id="{0FB35AD6-B1C3-4972-89A2-1BDFFECD5BE1}"/>
              </a:ext>
            </a:extLst>
          </p:cNvPr>
          <p:cNvSpPr>
            <a:spLocks noChangeArrowheads="1"/>
          </p:cNvSpPr>
          <p:nvPr/>
        </p:nvSpPr>
        <p:spPr bwMode="auto">
          <a:xfrm>
            <a:off x="7894637" y="2416174"/>
            <a:ext cx="122237" cy="122237"/>
          </a:xfrm>
          <a:prstGeom prst="ellipse">
            <a:avLst/>
          </a:pr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619">
            <a:extLst>
              <a:ext uri="{FF2B5EF4-FFF2-40B4-BE49-F238E27FC236}">
                <a16:creationId xmlns:a16="http://schemas.microsoft.com/office/drawing/2014/main" xmlns="" id="{FEA05B04-E3A3-4EDC-9767-FC1C1C297F8F}"/>
              </a:ext>
            </a:extLst>
          </p:cNvPr>
          <p:cNvSpPr>
            <a:spLocks noChangeArrowheads="1"/>
          </p:cNvSpPr>
          <p:nvPr/>
        </p:nvSpPr>
        <p:spPr bwMode="auto">
          <a:xfrm>
            <a:off x="7894637" y="3486149"/>
            <a:ext cx="122237" cy="122237"/>
          </a:xfrm>
          <a:prstGeom prst="ellipse">
            <a:avLst/>
          </a:pr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741">
            <a:extLst>
              <a:ext uri="{FF2B5EF4-FFF2-40B4-BE49-F238E27FC236}">
                <a16:creationId xmlns:a16="http://schemas.microsoft.com/office/drawing/2014/main" xmlns="" id="{0A3A546A-5914-4B7C-A945-6AAAAF6EE72C}"/>
              </a:ext>
            </a:extLst>
          </p:cNvPr>
          <p:cNvSpPr>
            <a:spLocks noChangeArrowheads="1"/>
          </p:cNvSpPr>
          <p:nvPr/>
        </p:nvSpPr>
        <p:spPr bwMode="auto">
          <a:xfrm>
            <a:off x="7894637" y="4546599"/>
            <a:ext cx="122237" cy="12223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xmlns="" id="{7B0BCB91-4663-47E1-9CE8-8468DAB99324}"/>
              </a:ext>
            </a:extLst>
          </p:cNvPr>
          <p:cNvGrpSpPr/>
          <p:nvPr/>
        </p:nvGrpSpPr>
        <p:grpSpPr>
          <a:xfrm>
            <a:off x="746125" y="808038"/>
            <a:ext cx="6675438" cy="5329237"/>
            <a:chOff x="606425" y="1112838"/>
            <a:chExt cx="6675438" cy="5329237"/>
          </a:xfrm>
        </p:grpSpPr>
        <p:sp>
          <p:nvSpPr>
            <p:cNvPr id="8" name="Freeform 5">
              <a:extLst>
                <a:ext uri="{FF2B5EF4-FFF2-40B4-BE49-F238E27FC236}">
                  <a16:creationId xmlns:a16="http://schemas.microsoft.com/office/drawing/2014/main" xmlns="" id="{89829160-E70D-4FC2-9456-18009C43E723}"/>
                </a:ext>
              </a:extLst>
            </p:cNvPr>
            <p:cNvSpPr>
              <a:spLocks/>
            </p:cNvSpPr>
            <p:nvPr/>
          </p:nvSpPr>
          <p:spPr bwMode="auto">
            <a:xfrm>
              <a:off x="2189163" y="2841625"/>
              <a:ext cx="3209925" cy="725487"/>
            </a:xfrm>
            <a:custGeom>
              <a:avLst/>
              <a:gdLst>
                <a:gd name="T0" fmla="*/ 0 w 2022"/>
                <a:gd name="T1" fmla="*/ 457 h 457"/>
                <a:gd name="T2" fmla="*/ 0 w 2022"/>
                <a:gd name="T3" fmla="*/ 0 h 457"/>
                <a:gd name="T4" fmla="*/ 2022 w 2022"/>
                <a:gd name="T5" fmla="*/ 0 h 457"/>
                <a:gd name="T6" fmla="*/ 2022 w 2022"/>
                <a:gd name="T7" fmla="*/ 255 h 457"/>
                <a:gd name="T8" fmla="*/ 1688 w 2022"/>
                <a:gd name="T9" fmla="*/ 437 h 457"/>
                <a:gd name="T10" fmla="*/ 1688 w 2022"/>
                <a:gd name="T11" fmla="*/ 457 h 457"/>
                <a:gd name="T12" fmla="*/ 0 w 2022"/>
                <a:gd name="T13" fmla="*/ 457 h 457"/>
                <a:gd name="T14" fmla="*/ 0 w 2022"/>
                <a:gd name="T15" fmla="*/ 457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2" h="457">
                  <a:moveTo>
                    <a:pt x="0" y="457"/>
                  </a:moveTo>
                  <a:lnTo>
                    <a:pt x="0" y="0"/>
                  </a:lnTo>
                  <a:lnTo>
                    <a:pt x="2022" y="0"/>
                  </a:lnTo>
                  <a:lnTo>
                    <a:pt x="2022" y="255"/>
                  </a:lnTo>
                  <a:lnTo>
                    <a:pt x="1688" y="437"/>
                  </a:lnTo>
                  <a:lnTo>
                    <a:pt x="1688" y="457"/>
                  </a:lnTo>
                  <a:lnTo>
                    <a:pt x="0" y="457"/>
                  </a:lnTo>
                  <a:lnTo>
                    <a:pt x="0" y="45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xmlns="" id="{A97F47D0-7054-49DB-8202-3BDB4EF65BD2}"/>
                </a:ext>
              </a:extLst>
            </p:cNvPr>
            <p:cNvSpPr>
              <a:spLocks/>
            </p:cNvSpPr>
            <p:nvPr/>
          </p:nvSpPr>
          <p:spPr bwMode="auto">
            <a:xfrm>
              <a:off x="1663700" y="3567113"/>
              <a:ext cx="3208338" cy="723900"/>
            </a:xfrm>
            <a:custGeom>
              <a:avLst/>
              <a:gdLst>
                <a:gd name="T0" fmla="*/ 0 w 2021"/>
                <a:gd name="T1" fmla="*/ 456 h 456"/>
                <a:gd name="T2" fmla="*/ 0 w 2021"/>
                <a:gd name="T3" fmla="*/ 0 h 456"/>
                <a:gd name="T4" fmla="*/ 2019 w 2021"/>
                <a:gd name="T5" fmla="*/ 0 h 456"/>
                <a:gd name="T6" fmla="*/ 2021 w 2021"/>
                <a:gd name="T7" fmla="*/ 252 h 456"/>
                <a:gd name="T8" fmla="*/ 1689 w 2021"/>
                <a:gd name="T9" fmla="*/ 436 h 456"/>
                <a:gd name="T10" fmla="*/ 1689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19" y="0"/>
                  </a:lnTo>
                  <a:lnTo>
                    <a:pt x="2021" y="252"/>
                  </a:lnTo>
                  <a:lnTo>
                    <a:pt x="1689" y="436"/>
                  </a:lnTo>
                  <a:lnTo>
                    <a:pt x="1689" y="456"/>
                  </a:lnTo>
                  <a:lnTo>
                    <a:pt x="0" y="456"/>
                  </a:lnTo>
                  <a:lnTo>
                    <a:pt x="0" y="456"/>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xmlns="" id="{20080AC8-5544-4770-A1A6-1C6A71CEAF73}"/>
                </a:ext>
              </a:extLst>
            </p:cNvPr>
            <p:cNvSpPr>
              <a:spLocks/>
            </p:cNvSpPr>
            <p:nvPr/>
          </p:nvSpPr>
          <p:spPr bwMode="auto">
            <a:xfrm>
              <a:off x="1136650" y="4291013"/>
              <a:ext cx="3208338" cy="723900"/>
            </a:xfrm>
            <a:custGeom>
              <a:avLst/>
              <a:gdLst>
                <a:gd name="T0" fmla="*/ 0 w 2021"/>
                <a:gd name="T1" fmla="*/ 456 h 456"/>
                <a:gd name="T2" fmla="*/ 0 w 2021"/>
                <a:gd name="T3" fmla="*/ 0 h 456"/>
                <a:gd name="T4" fmla="*/ 2021 w 2021"/>
                <a:gd name="T5" fmla="*/ 0 h 456"/>
                <a:gd name="T6" fmla="*/ 2021 w 2021"/>
                <a:gd name="T7" fmla="*/ 254 h 456"/>
                <a:gd name="T8" fmla="*/ 1687 w 2021"/>
                <a:gd name="T9" fmla="*/ 438 h 456"/>
                <a:gd name="T10" fmla="*/ 1687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21" y="0"/>
                  </a:lnTo>
                  <a:lnTo>
                    <a:pt x="2021" y="254"/>
                  </a:lnTo>
                  <a:lnTo>
                    <a:pt x="1687" y="438"/>
                  </a:lnTo>
                  <a:lnTo>
                    <a:pt x="1687" y="456"/>
                  </a:lnTo>
                  <a:lnTo>
                    <a:pt x="0" y="456"/>
                  </a:lnTo>
                  <a:lnTo>
                    <a:pt x="0" y="456"/>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xmlns="" id="{C98F6461-43EE-4A72-88F0-51B01DC000CD}"/>
                </a:ext>
              </a:extLst>
            </p:cNvPr>
            <p:cNvSpPr>
              <a:spLocks/>
            </p:cNvSpPr>
            <p:nvPr/>
          </p:nvSpPr>
          <p:spPr bwMode="auto">
            <a:xfrm>
              <a:off x="606425" y="5014913"/>
              <a:ext cx="3208338" cy="928687"/>
            </a:xfrm>
            <a:custGeom>
              <a:avLst/>
              <a:gdLst>
                <a:gd name="T0" fmla="*/ 2021 w 2021"/>
                <a:gd name="T1" fmla="*/ 585 h 585"/>
                <a:gd name="T2" fmla="*/ 0 w 2021"/>
                <a:gd name="T3" fmla="*/ 585 h 585"/>
                <a:gd name="T4" fmla="*/ 0 w 2021"/>
                <a:gd name="T5" fmla="*/ 0 h 585"/>
                <a:gd name="T6" fmla="*/ 2021 w 2021"/>
                <a:gd name="T7" fmla="*/ 0 h 585"/>
                <a:gd name="T8" fmla="*/ 2021 w 2021"/>
                <a:gd name="T9" fmla="*/ 585 h 585"/>
                <a:gd name="T10" fmla="*/ 2021 w 2021"/>
                <a:gd name="T11" fmla="*/ 585 h 585"/>
              </a:gdLst>
              <a:ahLst/>
              <a:cxnLst>
                <a:cxn ang="0">
                  <a:pos x="T0" y="T1"/>
                </a:cxn>
                <a:cxn ang="0">
                  <a:pos x="T2" y="T3"/>
                </a:cxn>
                <a:cxn ang="0">
                  <a:pos x="T4" y="T5"/>
                </a:cxn>
                <a:cxn ang="0">
                  <a:pos x="T6" y="T7"/>
                </a:cxn>
                <a:cxn ang="0">
                  <a:pos x="T8" y="T9"/>
                </a:cxn>
                <a:cxn ang="0">
                  <a:pos x="T10" y="T11"/>
                </a:cxn>
              </a:cxnLst>
              <a:rect l="0" t="0" r="r" b="b"/>
              <a:pathLst>
                <a:path w="2021" h="585">
                  <a:moveTo>
                    <a:pt x="2021" y="585"/>
                  </a:moveTo>
                  <a:lnTo>
                    <a:pt x="0" y="585"/>
                  </a:lnTo>
                  <a:lnTo>
                    <a:pt x="0" y="0"/>
                  </a:lnTo>
                  <a:lnTo>
                    <a:pt x="2021" y="0"/>
                  </a:lnTo>
                  <a:lnTo>
                    <a:pt x="2021" y="585"/>
                  </a:lnTo>
                  <a:lnTo>
                    <a:pt x="2021" y="58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xmlns="" id="{C8965A65-DA0F-460D-8C30-AE212FBBA47A}"/>
                </a:ext>
              </a:extLst>
            </p:cNvPr>
            <p:cNvSpPr>
              <a:spLocks/>
            </p:cNvSpPr>
            <p:nvPr/>
          </p:nvSpPr>
          <p:spPr bwMode="auto">
            <a:xfrm>
              <a:off x="6421438" y="2989263"/>
              <a:ext cx="525463" cy="2573337"/>
            </a:xfrm>
            <a:custGeom>
              <a:avLst/>
              <a:gdLst>
                <a:gd name="T0" fmla="*/ 331 w 331"/>
                <a:gd name="T1" fmla="*/ 1435 h 1621"/>
                <a:gd name="T2" fmla="*/ 331 w 331"/>
                <a:gd name="T3" fmla="*/ 98 h 1621"/>
                <a:gd name="T4" fmla="*/ 263 w 331"/>
                <a:gd name="T5" fmla="*/ 135 h 1621"/>
                <a:gd name="T6" fmla="*/ 0 w 331"/>
                <a:gd name="T7" fmla="*/ 0 h 1621"/>
                <a:gd name="T8" fmla="*/ 0 w 331"/>
                <a:gd name="T9" fmla="*/ 1621 h 1621"/>
                <a:gd name="T10" fmla="*/ 331 w 331"/>
                <a:gd name="T11" fmla="*/ 1435 h 1621"/>
                <a:gd name="T12" fmla="*/ 331 w 331"/>
                <a:gd name="T13" fmla="*/ 1435 h 1621"/>
              </a:gdLst>
              <a:ahLst/>
              <a:cxnLst>
                <a:cxn ang="0">
                  <a:pos x="T0" y="T1"/>
                </a:cxn>
                <a:cxn ang="0">
                  <a:pos x="T2" y="T3"/>
                </a:cxn>
                <a:cxn ang="0">
                  <a:pos x="T4" y="T5"/>
                </a:cxn>
                <a:cxn ang="0">
                  <a:pos x="T6" y="T7"/>
                </a:cxn>
                <a:cxn ang="0">
                  <a:pos x="T8" y="T9"/>
                </a:cxn>
                <a:cxn ang="0">
                  <a:pos x="T10" y="T11"/>
                </a:cxn>
                <a:cxn ang="0">
                  <a:pos x="T12" y="T13"/>
                </a:cxn>
              </a:cxnLst>
              <a:rect l="0" t="0" r="r" b="b"/>
              <a:pathLst>
                <a:path w="331" h="1621">
                  <a:moveTo>
                    <a:pt x="331" y="1435"/>
                  </a:moveTo>
                  <a:lnTo>
                    <a:pt x="331" y="98"/>
                  </a:lnTo>
                  <a:lnTo>
                    <a:pt x="263" y="135"/>
                  </a:lnTo>
                  <a:lnTo>
                    <a:pt x="0" y="0"/>
                  </a:lnTo>
                  <a:lnTo>
                    <a:pt x="0" y="1621"/>
                  </a:lnTo>
                  <a:lnTo>
                    <a:pt x="331" y="1435"/>
                  </a:lnTo>
                  <a:lnTo>
                    <a:pt x="331" y="1435"/>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xmlns="" id="{E7AFBE26-6908-4428-AF86-B14C91A8D946}"/>
                </a:ext>
              </a:extLst>
            </p:cNvPr>
            <p:cNvSpPr>
              <a:spLocks/>
            </p:cNvSpPr>
            <p:nvPr/>
          </p:nvSpPr>
          <p:spPr bwMode="auto">
            <a:xfrm>
              <a:off x="6048375" y="1112838"/>
              <a:ext cx="1233488" cy="2090737"/>
            </a:xfrm>
            <a:custGeom>
              <a:avLst/>
              <a:gdLst>
                <a:gd name="T0" fmla="*/ 272 w 777"/>
                <a:gd name="T1" fmla="*/ 0 h 1317"/>
                <a:gd name="T2" fmla="*/ 0 w 777"/>
                <a:gd name="T3" fmla="*/ 150 h 1317"/>
                <a:gd name="T4" fmla="*/ 498 w 777"/>
                <a:gd name="T5" fmla="*/ 1317 h 1317"/>
                <a:gd name="T6" fmla="*/ 777 w 777"/>
                <a:gd name="T7" fmla="*/ 1167 h 1317"/>
                <a:gd name="T8" fmla="*/ 272 w 777"/>
                <a:gd name="T9" fmla="*/ 0 h 1317"/>
                <a:gd name="T10" fmla="*/ 272 w 777"/>
                <a:gd name="T11" fmla="*/ 0 h 1317"/>
              </a:gdLst>
              <a:ahLst/>
              <a:cxnLst>
                <a:cxn ang="0">
                  <a:pos x="T0" y="T1"/>
                </a:cxn>
                <a:cxn ang="0">
                  <a:pos x="T2" y="T3"/>
                </a:cxn>
                <a:cxn ang="0">
                  <a:pos x="T4" y="T5"/>
                </a:cxn>
                <a:cxn ang="0">
                  <a:pos x="T6" y="T7"/>
                </a:cxn>
                <a:cxn ang="0">
                  <a:pos x="T8" y="T9"/>
                </a:cxn>
                <a:cxn ang="0">
                  <a:pos x="T10" y="T11"/>
                </a:cxn>
              </a:cxnLst>
              <a:rect l="0" t="0" r="r" b="b"/>
              <a:pathLst>
                <a:path w="777" h="1317">
                  <a:moveTo>
                    <a:pt x="272" y="0"/>
                  </a:moveTo>
                  <a:lnTo>
                    <a:pt x="0" y="150"/>
                  </a:lnTo>
                  <a:lnTo>
                    <a:pt x="498" y="1317"/>
                  </a:lnTo>
                  <a:lnTo>
                    <a:pt x="777" y="1167"/>
                  </a:lnTo>
                  <a:lnTo>
                    <a:pt x="272" y="0"/>
                  </a:lnTo>
                  <a:lnTo>
                    <a:pt x="272" y="0"/>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xmlns="" id="{16BC60DF-5130-478C-A436-2C90DA7912EF}"/>
                </a:ext>
              </a:extLst>
            </p:cNvPr>
            <p:cNvSpPr>
              <a:spLocks/>
            </p:cNvSpPr>
            <p:nvPr/>
          </p:nvSpPr>
          <p:spPr bwMode="auto">
            <a:xfrm>
              <a:off x="5048250" y="1350963"/>
              <a:ext cx="1790700" cy="4211637"/>
            </a:xfrm>
            <a:custGeom>
              <a:avLst/>
              <a:gdLst>
                <a:gd name="T0" fmla="*/ 865 w 1128"/>
                <a:gd name="T1" fmla="*/ 2653 h 2653"/>
                <a:gd name="T2" fmla="*/ 865 w 1128"/>
                <a:gd name="T3" fmla="*/ 1032 h 2653"/>
                <a:gd name="T4" fmla="*/ 1128 w 1128"/>
                <a:gd name="T5" fmla="*/ 1167 h 2653"/>
                <a:gd name="T6" fmla="*/ 630 w 1128"/>
                <a:gd name="T7" fmla="*/ 0 h 2653"/>
                <a:gd name="T8" fmla="*/ 0 w 1128"/>
                <a:gd name="T9" fmla="*/ 592 h 2653"/>
                <a:gd name="T10" fmla="*/ 250 w 1128"/>
                <a:gd name="T11" fmla="*/ 718 h 2653"/>
                <a:gd name="T12" fmla="*/ 250 w 1128"/>
                <a:gd name="T13" fmla="*/ 2339 h 2653"/>
                <a:gd name="T14" fmla="*/ 865 w 1128"/>
                <a:gd name="T15" fmla="*/ 2653 h 2653"/>
                <a:gd name="T16" fmla="*/ 865 w 1128"/>
                <a:gd name="T17" fmla="*/ 2653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8" h="2653">
                  <a:moveTo>
                    <a:pt x="865" y="2653"/>
                  </a:moveTo>
                  <a:lnTo>
                    <a:pt x="865" y="1032"/>
                  </a:lnTo>
                  <a:lnTo>
                    <a:pt x="1128" y="1167"/>
                  </a:lnTo>
                  <a:lnTo>
                    <a:pt x="630" y="0"/>
                  </a:lnTo>
                  <a:lnTo>
                    <a:pt x="0" y="592"/>
                  </a:lnTo>
                  <a:lnTo>
                    <a:pt x="250" y="718"/>
                  </a:lnTo>
                  <a:lnTo>
                    <a:pt x="250" y="2339"/>
                  </a:lnTo>
                  <a:lnTo>
                    <a:pt x="865" y="2653"/>
                  </a:lnTo>
                  <a:lnTo>
                    <a:pt x="865" y="2653"/>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xmlns="" id="{8A60FFFC-169A-487D-95FE-05B43DFAF197}"/>
                </a:ext>
              </a:extLst>
            </p:cNvPr>
            <p:cNvSpPr>
              <a:spLocks/>
            </p:cNvSpPr>
            <p:nvPr/>
          </p:nvSpPr>
          <p:spPr bwMode="auto">
            <a:xfrm>
              <a:off x="4918075" y="3275013"/>
              <a:ext cx="1503363" cy="787400"/>
            </a:xfrm>
            <a:custGeom>
              <a:avLst/>
              <a:gdLst>
                <a:gd name="T0" fmla="*/ 947 w 947"/>
                <a:gd name="T1" fmla="*/ 312 h 496"/>
                <a:gd name="T2" fmla="*/ 332 w 947"/>
                <a:gd name="T3" fmla="*/ 0 h 496"/>
                <a:gd name="T4" fmla="*/ 0 w 947"/>
                <a:gd name="T5" fmla="*/ 181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1"/>
                  </a:lnTo>
                  <a:lnTo>
                    <a:pt x="615" y="496"/>
                  </a:lnTo>
                  <a:lnTo>
                    <a:pt x="947" y="312"/>
                  </a:lnTo>
                  <a:lnTo>
                    <a:pt x="947" y="312"/>
                  </a:lnTo>
                  <a:close/>
                </a:path>
              </a:pathLst>
            </a:custGeom>
            <a:solidFill>
              <a:srgbClr val="2FC9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xmlns="" id="{28D34B93-FB4D-40A8-B185-F1A5FE4AF6AF}"/>
                </a:ext>
              </a:extLst>
            </p:cNvPr>
            <p:cNvSpPr>
              <a:spLocks/>
            </p:cNvSpPr>
            <p:nvPr/>
          </p:nvSpPr>
          <p:spPr bwMode="auto">
            <a:xfrm>
              <a:off x="4918075" y="3562350"/>
              <a:ext cx="976313" cy="2292350"/>
            </a:xfrm>
            <a:custGeom>
              <a:avLst/>
              <a:gdLst>
                <a:gd name="T0" fmla="*/ 615 w 615"/>
                <a:gd name="T1" fmla="*/ 1444 h 1444"/>
                <a:gd name="T2" fmla="*/ 615 w 615"/>
                <a:gd name="T3" fmla="*/ 315 h 1444"/>
                <a:gd name="T4" fmla="*/ 0 w 615"/>
                <a:gd name="T5" fmla="*/ 0 h 1444"/>
                <a:gd name="T6" fmla="*/ 0 w 615"/>
                <a:gd name="T7" fmla="*/ 1130 h 1444"/>
                <a:gd name="T8" fmla="*/ 615 w 615"/>
                <a:gd name="T9" fmla="*/ 1444 h 1444"/>
                <a:gd name="T10" fmla="*/ 615 w 615"/>
                <a:gd name="T11" fmla="*/ 1444 h 1444"/>
              </a:gdLst>
              <a:ahLst/>
              <a:cxnLst>
                <a:cxn ang="0">
                  <a:pos x="T0" y="T1"/>
                </a:cxn>
                <a:cxn ang="0">
                  <a:pos x="T2" y="T3"/>
                </a:cxn>
                <a:cxn ang="0">
                  <a:pos x="T4" y="T5"/>
                </a:cxn>
                <a:cxn ang="0">
                  <a:pos x="T6" y="T7"/>
                </a:cxn>
                <a:cxn ang="0">
                  <a:pos x="T8" y="T9"/>
                </a:cxn>
                <a:cxn ang="0">
                  <a:pos x="T10" y="T11"/>
                </a:cxn>
              </a:cxnLst>
              <a:rect l="0" t="0" r="r" b="b"/>
              <a:pathLst>
                <a:path w="615" h="1444">
                  <a:moveTo>
                    <a:pt x="615" y="1444"/>
                  </a:moveTo>
                  <a:lnTo>
                    <a:pt x="615" y="315"/>
                  </a:lnTo>
                  <a:lnTo>
                    <a:pt x="0" y="0"/>
                  </a:lnTo>
                  <a:lnTo>
                    <a:pt x="0" y="1130"/>
                  </a:lnTo>
                  <a:lnTo>
                    <a:pt x="615" y="1444"/>
                  </a:lnTo>
                  <a:lnTo>
                    <a:pt x="615" y="1444"/>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xmlns="" id="{F1EBE8F4-36DE-4500-951E-0A4898117F2D}"/>
                </a:ext>
              </a:extLst>
            </p:cNvPr>
            <p:cNvSpPr>
              <a:spLocks/>
            </p:cNvSpPr>
            <p:nvPr/>
          </p:nvSpPr>
          <p:spPr bwMode="auto">
            <a:xfrm>
              <a:off x="5894388" y="3770313"/>
              <a:ext cx="527050" cy="2084387"/>
            </a:xfrm>
            <a:custGeom>
              <a:avLst/>
              <a:gdLst>
                <a:gd name="T0" fmla="*/ 332 w 332"/>
                <a:gd name="T1" fmla="*/ 1129 h 1313"/>
                <a:gd name="T2" fmla="*/ 332 w 332"/>
                <a:gd name="T3" fmla="*/ 0 h 1313"/>
                <a:gd name="T4" fmla="*/ 0 w 332"/>
                <a:gd name="T5" fmla="*/ 184 h 1313"/>
                <a:gd name="T6" fmla="*/ 0 w 332"/>
                <a:gd name="T7" fmla="*/ 1313 h 1313"/>
                <a:gd name="T8" fmla="*/ 332 w 332"/>
                <a:gd name="T9" fmla="*/ 1129 h 1313"/>
                <a:gd name="T10" fmla="*/ 332 w 332"/>
                <a:gd name="T11" fmla="*/ 1129 h 1313"/>
              </a:gdLst>
              <a:ahLst/>
              <a:cxnLst>
                <a:cxn ang="0">
                  <a:pos x="T0" y="T1"/>
                </a:cxn>
                <a:cxn ang="0">
                  <a:pos x="T2" y="T3"/>
                </a:cxn>
                <a:cxn ang="0">
                  <a:pos x="T4" y="T5"/>
                </a:cxn>
                <a:cxn ang="0">
                  <a:pos x="T6" y="T7"/>
                </a:cxn>
                <a:cxn ang="0">
                  <a:pos x="T8" y="T9"/>
                </a:cxn>
                <a:cxn ang="0">
                  <a:pos x="T10" y="T11"/>
                </a:cxn>
              </a:cxnLst>
              <a:rect l="0" t="0" r="r" b="b"/>
              <a:pathLst>
                <a:path w="332" h="1313">
                  <a:moveTo>
                    <a:pt x="332" y="1129"/>
                  </a:moveTo>
                  <a:lnTo>
                    <a:pt x="332" y="0"/>
                  </a:lnTo>
                  <a:lnTo>
                    <a:pt x="0" y="184"/>
                  </a:lnTo>
                  <a:lnTo>
                    <a:pt x="0" y="1313"/>
                  </a:lnTo>
                  <a:lnTo>
                    <a:pt x="332" y="1129"/>
                  </a:lnTo>
                  <a:lnTo>
                    <a:pt x="332" y="1129"/>
                  </a:lnTo>
                  <a:close/>
                </a:path>
              </a:pathLst>
            </a:custGeom>
            <a:solidFill>
              <a:srgbClr val="00AAE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xmlns="" id="{E8830010-B524-49DB-B212-A1D25543836C}"/>
                </a:ext>
              </a:extLst>
            </p:cNvPr>
            <p:cNvSpPr>
              <a:spLocks/>
            </p:cNvSpPr>
            <p:nvPr/>
          </p:nvSpPr>
          <p:spPr bwMode="auto">
            <a:xfrm>
              <a:off x="4391025" y="3995738"/>
              <a:ext cx="1503363" cy="787400"/>
            </a:xfrm>
            <a:custGeom>
              <a:avLst/>
              <a:gdLst>
                <a:gd name="T0" fmla="*/ 947 w 947"/>
                <a:gd name="T1" fmla="*/ 312 h 496"/>
                <a:gd name="T2" fmla="*/ 332 w 947"/>
                <a:gd name="T3" fmla="*/ 0 h 496"/>
                <a:gd name="T4" fmla="*/ 0 w 947"/>
                <a:gd name="T5" fmla="*/ 184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4"/>
                  </a:lnTo>
                  <a:lnTo>
                    <a:pt x="615" y="496"/>
                  </a:lnTo>
                  <a:lnTo>
                    <a:pt x="947" y="312"/>
                  </a:lnTo>
                  <a:lnTo>
                    <a:pt x="947" y="312"/>
                  </a:lnTo>
                  <a:close/>
                </a:path>
              </a:pathLst>
            </a:custGeom>
            <a:solidFill>
              <a:srgbClr val="A5B7B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xmlns="" id="{8B1CD73E-2C86-4539-A6C3-29FA4BD5DC07}"/>
                </a:ext>
              </a:extLst>
            </p:cNvPr>
            <p:cNvSpPr>
              <a:spLocks/>
            </p:cNvSpPr>
            <p:nvPr/>
          </p:nvSpPr>
          <p:spPr bwMode="auto">
            <a:xfrm>
              <a:off x="5367338" y="4491038"/>
              <a:ext cx="527050" cy="1655762"/>
            </a:xfrm>
            <a:custGeom>
              <a:avLst/>
              <a:gdLst>
                <a:gd name="T0" fmla="*/ 332 w 332"/>
                <a:gd name="T1" fmla="*/ 859 h 1043"/>
                <a:gd name="T2" fmla="*/ 332 w 332"/>
                <a:gd name="T3" fmla="*/ 0 h 1043"/>
                <a:gd name="T4" fmla="*/ 0 w 332"/>
                <a:gd name="T5" fmla="*/ 184 h 1043"/>
                <a:gd name="T6" fmla="*/ 0 w 332"/>
                <a:gd name="T7" fmla="*/ 1043 h 1043"/>
                <a:gd name="T8" fmla="*/ 332 w 332"/>
                <a:gd name="T9" fmla="*/ 859 h 1043"/>
                <a:gd name="T10" fmla="*/ 332 w 332"/>
                <a:gd name="T11" fmla="*/ 859 h 1043"/>
              </a:gdLst>
              <a:ahLst/>
              <a:cxnLst>
                <a:cxn ang="0">
                  <a:pos x="T0" y="T1"/>
                </a:cxn>
                <a:cxn ang="0">
                  <a:pos x="T2" y="T3"/>
                </a:cxn>
                <a:cxn ang="0">
                  <a:pos x="T4" y="T5"/>
                </a:cxn>
                <a:cxn ang="0">
                  <a:pos x="T6" y="T7"/>
                </a:cxn>
                <a:cxn ang="0">
                  <a:pos x="T8" y="T9"/>
                </a:cxn>
                <a:cxn ang="0">
                  <a:pos x="T10" y="T11"/>
                </a:cxn>
              </a:cxnLst>
              <a:rect l="0" t="0" r="r" b="b"/>
              <a:pathLst>
                <a:path w="332" h="1043">
                  <a:moveTo>
                    <a:pt x="332" y="859"/>
                  </a:moveTo>
                  <a:lnTo>
                    <a:pt x="332" y="0"/>
                  </a:lnTo>
                  <a:lnTo>
                    <a:pt x="0" y="184"/>
                  </a:lnTo>
                  <a:lnTo>
                    <a:pt x="0" y="1043"/>
                  </a:lnTo>
                  <a:lnTo>
                    <a:pt x="332" y="859"/>
                  </a:lnTo>
                  <a:lnTo>
                    <a:pt x="332" y="859"/>
                  </a:lnTo>
                  <a:close/>
                </a:path>
              </a:pathLst>
            </a:custGeom>
            <a:solidFill>
              <a:srgbClr val="6E8A9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xmlns="" id="{47EE1A0F-53F3-4B78-8BBA-4A6FF444003D}"/>
                </a:ext>
              </a:extLst>
            </p:cNvPr>
            <p:cNvSpPr>
              <a:spLocks/>
            </p:cNvSpPr>
            <p:nvPr/>
          </p:nvSpPr>
          <p:spPr bwMode="auto">
            <a:xfrm>
              <a:off x="4391025" y="4287838"/>
              <a:ext cx="976313" cy="1858962"/>
            </a:xfrm>
            <a:custGeom>
              <a:avLst/>
              <a:gdLst>
                <a:gd name="T0" fmla="*/ 615 w 615"/>
                <a:gd name="T1" fmla="*/ 1171 h 1171"/>
                <a:gd name="T2" fmla="*/ 615 w 615"/>
                <a:gd name="T3" fmla="*/ 312 h 1171"/>
                <a:gd name="T4" fmla="*/ 0 w 615"/>
                <a:gd name="T5" fmla="*/ 0 h 1171"/>
                <a:gd name="T6" fmla="*/ 0 w 615"/>
                <a:gd name="T7" fmla="*/ 859 h 1171"/>
                <a:gd name="T8" fmla="*/ 615 w 615"/>
                <a:gd name="T9" fmla="*/ 1171 h 1171"/>
                <a:gd name="T10" fmla="*/ 615 w 615"/>
                <a:gd name="T11" fmla="*/ 1171 h 1171"/>
              </a:gdLst>
              <a:ahLst/>
              <a:cxnLst>
                <a:cxn ang="0">
                  <a:pos x="T0" y="T1"/>
                </a:cxn>
                <a:cxn ang="0">
                  <a:pos x="T2" y="T3"/>
                </a:cxn>
                <a:cxn ang="0">
                  <a:pos x="T4" y="T5"/>
                </a:cxn>
                <a:cxn ang="0">
                  <a:pos x="T6" y="T7"/>
                </a:cxn>
                <a:cxn ang="0">
                  <a:pos x="T8" y="T9"/>
                </a:cxn>
                <a:cxn ang="0">
                  <a:pos x="T10" y="T11"/>
                </a:cxn>
              </a:cxnLst>
              <a:rect l="0" t="0" r="r" b="b"/>
              <a:pathLst>
                <a:path w="615" h="1171">
                  <a:moveTo>
                    <a:pt x="615" y="1171"/>
                  </a:moveTo>
                  <a:lnTo>
                    <a:pt x="615" y="312"/>
                  </a:lnTo>
                  <a:lnTo>
                    <a:pt x="0" y="0"/>
                  </a:lnTo>
                  <a:lnTo>
                    <a:pt x="0" y="859"/>
                  </a:lnTo>
                  <a:lnTo>
                    <a:pt x="615" y="1171"/>
                  </a:lnTo>
                  <a:lnTo>
                    <a:pt x="615" y="1171"/>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xmlns="" id="{2CB56D84-93BD-4B14-AA1E-0E125F2967F3}"/>
                </a:ext>
              </a:extLst>
            </p:cNvPr>
            <p:cNvSpPr>
              <a:spLocks/>
            </p:cNvSpPr>
            <p:nvPr/>
          </p:nvSpPr>
          <p:spPr bwMode="auto">
            <a:xfrm>
              <a:off x="3863975" y="4722813"/>
              <a:ext cx="1503363" cy="790575"/>
            </a:xfrm>
            <a:custGeom>
              <a:avLst/>
              <a:gdLst>
                <a:gd name="T0" fmla="*/ 947 w 947"/>
                <a:gd name="T1" fmla="*/ 315 h 498"/>
                <a:gd name="T2" fmla="*/ 332 w 947"/>
                <a:gd name="T3" fmla="*/ 0 h 498"/>
                <a:gd name="T4" fmla="*/ 0 w 947"/>
                <a:gd name="T5" fmla="*/ 184 h 498"/>
                <a:gd name="T6" fmla="*/ 615 w 947"/>
                <a:gd name="T7" fmla="*/ 498 h 498"/>
                <a:gd name="T8" fmla="*/ 947 w 947"/>
                <a:gd name="T9" fmla="*/ 315 h 498"/>
                <a:gd name="T10" fmla="*/ 947 w 947"/>
                <a:gd name="T11" fmla="*/ 315 h 498"/>
              </a:gdLst>
              <a:ahLst/>
              <a:cxnLst>
                <a:cxn ang="0">
                  <a:pos x="T0" y="T1"/>
                </a:cxn>
                <a:cxn ang="0">
                  <a:pos x="T2" y="T3"/>
                </a:cxn>
                <a:cxn ang="0">
                  <a:pos x="T4" y="T5"/>
                </a:cxn>
                <a:cxn ang="0">
                  <a:pos x="T6" y="T7"/>
                </a:cxn>
                <a:cxn ang="0">
                  <a:pos x="T8" y="T9"/>
                </a:cxn>
                <a:cxn ang="0">
                  <a:pos x="T10" y="T11"/>
                </a:cxn>
              </a:cxnLst>
              <a:rect l="0" t="0" r="r" b="b"/>
              <a:pathLst>
                <a:path w="947" h="498">
                  <a:moveTo>
                    <a:pt x="947" y="315"/>
                  </a:moveTo>
                  <a:lnTo>
                    <a:pt x="332" y="0"/>
                  </a:lnTo>
                  <a:lnTo>
                    <a:pt x="0" y="184"/>
                  </a:lnTo>
                  <a:lnTo>
                    <a:pt x="615" y="498"/>
                  </a:lnTo>
                  <a:lnTo>
                    <a:pt x="947" y="315"/>
                  </a:lnTo>
                  <a:lnTo>
                    <a:pt x="947" y="31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xmlns="" id="{1CDCAE97-2595-4AEA-BA4C-6204B41B6C9A}"/>
                </a:ext>
              </a:extLst>
            </p:cNvPr>
            <p:cNvSpPr>
              <a:spLocks/>
            </p:cNvSpPr>
            <p:nvPr/>
          </p:nvSpPr>
          <p:spPr bwMode="auto">
            <a:xfrm>
              <a:off x="4840288" y="5222875"/>
              <a:ext cx="527050" cy="1219200"/>
            </a:xfrm>
            <a:custGeom>
              <a:avLst/>
              <a:gdLst>
                <a:gd name="T0" fmla="*/ 332 w 332"/>
                <a:gd name="T1" fmla="*/ 582 h 768"/>
                <a:gd name="T2" fmla="*/ 332 w 332"/>
                <a:gd name="T3" fmla="*/ 0 h 768"/>
                <a:gd name="T4" fmla="*/ 0 w 332"/>
                <a:gd name="T5" fmla="*/ 183 h 768"/>
                <a:gd name="T6" fmla="*/ 0 w 332"/>
                <a:gd name="T7" fmla="*/ 768 h 768"/>
                <a:gd name="T8" fmla="*/ 332 w 332"/>
                <a:gd name="T9" fmla="*/ 582 h 768"/>
                <a:gd name="T10" fmla="*/ 332 w 332"/>
                <a:gd name="T11" fmla="*/ 582 h 768"/>
              </a:gdLst>
              <a:ahLst/>
              <a:cxnLst>
                <a:cxn ang="0">
                  <a:pos x="T0" y="T1"/>
                </a:cxn>
                <a:cxn ang="0">
                  <a:pos x="T2" y="T3"/>
                </a:cxn>
                <a:cxn ang="0">
                  <a:pos x="T4" y="T5"/>
                </a:cxn>
                <a:cxn ang="0">
                  <a:pos x="T6" y="T7"/>
                </a:cxn>
                <a:cxn ang="0">
                  <a:pos x="T8" y="T9"/>
                </a:cxn>
                <a:cxn ang="0">
                  <a:pos x="T10" y="T11"/>
                </a:cxn>
              </a:cxnLst>
              <a:rect l="0" t="0" r="r" b="b"/>
              <a:pathLst>
                <a:path w="332" h="768">
                  <a:moveTo>
                    <a:pt x="332" y="582"/>
                  </a:moveTo>
                  <a:lnTo>
                    <a:pt x="332" y="0"/>
                  </a:lnTo>
                  <a:lnTo>
                    <a:pt x="0" y="183"/>
                  </a:lnTo>
                  <a:lnTo>
                    <a:pt x="0" y="768"/>
                  </a:lnTo>
                  <a:lnTo>
                    <a:pt x="332" y="582"/>
                  </a:lnTo>
                  <a:lnTo>
                    <a:pt x="332" y="582"/>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xmlns="" id="{3B1A4438-64F0-4A43-8C66-7107E67724A6}"/>
                </a:ext>
              </a:extLst>
            </p:cNvPr>
            <p:cNvSpPr>
              <a:spLocks/>
            </p:cNvSpPr>
            <p:nvPr/>
          </p:nvSpPr>
          <p:spPr bwMode="auto">
            <a:xfrm>
              <a:off x="3863975" y="5014913"/>
              <a:ext cx="976313" cy="1427162"/>
            </a:xfrm>
            <a:custGeom>
              <a:avLst/>
              <a:gdLst>
                <a:gd name="T0" fmla="*/ 615 w 615"/>
                <a:gd name="T1" fmla="*/ 899 h 899"/>
                <a:gd name="T2" fmla="*/ 615 w 615"/>
                <a:gd name="T3" fmla="*/ 314 h 899"/>
                <a:gd name="T4" fmla="*/ 0 w 615"/>
                <a:gd name="T5" fmla="*/ 0 h 899"/>
                <a:gd name="T6" fmla="*/ 0 w 615"/>
                <a:gd name="T7" fmla="*/ 585 h 899"/>
                <a:gd name="T8" fmla="*/ 615 w 615"/>
                <a:gd name="T9" fmla="*/ 899 h 899"/>
                <a:gd name="T10" fmla="*/ 615 w 615"/>
                <a:gd name="T11" fmla="*/ 899 h 899"/>
              </a:gdLst>
              <a:ahLst/>
              <a:cxnLst>
                <a:cxn ang="0">
                  <a:pos x="T0" y="T1"/>
                </a:cxn>
                <a:cxn ang="0">
                  <a:pos x="T2" y="T3"/>
                </a:cxn>
                <a:cxn ang="0">
                  <a:pos x="T4" y="T5"/>
                </a:cxn>
                <a:cxn ang="0">
                  <a:pos x="T6" y="T7"/>
                </a:cxn>
                <a:cxn ang="0">
                  <a:pos x="T8" y="T9"/>
                </a:cxn>
                <a:cxn ang="0">
                  <a:pos x="T10" y="T11"/>
                </a:cxn>
              </a:cxnLst>
              <a:rect l="0" t="0" r="r" b="b"/>
              <a:pathLst>
                <a:path w="615" h="899">
                  <a:moveTo>
                    <a:pt x="615" y="899"/>
                  </a:moveTo>
                  <a:lnTo>
                    <a:pt x="615" y="314"/>
                  </a:lnTo>
                  <a:lnTo>
                    <a:pt x="0" y="0"/>
                  </a:lnTo>
                  <a:lnTo>
                    <a:pt x="0" y="585"/>
                  </a:lnTo>
                  <a:lnTo>
                    <a:pt x="615" y="899"/>
                  </a:lnTo>
                  <a:lnTo>
                    <a:pt x="615" y="899"/>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2">
              <a:extLst>
                <a:ext uri="{FF2B5EF4-FFF2-40B4-BE49-F238E27FC236}">
                  <a16:creationId xmlns:a16="http://schemas.microsoft.com/office/drawing/2014/main" xmlns="" id="{AF42BD7D-25C1-4B16-B440-DBE9986A483B}"/>
                </a:ext>
              </a:extLst>
            </p:cNvPr>
            <p:cNvSpPr>
              <a:spLocks/>
            </p:cNvSpPr>
            <p:nvPr/>
          </p:nvSpPr>
          <p:spPr bwMode="auto">
            <a:xfrm>
              <a:off x="1620838" y="5284788"/>
              <a:ext cx="31750" cy="398462"/>
            </a:xfrm>
            <a:custGeom>
              <a:avLst/>
              <a:gdLst>
                <a:gd name="T0" fmla="*/ 20 w 20"/>
                <a:gd name="T1" fmla="*/ 0 h 251"/>
                <a:gd name="T2" fmla="*/ 20 w 20"/>
                <a:gd name="T3" fmla="*/ 251 h 251"/>
                <a:gd name="T4" fmla="*/ 0 w 20"/>
                <a:gd name="T5" fmla="*/ 251 h 251"/>
                <a:gd name="T6" fmla="*/ 0 w 20"/>
                <a:gd name="T7" fmla="*/ 0 h 251"/>
                <a:gd name="T8" fmla="*/ 20 w 20"/>
                <a:gd name="T9" fmla="*/ 0 h 251"/>
                <a:gd name="T10" fmla="*/ 20 w 20"/>
                <a:gd name="T11" fmla="*/ 0 h 251"/>
              </a:gdLst>
              <a:ahLst/>
              <a:cxnLst>
                <a:cxn ang="0">
                  <a:pos x="T0" y="T1"/>
                </a:cxn>
                <a:cxn ang="0">
                  <a:pos x="T2" y="T3"/>
                </a:cxn>
                <a:cxn ang="0">
                  <a:pos x="T4" y="T5"/>
                </a:cxn>
                <a:cxn ang="0">
                  <a:pos x="T6" y="T7"/>
                </a:cxn>
                <a:cxn ang="0">
                  <a:pos x="T8" y="T9"/>
                </a:cxn>
                <a:cxn ang="0">
                  <a:pos x="T10" y="T11"/>
                </a:cxn>
              </a:cxnLst>
              <a:rect l="0" t="0" r="r" b="b"/>
              <a:pathLst>
                <a:path w="20" h="251">
                  <a:moveTo>
                    <a:pt x="20" y="0"/>
                  </a:moveTo>
                  <a:lnTo>
                    <a:pt x="20" y="251"/>
                  </a:lnTo>
                  <a:lnTo>
                    <a:pt x="0" y="251"/>
                  </a:lnTo>
                  <a:lnTo>
                    <a:pt x="0" y="0"/>
                  </a:lnTo>
                  <a:lnTo>
                    <a:pt x="2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0">
              <a:extLst>
                <a:ext uri="{FF2B5EF4-FFF2-40B4-BE49-F238E27FC236}">
                  <a16:creationId xmlns:a16="http://schemas.microsoft.com/office/drawing/2014/main" xmlns="" id="{F2A4BB17-EE00-4BD4-B97C-28CA1FE86A2D}"/>
                </a:ext>
              </a:extLst>
            </p:cNvPr>
            <p:cNvSpPr>
              <a:spLocks/>
            </p:cNvSpPr>
            <p:nvPr/>
          </p:nvSpPr>
          <p:spPr bwMode="auto">
            <a:xfrm>
              <a:off x="2147888" y="4467225"/>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87">
              <a:extLst>
                <a:ext uri="{FF2B5EF4-FFF2-40B4-BE49-F238E27FC236}">
                  <a16:creationId xmlns:a16="http://schemas.microsoft.com/office/drawing/2014/main" xmlns="" id="{7BDC48FB-D9A3-4961-AB1F-E4FC3D075957}"/>
                </a:ext>
              </a:extLst>
            </p:cNvPr>
            <p:cNvSpPr>
              <a:spLocks/>
            </p:cNvSpPr>
            <p:nvPr/>
          </p:nvSpPr>
          <p:spPr bwMode="auto">
            <a:xfrm>
              <a:off x="2674938" y="3738563"/>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7">
              <a:extLst>
                <a:ext uri="{FF2B5EF4-FFF2-40B4-BE49-F238E27FC236}">
                  <a16:creationId xmlns:a16="http://schemas.microsoft.com/office/drawing/2014/main" xmlns="" id="{2F538A7B-15FA-43F9-BDC4-54428B18CE3C}"/>
                </a:ext>
              </a:extLst>
            </p:cNvPr>
            <p:cNvSpPr>
              <a:spLocks/>
            </p:cNvSpPr>
            <p:nvPr/>
          </p:nvSpPr>
          <p:spPr bwMode="auto">
            <a:xfrm>
              <a:off x="3211966" y="3006726"/>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a:extLst>
                <a:ext uri="{FF2B5EF4-FFF2-40B4-BE49-F238E27FC236}">
                  <a16:creationId xmlns:a16="http://schemas.microsoft.com/office/drawing/2014/main" xmlns="" id="{49A0CE10-149A-4144-8355-E46D772FB11F}"/>
                </a:ext>
              </a:extLst>
            </p:cNvPr>
            <p:cNvSpPr txBox="1"/>
            <p:nvPr/>
          </p:nvSpPr>
          <p:spPr>
            <a:xfrm>
              <a:off x="719279" y="5247482"/>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20%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9" name="矩形 28">
              <a:extLst>
                <a:ext uri="{FF2B5EF4-FFF2-40B4-BE49-F238E27FC236}">
                  <a16:creationId xmlns:a16="http://schemas.microsoft.com/office/drawing/2014/main" xmlns="" id="{337B84CD-3B04-45F6-8C7D-A68908EE1A27}"/>
                </a:ext>
              </a:extLst>
            </p:cNvPr>
            <p:cNvSpPr/>
            <p:nvPr/>
          </p:nvSpPr>
          <p:spPr>
            <a:xfrm>
              <a:off x="3276260" y="2955984"/>
              <a:ext cx="1957637" cy="6463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a:p>
              <a:endParaRPr lang="zh-CN" altLang="en-US" sz="900" dirty="0">
                <a:solidFill>
                  <a:schemeClr val="bg1"/>
                </a:solidFill>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xmlns="" id="{B149520C-895C-481E-B6D6-30C0720CCB3F}"/>
                </a:ext>
              </a:extLst>
            </p:cNvPr>
            <p:cNvSpPr/>
            <p:nvPr/>
          </p:nvSpPr>
          <p:spPr>
            <a:xfrm>
              <a:off x="2765114" y="3679826"/>
              <a:ext cx="197080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xmlns="" id="{729CA0BA-3BA8-490A-B524-9E717F7802CC}"/>
                </a:ext>
              </a:extLst>
            </p:cNvPr>
            <p:cNvSpPr/>
            <p:nvPr/>
          </p:nvSpPr>
          <p:spPr>
            <a:xfrm>
              <a:off x="2196136" y="4405313"/>
              <a:ext cx="200617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xmlns="" id="{23E146CD-EBA2-4B08-8BEC-9064C4F51A6E}"/>
                </a:ext>
              </a:extLst>
            </p:cNvPr>
            <p:cNvSpPr/>
            <p:nvPr/>
          </p:nvSpPr>
          <p:spPr>
            <a:xfrm>
              <a:off x="1737973" y="5247853"/>
              <a:ext cx="1879074"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xmlns="" id="{429A5C28-288E-4C03-A77E-1BE41D2639D9}"/>
                </a:ext>
              </a:extLst>
            </p:cNvPr>
            <p:cNvSpPr txBox="1"/>
            <p:nvPr/>
          </p:nvSpPr>
          <p:spPr>
            <a:xfrm>
              <a:off x="1238875" y="4438779"/>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30%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xmlns="" id="{EB04E377-0179-4D81-AD68-3F2BD555A107}"/>
                </a:ext>
              </a:extLst>
            </p:cNvPr>
            <p:cNvSpPr txBox="1"/>
            <p:nvPr/>
          </p:nvSpPr>
          <p:spPr>
            <a:xfrm>
              <a:off x="1779711" y="3712878"/>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40%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5" name="文本框 34">
              <a:extLst>
                <a:ext uri="{FF2B5EF4-FFF2-40B4-BE49-F238E27FC236}">
                  <a16:creationId xmlns:a16="http://schemas.microsoft.com/office/drawing/2014/main" xmlns="" id="{AC95A75F-C707-426D-8AF3-09170C6AD7C4}"/>
                </a:ext>
              </a:extLst>
            </p:cNvPr>
            <p:cNvSpPr txBox="1"/>
            <p:nvPr/>
          </p:nvSpPr>
          <p:spPr>
            <a:xfrm>
              <a:off x="2322102" y="2974331"/>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50%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36" name="Group 4">
              <a:extLst>
                <a:ext uri="{FF2B5EF4-FFF2-40B4-BE49-F238E27FC236}">
                  <a16:creationId xmlns:a16="http://schemas.microsoft.com/office/drawing/2014/main" xmlns="" id="{5DAB3C4B-969C-4B06-8352-78BEDF875463}"/>
                </a:ext>
              </a:extLst>
            </p:cNvPr>
            <p:cNvGrpSpPr>
              <a:grpSpLocks noChangeAspect="1"/>
            </p:cNvGrpSpPr>
            <p:nvPr/>
          </p:nvGrpSpPr>
          <p:grpSpPr bwMode="auto">
            <a:xfrm>
              <a:off x="5706971" y="2747311"/>
              <a:ext cx="479516" cy="364189"/>
              <a:chOff x="3524" y="1923"/>
              <a:chExt cx="632" cy="480"/>
            </a:xfrm>
            <a:solidFill>
              <a:schemeClr val="bg1"/>
            </a:solidFill>
          </p:grpSpPr>
          <p:sp>
            <p:nvSpPr>
              <p:cNvPr id="70" name="Freeform 5">
                <a:extLst>
                  <a:ext uri="{FF2B5EF4-FFF2-40B4-BE49-F238E27FC236}">
                    <a16:creationId xmlns:a16="http://schemas.microsoft.com/office/drawing/2014/main" xmlns="" id="{DFCFBDF8-D4BB-4880-9320-2B5384D588CF}"/>
                  </a:ext>
                </a:extLst>
              </p:cNvPr>
              <p:cNvSpPr>
                <a:spLocks/>
              </p:cNvSpPr>
              <p:nvPr/>
            </p:nvSpPr>
            <p:spPr bwMode="auto">
              <a:xfrm>
                <a:off x="3524"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
                <a:extLst>
                  <a:ext uri="{FF2B5EF4-FFF2-40B4-BE49-F238E27FC236}">
                    <a16:creationId xmlns:a16="http://schemas.microsoft.com/office/drawing/2014/main" xmlns="" id="{C7F7E79D-60CC-4FA5-AC28-78DA84FA7078}"/>
                  </a:ext>
                </a:extLst>
              </p:cNvPr>
              <p:cNvSpPr>
                <a:spLocks/>
              </p:cNvSpPr>
              <p:nvPr/>
            </p:nvSpPr>
            <p:spPr bwMode="auto">
              <a:xfrm>
                <a:off x="3592" y="2376"/>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
                <a:extLst>
                  <a:ext uri="{FF2B5EF4-FFF2-40B4-BE49-F238E27FC236}">
                    <a16:creationId xmlns:a16="http://schemas.microsoft.com/office/drawing/2014/main" xmlns="" id="{71A33A73-1EAE-41D4-9B4F-866921D12F68}"/>
                  </a:ext>
                </a:extLst>
              </p:cNvPr>
              <p:cNvSpPr>
                <a:spLocks/>
              </p:cNvSpPr>
              <p:nvPr/>
            </p:nvSpPr>
            <p:spPr bwMode="auto">
              <a:xfrm>
                <a:off x="3543" y="2376"/>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
                <a:extLst>
                  <a:ext uri="{FF2B5EF4-FFF2-40B4-BE49-F238E27FC236}">
                    <a16:creationId xmlns:a16="http://schemas.microsoft.com/office/drawing/2014/main" xmlns="" id="{9DDB4A1D-73A2-48F1-A336-DF6AA155A472}"/>
                  </a:ext>
                </a:extLst>
              </p:cNvPr>
              <p:cNvSpPr>
                <a:spLocks/>
              </p:cNvSpPr>
              <p:nvPr/>
            </p:nvSpPr>
            <p:spPr bwMode="auto">
              <a:xfrm>
                <a:off x="3886"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
                <a:extLst>
                  <a:ext uri="{FF2B5EF4-FFF2-40B4-BE49-F238E27FC236}">
                    <a16:creationId xmlns:a16="http://schemas.microsoft.com/office/drawing/2014/main" xmlns="" id="{CC54EEB0-1BC6-428E-9148-B05F0785BD2B}"/>
                  </a:ext>
                </a:extLst>
              </p:cNvPr>
              <p:cNvSpPr>
                <a:spLocks/>
              </p:cNvSpPr>
              <p:nvPr/>
            </p:nvSpPr>
            <p:spPr bwMode="auto">
              <a:xfrm>
                <a:off x="3905" y="2376"/>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0">
                <a:extLst>
                  <a:ext uri="{FF2B5EF4-FFF2-40B4-BE49-F238E27FC236}">
                    <a16:creationId xmlns:a16="http://schemas.microsoft.com/office/drawing/2014/main" xmlns="" id="{4A216CCA-E15D-4071-8328-3708353DD76C}"/>
                  </a:ext>
                </a:extLst>
              </p:cNvPr>
              <p:cNvSpPr>
                <a:spLocks/>
              </p:cNvSpPr>
              <p:nvPr/>
            </p:nvSpPr>
            <p:spPr bwMode="auto">
              <a:xfrm>
                <a:off x="4102" y="2376"/>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1">
                <a:extLst>
                  <a:ext uri="{FF2B5EF4-FFF2-40B4-BE49-F238E27FC236}">
                    <a16:creationId xmlns:a16="http://schemas.microsoft.com/office/drawing/2014/main" xmlns="" id="{40236CE2-1367-4236-97B5-86F8D734CD1C}"/>
                  </a:ext>
                </a:extLst>
              </p:cNvPr>
              <p:cNvSpPr>
                <a:spLocks noEditPoints="1"/>
              </p:cNvSpPr>
              <p:nvPr/>
            </p:nvSpPr>
            <p:spPr bwMode="auto">
              <a:xfrm>
                <a:off x="3524" y="1923"/>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
                <a:extLst>
                  <a:ext uri="{FF2B5EF4-FFF2-40B4-BE49-F238E27FC236}">
                    <a16:creationId xmlns:a16="http://schemas.microsoft.com/office/drawing/2014/main" xmlns="" id="{E07C5AAC-7461-497C-9275-71CF915BE49E}"/>
                  </a:ext>
                </a:extLst>
              </p:cNvPr>
              <p:cNvSpPr>
                <a:spLocks/>
              </p:cNvSpPr>
              <p:nvPr/>
            </p:nvSpPr>
            <p:spPr bwMode="auto">
              <a:xfrm>
                <a:off x="3565" y="2145"/>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
                <a:extLst>
                  <a:ext uri="{FF2B5EF4-FFF2-40B4-BE49-F238E27FC236}">
                    <a16:creationId xmlns:a16="http://schemas.microsoft.com/office/drawing/2014/main" xmlns="" id="{6AB6B8BD-52F6-409A-933A-AD8610D12155}"/>
                  </a:ext>
                </a:extLst>
              </p:cNvPr>
              <p:cNvSpPr>
                <a:spLocks/>
              </p:cNvSpPr>
              <p:nvPr/>
            </p:nvSpPr>
            <p:spPr bwMode="auto">
              <a:xfrm>
                <a:off x="3565" y="2039"/>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4">
                <a:extLst>
                  <a:ext uri="{FF2B5EF4-FFF2-40B4-BE49-F238E27FC236}">
                    <a16:creationId xmlns:a16="http://schemas.microsoft.com/office/drawing/2014/main" xmlns="" id="{3456DD21-AD52-4A9D-B2F1-7A6F9790C4D1}"/>
                  </a:ext>
                </a:extLst>
              </p:cNvPr>
              <p:cNvSpPr>
                <a:spLocks/>
              </p:cNvSpPr>
              <p:nvPr/>
            </p:nvSpPr>
            <p:spPr bwMode="auto">
              <a:xfrm>
                <a:off x="3943" y="2039"/>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5">
                <a:extLst>
                  <a:ext uri="{FF2B5EF4-FFF2-40B4-BE49-F238E27FC236}">
                    <a16:creationId xmlns:a16="http://schemas.microsoft.com/office/drawing/2014/main" xmlns="" id="{1C9E1560-A4BF-47D7-A658-0C426D972699}"/>
                  </a:ext>
                </a:extLst>
              </p:cNvPr>
              <p:cNvSpPr>
                <a:spLocks/>
              </p:cNvSpPr>
              <p:nvPr/>
            </p:nvSpPr>
            <p:spPr bwMode="auto">
              <a:xfrm>
                <a:off x="4089" y="2145"/>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
                <a:extLst>
                  <a:ext uri="{FF2B5EF4-FFF2-40B4-BE49-F238E27FC236}">
                    <a16:creationId xmlns:a16="http://schemas.microsoft.com/office/drawing/2014/main" xmlns="" id="{75E13B8E-F195-4989-A7A4-0B227333602F}"/>
                  </a:ext>
                </a:extLst>
              </p:cNvPr>
              <p:cNvSpPr>
                <a:spLocks/>
              </p:cNvSpPr>
              <p:nvPr/>
            </p:nvSpPr>
            <p:spPr bwMode="auto">
              <a:xfrm>
                <a:off x="3810" y="2335"/>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
                <a:extLst>
                  <a:ext uri="{FF2B5EF4-FFF2-40B4-BE49-F238E27FC236}">
                    <a16:creationId xmlns:a16="http://schemas.microsoft.com/office/drawing/2014/main" xmlns="" id="{38DFF612-21A7-4102-9E65-2CB812D421B0}"/>
                  </a:ext>
                </a:extLst>
              </p:cNvPr>
              <p:cNvSpPr>
                <a:spLocks/>
              </p:cNvSpPr>
              <p:nvPr/>
            </p:nvSpPr>
            <p:spPr bwMode="auto">
              <a:xfrm>
                <a:off x="3816" y="2376"/>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Group 20">
              <a:extLst>
                <a:ext uri="{FF2B5EF4-FFF2-40B4-BE49-F238E27FC236}">
                  <a16:creationId xmlns:a16="http://schemas.microsoft.com/office/drawing/2014/main" xmlns="" id="{75A3E092-9B44-404F-9EC5-9ED50A27F8E6}"/>
                </a:ext>
              </a:extLst>
            </p:cNvPr>
            <p:cNvGrpSpPr>
              <a:grpSpLocks noChangeAspect="1"/>
            </p:cNvGrpSpPr>
            <p:nvPr/>
          </p:nvGrpSpPr>
          <p:grpSpPr bwMode="auto">
            <a:xfrm>
              <a:off x="5394325" y="3520179"/>
              <a:ext cx="511175" cy="246489"/>
              <a:chOff x="3531" y="2011"/>
              <a:chExt cx="618" cy="298"/>
            </a:xfrm>
            <a:solidFill>
              <a:schemeClr val="bg1"/>
            </a:solidFill>
          </p:grpSpPr>
          <p:sp>
            <p:nvSpPr>
              <p:cNvPr id="61" name="Freeform 21">
                <a:extLst>
                  <a:ext uri="{FF2B5EF4-FFF2-40B4-BE49-F238E27FC236}">
                    <a16:creationId xmlns:a16="http://schemas.microsoft.com/office/drawing/2014/main" xmlns="" id="{4D844E46-7A2F-43D0-972D-EFFB48667C3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2">
                <a:extLst>
                  <a:ext uri="{FF2B5EF4-FFF2-40B4-BE49-F238E27FC236}">
                    <a16:creationId xmlns:a16="http://schemas.microsoft.com/office/drawing/2014/main" xmlns="" id="{A909EE88-2F76-4CD9-A977-AD22C89B6051}"/>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23">
                <a:extLst>
                  <a:ext uri="{FF2B5EF4-FFF2-40B4-BE49-F238E27FC236}">
                    <a16:creationId xmlns:a16="http://schemas.microsoft.com/office/drawing/2014/main" xmlns="" id="{20F71A3C-C6DB-491D-BCE0-DCA28697EB5B}"/>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
                <a:extLst>
                  <a:ext uri="{FF2B5EF4-FFF2-40B4-BE49-F238E27FC236}">
                    <a16:creationId xmlns:a16="http://schemas.microsoft.com/office/drawing/2014/main" xmlns="" id="{2D1E9268-7CD4-4847-9AAC-4F45D5A62A43}"/>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
                <a:extLst>
                  <a:ext uri="{FF2B5EF4-FFF2-40B4-BE49-F238E27FC236}">
                    <a16:creationId xmlns:a16="http://schemas.microsoft.com/office/drawing/2014/main" xmlns="" id="{CA403D5D-CFFB-46A1-B682-BAF4063E8D38}"/>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26">
                <a:extLst>
                  <a:ext uri="{FF2B5EF4-FFF2-40B4-BE49-F238E27FC236}">
                    <a16:creationId xmlns:a16="http://schemas.microsoft.com/office/drawing/2014/main" xmlns="" id="{05BB2F34-03FE-43CA-8123-2453A025CC36}"/>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7">
                <a:extLst>
                  <a:ext uri="{FF2B5EF4-FFF2-40B4-BE49-F238E27FC236}">
                    <a16:creationId xmlns:a16="http://schemas.microsoft.com/office/drawing/2014/main" xmlns="" id="{AF26F28E-DC90-4BC1-87D7-EF5372A5943C}"/>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8">
                <a:extLst>
                  <a:ext uri="{FF2B5EF4-FFF2-40B4-BE49-F238E27FC236}">
                    <a16:creationId xmlns:a16="http://schemas.microsoft.com/office/drawing/2014/main" xmlns="" id="{9E1560F6-9991-4729-A1BB-B670A299D99D}"/>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9">
                <a:extLst>
                  <a:ext uri="{FF2B5EF4-FFF2-40B4-BE49-F238E27FC236}">
                    <a16:creationId xmlns:a16="http://schemas.microsoft.com/office/drawing/2014/main" xmlns="" id="{2B3EE835-1DA5-4D47-89D2-8086BF3827A9}"/>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Group 32">
              <a:extLst>
                <a:ext uri="{FF2B5EF4-FFF2-40B4-BE49-F238E27FC236}">
                  <a16:creationId xmlns:a16="http://schemas.microsoft.com/office/drawing/2014/main" xmlns="" id="{78258677-156D-42D8-B2FB-4B2BAB4F7C14}"/>
                </a:ext>
              </a:extLst>
            </p:cNvPr>
            <p:cNvGrpSpPr>
              <a:grpSpLocks noChangeAspect="1"/>
            </p:cNvGrpSpPr>
            <p:nvPr/>
          </p:nvGrpSpPr>
          <p:grpSpPr bwMode="auto">
            <a:xfrm>
              <a:off x="4910138" y="4156721"/>
              <a:ext cx="432325" cy="378565"/>
              <a:chOff x="3549" y="1905"/>
              <a:chExt cx="579" cy="507"/>
            </a:xfrm>
            <a:solidFill>
              <a:schemeClr val="bg1"/>
            </a:solidFill>
          </p:grpSpPr>
          <p:sp>
            <p:nvSpPr>
              <p:cNvPr id="54" name="Freeform 33">
                <a:extLst>
                  <a:ext uri="{FF2B5EF4-FFF2-40B4-BE49-F238E27FC236}">
                    <a16:creationId xmlns:a16="http://schemas.microsoft.com/office/drawing/2014/main" xmlns="" id="{D86A9B3D-C1DC-465B-A459-14B3B6584AE3}"/>
                  </a:ext>
                </a:extLst>
              </p:cNvPr>
              <p:cNvSpPr>
                <a:spLocks/>
              </p:cNvSpPr>
              <p:nvPr/>
            </p:nvSpPr>
            <p:spPr bwMode="auto">
              <a:xfrm>
                <a:off x="3722" y="2141"/>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4">
                <a:extLst>
                  <a:ext uri="{FF2B5EF4-FFF2-40B4-BE49-F238E27FC236}">
                    <a16:creationId xmlns:a16="http://schemas.microsoft.com/office/drawing/2014/main" xmlns="" id="{B6CDBAB4-6653-45CD-BE89-7951B07C86FE}"/>
                  </a:ext>
                </a:extLst>
              </p:cNvPr>
              <p:cNvSpPr>
                <a:spLocks noEditPoints="1"/>
              </p:cNvSpPr>
              <p:nvPr/>
            </p:nvSpPr>
            <p:spPr bwMode="auto">
              <a:xfrm>
                <a:off x="3687" y="1905"/>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a:extLst>
                  <a:ext uri="{FF2B5EF4-FFF2-40B4-BE49-F238E27FC236}">
                    <a16:creationId xmlns:a16="http://schemas.microsoft.com/office/drawing/2014/main" xmlns="" id="{443BAA3A-D8F8-4C04-8E82-C790C3C8F3DB}"/>
                  </a:ext>
                </a:extLst>
              </p:cNvPr>
              <p:cNvSpPr>
                <a:spLocks/>
              </p:cNvSpPr>
              <p:nvPr/>
            </p:nvSpPr>
            <p:spPr bwMode="auto">
              <a:xfrm>
                <a:off x="3549" y="2108"/>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a:extLst>
                  <a:ext uri="{FF2B5EF4-FFF2-40B4-BE49-F238E27FC236}">
                    <a16:creationId xmlns:a16="http://schemas.microsoft.com/office/drawing/2014/main" xmlns="" id="{33841DBC-265E-465D-9A95-A5B20FEC904C}"/>
                  </a:ext>
                </a:extLst>
              </p:cNvPr>
              <p:cNvSpPr>
                <a:spLocks/>
              </p:cNvSpPr>
              <p:nvPr/>
            </p:nvSpPr>
            <p:spPr bwMode="auto">
              <a:xfrm>
                <a:off x="3687" y="2138"/>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a:extLst>
                  <a:ext uri="{FF2B5EF4-FFF2-40B4-BE49-F238E27FC236}">
                    <a16:creationId xmlns:a16="http://schemas.microsoft.com/office/drawing/2014/main" xmlns="" id="{791B1A65-59EC-42D3-8E2F-DF50BEBDFEBE}"/>
                  </a:ext>
                </a:extLst>
              </p:cNvPr>
              <p:cNvSpPr>
                <a:spLocks/>
              </p:cNvSpPr>
              <p:nvPr/>
            </p:nvSpPr>
            <p:spPr bwMode="auto">
              <a:xfrm>
                <a:off x="3660" y="2108"/>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a:extLst>
                  <a:ext uri="{FF2B5EF4-FFF2-40B4-BE49-F238E27FC236}">
                    <a16:creationId xmlns:a16="http://schemas.microsoft.com/office/drawing/2014/main" xmlns="" id="{125DC1B7-2E7D-4A6E-B4B4-920D29198939}"/>
                  </a:ext>
                </a:extLst>
              </p:cNvPr>
              <p:cNvSpPr>
                <a:spLocks/>
              </p:cNvSpPr>
              <p:nvPr/>
            </p:nvSpPr>
            <p:spPr bwMode="auto">
              <a:xfrm>
                <a:off x="3874" y="2081"/>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a:extLst>
                  <a:ext uri="{FF2B5EF4-FFF2-40B4-BE49-F238E27FC236}">
                    <a16:creationId xmlns:a16="http://schemas.microsoft.com/office/drawing/2014/main" xmlns="" id="{AA06DE4F-D611-43A8-AA47-D26441230E93}"/>
                  </a:ext>
                </a:extLst>
              </p:cNvPr>
              <p:cNvSpPr>
                <a:spLocks/>
              </p:cNvSpPr>
              <p:nvPr/>
            </p:nvSpPr>
            <p:spPr bwMode="auto">
              <a:xfrm>
                <a:off x="3633" y="2122"/>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Group 81">
              <a:extLst>
                <a:ext uri="{FF2B5EF4-FFF2-40B4-BE49-F238E27FC236}">
                  <a16:creationId xmlns:a16="http://schemas.microsoft.com/office/drawing/2014/main" xmlns="" id="{06E1558F-E418-4CCC-A227-859AAF2FB521}"/>
                </a:ext>
              </a:extLst>
            </p:cNvPr>
            <p:cNvGrpSpPr>
              <a:grpSpLocks noChangeAspect="1"/>
            </p:cNvGrpSpPr>
            <p:nvPr/>
          </p:nvGrpSpPr>
          <p:grpSpPr bwMode="auto">
            <a:xfrm>
              <a:off x="4349047" y="4968498"/>
              <a:ext cx="569028" cy="284514"/>
              <a:chOff x="3509" y="1993"/>
              <a:chExt cx="656" cy="328"/>
            </a:xfrm>
            <a:solidFill>
              <a:schemeClr val="bg1"/>
            </a:solidFill>
          </p:grpSpPr>
          <p:sp>
            <p:nvSpPr>
              <p:cNvPr id="44" name="Freeform 82">
                <a:extLst>
                  <a:ext uri="{FF2B5EF4-FFF2-40B4-BE49-F238E27FC236}">
                    <a16:creationId xmlns:a16="http://schemas.microsoft.com/office/drawing/2014/main" xmlns="" id="{32512380-D2CF-4611-B54F-309F49062F05}"/>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3">
                <a:extLst>
                  <a:ext uri="{FF2B5EF4-FFF2-40B4-BE49-F238E27FC236}">
                    <a16:creationId xmlns:a16="http://schemas.microsoft.com/office/drawing/2014/main" xmlns="" id="{D187F249-C515-4C06-AA22-E3DC13AC24A3}"/>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
                <a:extLst>
                  <a:ext uri="{FF2B5EF4-FFF2-40B4-BE49-F238E27FC236}">
                    <a16:creationId xmlns:a16="http://schemas.microsoft.com/office/drawing/2014/main" xmlns="" id="{9B5AD10E-FC21-4968-A746-C79F6CD81975}"/>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85">
                <a:extLst>
                  <a:ext uri="{FF2B5EF4-FFF2-40B4-BE49-F238E27FC236}">
                    <a16:creationId xmlns:a16="http://schemas.microsoft.com/office/drawing/2014/main" xmlns="" id="{6DDAE443-0876-44E7-800F-AF3A52531220}"/>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86">
                <a:extLst>
                  <a:ext uri="{FF2B5EF4-FFF2-40B4-BE49-F238E27FC236}">
                    <a16:creationId xmlns:a16="http://schemas.microsoft.com/office/drawing/2014/main" xmlns="" id="{063E2121-3045-4E68-84F4-88B039301720}"/>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7">
                <a:extLst>
                  <a:ext uri="{FF2B5EF4-FFF2-40B4-BE49-F238E27FC236}">
                    <a16:creationId xmlns:a16="http://schemas.microsoft.com/office/drawing/2014/main" xmlns="" id="{0881B564-E51A-4214-8607-02A5DFB4FC13}"/>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8">
                <a:extLst>
                  <a:ext uri="{FF2B5EF4-FFF2-40B4-BE49-F238E27FC236}">
                    <a16:creationId xmlns:a16="http://schemas.microsoft.com/office/drawing/2014/main" xmlns="" id="{9D5C20C9-3A82-471B-807D-044F4D821EE0}"/>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9">
                <a:extLst>
                  <a:ext uri="{FF2B5EF4-FFF2-40B4-BE49-F238E27FC236}">
                    <a16:creationId xmlns:a16="http://schemas.microsoft.com/office/drawing/2014/main" xmlns="" id="{45903FBC-7434-4B93-8934-66DB509FB2CB}"/>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0">
                <a:extLst>
                  <a:ext uri="{FF2B5EF4-FFF2-40B4-BE49-F238E27FC236}">
                    <a16:creationId xmlns:a16="http://schemas.microsoft.com/office/drawing/2014/main" xmlns="" id="{02BB3F62-6195-4604-96FE-1BF62ADDD623}"/>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1">
                <a:extLst>
                  <a:ext uri="{FF2B5EF4-FFF2-40B4-BE49-F238E27FC236}">
                    <a16:creationId xmlns:a16="http://schemas.microsoft.com/office/drawing/2014/main" xmlns="" id="{8D69565F-FBEF-4C1A-95A0-1E99B63C034D}"/>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a:extLst>
                <a:ext uri="{FF2B5EF4-FFF2-40B4-BE49-F238E27FC236}">
                  <a16:creationId xmlns:a16="http://schemas.microsoft.com/office/drawing/2014/main" xmlns="" id="{978F2EC3-4E31-4213-BAA7-4E123EADD906}"/>
                </a:ext>
              </a:extLst>
            </p:cNvPr>
            <p:cNvSpPr txBox="1"/>
            <p:nvPr/>
          </p:nvSpPr>
          <p:spPr>
            <a:xfrm rot="16200000">
              <a:off x="4689684" y="565264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1" name="文本框 40">
              <a:extLst>
                <a:ext uri="{FF2B5EF4-FFF2-40B4-BE49-F238E27FC236}">
                  <a16:creationId xmlns:a16="http://schemas.microsoft.com/office/drawing/2014/main" xmlns="" id="{E2E729AE-3BC1-4A67-8503-6F0A4300629B}"/>
                </a:ext>
              </a:extLst>
            </p:cNvPr>
            <p:cNvSpPr txBox="1"/>
            <p:nvPr/>
          </p:nvSpPr>
          <p:spPr>
            <a:xfrm rot="16200000">
              <a:off x="5210815" y="522078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2" name="文本框 41">
              <a:extLst>
                <a:ext uri="{FF2B5EF4-FFF2-40B4-BE49-F238E27FC236}">
                  <a16:creationId xmlns:a16="http://schemas.microsoft.com/office/drawing/2014/main" xmlns="" id="{4833FBD6-FAFF-464E-A7E1-F45FE28842C8}"/>
                </a:ext>
              </a:extLst>
            </p:cNvPr>
            <p:cNvSpPr txBox="1"/>
            <p:nvPr/>
          </p:nvSpPr>
          <p:spPr>
            <a:xfrm rot="16200000">
              <a:off x="5732267" y="472446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03</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3" name="文本框 42">
              <a:extLst>
                <a:ext uri="{FF2B5EF4-FFF2-40B4-BE49-F238E27FC236}">
                  <a16:creationId xmlns:a16="http://schemas.microsoft.com/office/drawing/2014/main" xmlns="" id="{05946D6D-AB60-43E4-AE7A-B26F4A6E1B37}"/>
                </a:ext>
              </a:extLst>
            </p:cNvPr>
            <p:cNvSpPr txBox="1"/>
            <p:nvPr/>
          </p:nvSpPr>
          <p:spPr>
            <a:xfrm rot="16200000">
              <a:off x="6241170" y="4257821"/>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04</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83" name="组合 82">
            <a:extLst>
              <a:ext uri="{FF2B5EF4-FFF2-40B4-BE49-F238E27FC236}">
                <a16:creationId xmlns:a16="http://schemas.microsoft.com/office/drawing/2014/main" xmlns="" id="{EE1FE5ED-4F55-4410-A415-B37215A8D4A5}"/>
              </a:ext>
            </a:extLst>
          </p:cNvPr>
          <p:cNvGrpSpPr/>
          <p:nvPr/>
        </p:nvGrpSpPr>
        <p:grpSpPr>
          <a:xfrm>
            <a:off x="482439" y="935172"/>
            <a:ext cx="4814110" cy="1886418"/>
            <a:chOff x="894493" y="2215003"/>
            <a:chExt cx="4814110" cy="1886418"/>
          </a:xfrm>
        </p:grpSpPr>
        <p:sp>
          <p:nvSpPr>
            <p:cNvPr id="84" name="标题 1">
              <a:extLst>
                <a:ext uri="{FF2B5EF4-FFF2-40B4-BE49-F238E27FC236}">
                  <a16:creationId xmlns:a16="http://schemas.microsoft.com/office/drawing/2014/main" xmlns="" id="{779D124C-7FC6-4428-B7E4-421A597E33B0}"/>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5" name="平行四边形 84">
              <a:extLst>
                <a:ext uri="{FF2B5EF4-FFF2-40B4-BE49-F238E27FC236}">
                  <a16:creationId xmlns:a16="http://schemas.microsoft.com/office/drawing/2014/main" xmlns="" id="{FDCBA127-6CCB-4560-915F-10F0A211966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PA_蓝剑_矩形 106">
            <a:extLst>
              <a:ext uri="{FF2B5EF4-FFF2-40B4-BE49-F238E27FC236}">
                <a16:creationId xmlns:a16="http://schemas.microsoft.com/office/drawing/2014/main" xmlns="" id="{7AC370CD-E72C-4276-8B3D-9AAB581820CB}"/>
              </a:ext>
            </a:extLst>
          </p:cNvPr>
          <p:cNvSpPr/>
          <p:nvPr>
            <p:custDataLst>
              <p:tags r:id="rId1"/>
            </p:custDataLst>
          </p:nvPr>
        </p:nvSpPr>
        <p:spPr>
          <a:xfrm>
            <a:off x="8162925" y="1563361"/>
            <a:ext cx="3419475" cy="605294"/>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7" name="PA_蓝剑_矩形 38">
            <a:extLst>
              <a:ext uri="{FF2B5EF4-FFF2-40B4-BE49-F238E27FC236}">
                <a16:creationId xmlns:a16="http://schemas.microsoft.com/office/drawing/2014/main" xmlns="" id="{19D6708C-B2AB-4B8F-8F1E-D257733C542F}"/>
              </a:ext>
            </a:extLst>
          </p:cNvPr>
          <p:cNvSpPr/>
          <p:nvPr>
            <p:custDataLst>
              <p:tags r:id="rId2"/>
            </p:custDataLst>
          </p:nvPr>
        </p:nvSpPr>
        <p:spPr>
          <a:xfrm>
            <a:off x="8162925" y="1271366"/>
            <a:ext cx="1415772" cy="338554"/>
          </a:xfrm>
          <a:prstGeom prst="rect">
            <a:avLst/>
          </a:prstGeom>
        </p:spPr>
        <p:txBody>
          <a:bodyPr wrap="none">
            <a:spAutoFit/>
          </a:bodyPr>
          <a:lstStyle/>
          <a:p>
            <a:pPr lvl="0">
              <a:defRPr/>
            </a:pPr>
            <a:r>
              <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88" name="PA_蓝剑_矩形 106">
            <a:extLst>
              <a:ext uri="{FF2B5EF4-FFF2-40B4-BE49-F238E27FC236}">
                <a16:creationId xmlns:a16="http://schemas.microsoft.com/office/drawing/2014/main" xmlns="" id="{19904009-EBA0-4DD7-9A0A-30CA47E46235}"/>
              </a:ext>
            </a:extLst>
          </p:cNvPr>
          <p:cNvSpPr/>
          <p:nvPr>
            <p:custDataLst>
              <p:tags r:id="rId3"/>
            </p:custDataLst>
          </p:nvPr>
        </p:nvSpPr>
        <p:spPr>
          <a:xfrm>
            <a:off x="8162925" y="263567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9" name="PA_蓝剑_矩形 38">
            <a:extLst>
              <a:ext uri="{FF2B5EF4-FFF2-40B4-BE49-F238E27FC236}">
                <a16:creationId xmlns:a16="http://schemas.microsoft.com/office/drawing/2014/main" xmlns="" id="{C3279083-0ECE-4860-BD03-05DFB40AF749}"/>
              </a:ext>
            </a:extLst>
          </p:cNvPr>
          <p:cNvSpPr/>
          <p:nvPr>
            <p:custDataLst>
              <p:tags r:id="rId4"/>
            </p:custDataLst>
          </p:nvPr>
        </p:nvSpPr>
        <p:spPr>
          <a:xfrm>
            <a:off x="8162925" y="234367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0" name="PA_蓝剑_矩形 106">
            <a:extLst>
              <a:ext uri="{FF2B5EF4-FFF2-40B4-BE49-F238E27FC236}">
                <a16:creationId xmlns:a16="http://schemas.microsoft.com/office/drawing/2014/main" xmlns="" id="{CD45B4CC-40B3-454E-ADE9-166163429BA0}"/>
              </a:ext>
            </a:extLst>
          </p:cNvPr>
          <p:cNvSpPr/>
          <p:nvPr>
            <p:custDataLst>
              <p:tags r:id="rId5"/>
            </p:custDataLst>
          </p:nvPr>
        </p:nvSpPr>
        <p:spPr>
          <a:xfrm>
            <a:off x="8162925" y="369958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1" name="PA_蓝剑_矩形 38">
            <a:extLst>
              <a:ext uri="{FF2B5EF4-FFF2-40B4-BE49-F238E27FC236}">
                <a16:creationId xmlns:a16="http://schemas.microsoft.com/office/drawing/2014/main" xmlns="" id="{A4A3B1C7-665E-4CEA-90C5-10D71012280A}"/>
              </a:ext>
            </a:extLst>
          </p:cNvPr>
          <p:cNvSpPr/>
          <p:nvPr>
            <p:custDataLst>
              <p:tags r:id="rId6"/>
            </p:custDataLst>
          </p:nvPr>
        </p:nvSpPr>
        <p:spPr>
          <a:xfrm>
            <a:off x="8162925" y="340758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2" name="PA_蓝剑_矩形 106">
            <a:extLst>
              <a:ext uri="{FF2B5EF4-FFF2-40B4-BE49-F238E27FC236}">
                <a16:creationId xmlns:a16="http://schemas.microsoft.com/office/drawing/2014/main" xmlns="" id="{8DBC5ABC-EF98-4810-93AD-E71A565FDFE1}"/>
              </a:ext>
            </a:extLst>
          </p:cNvPr>
          <p:cNvSpPr/>
          <p:nvPr>
            <p:custDataLst>
              <p:tags r:id="rId7"/>
            </p:custDataLst>
          </p:nvPr>
        </p:nvSpPr>
        <p:spPr>
          <a:xfrm>
            <a:off x="8162925" y="4755489"/>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3" name="PA_蓝剑_矩形 38">
            <a:extLst>
              <a:ext uri="{FF2B5EF4-FFF2-40B4-BE49-F238E27FC236}">
                <a16:creationId xmlns:a16="http://schemas.microsoft.com/office/drawing/2014/main" xmlns="" id="{47B319DF-5D28-45F1-83A1-622367DCA627}"/>
              </a:ext>
            </a:extLst>
          </p:cNvPr>
          <p:cNvSpPr/>
          <p:nvPr>
            <p:custDataLst>
              <p:tags r:id="rId8"/>
            </p:custDataLst>
          </p:nvPr>
        </p:nvSpPr>
        <p:spPr>
          <a:xfrm>
            <a:off x="8162925" y="4463494"/>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4" name="文本占位符 93"/>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291087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xmlns=""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a16="http://schemas.microsoft.com/office/drawing/2014/main" xmlns=""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a16="http://schemas.microsoft.com/office/drawing/2014/main" xmlns=""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a16="http://schemas.microsoft.com/office/drawing/2014/main" xmlns=""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a16="http://schemas.microsoft.com/office/drawing/2014/main" xmlns=""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a16="http://schemas.microsoft.com/office/drawing/2014/main" xmlns=""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a16="http://schemas.microsoft.com/office/drawing/2014/main" xmlns=""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xmlns=""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a16="http://schemas.microsoft.com/office/drawing/2014/main" xmlns=""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a16="http://schemas.microsoft.com/office/drawing/2014/main" xmlns=""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a16="http://schemas.microsoft.com/office/drawing/2014/main" xmlns=""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a16="http://schemas.microsoft.com/office/drawing/2014/main" xmlns=""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a16="http://schemas.microsoft.com/office/drawing/2014/main" xmlns=""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a16="http://schemas.microsoft.com/office/drawing/2014/main" xmlns=""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a16="http://schemas.microsoft.com/office/drawing/2014/main" xmlns=""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a16="http://schemas.microsoft.com/office/drawing/2014/main" xmlns=""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xmlns=""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a16="http://schemas.microsoft.com/office/drawing/2014/main" xmlns=""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xmlns=""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xmlns=""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a16="http://schemas.microsoft.com/office/drawing/2014/main" xmlns=""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a16="http://schemas.microsoft.com/office/drawing/2014/main" xmlns=""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a16="http://schemas.microsoft.com/office/drawing/2014/main" xmlns=""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a16="http://schemas.microsoft.com/office/drawing/2014/main" xmlns=""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a16="http://schemas.microsoft.com/office/drawing/2014/main" xmlns=""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a16="http://schemas.microsoft.com/office/drawing/2014/main" xmlns=""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a16="http://schemas.microsoft.com/office/drawing/2014/main" xmlns=""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a16="http://schemas.microsoft.com/office/drawing/2014/main" xmlns=""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a16="http://schemas.microsoft.com/office/drawing/2014/main" xmlns=""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a16="http://schemas.microsoft.com/office/drawing/2014/main" xmlns=""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a16="http://schemas.microsoft.com/office/drawing/2014/main" xmlns=""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a16="http://schemas.microsoft.com/office/drawing/2014/main" xmlns=""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a16="http://schemas.microsoft.com/office/drawing/2014/main" xmlns=""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a16="http://schemas.microsoft.com/office/drawing/2014/main" xmlns=""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a16="http://schemas.microsoft.com/office/drawing/2014/main" xmlns=""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a16="http://schemas.microsoft.com/office/drawing/2014/main" xmlns=""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a16="http://schemas.microsoft.com/office/drawing/2014/main" xmlns=""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a16="http://schemas.microsoft.com/office/drawing/2014/main" xmlns=""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a16="http://schemas.microsoft.com/office/drawing/2014/main" xmlns=""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a16="http://schemas.microsoft.com/office/drawing/2014/main" xmlns=""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a16="http://schemas.microsoft.com/office/drawing/2014/main" xmlns=""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a16="http://schemas.microsoft.com/office/drawing/2014/main" xmlns=""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a16="http://schemas.microsoft.com/office/drawing/2014/main" xmlns=""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a16="http://schemas.microsoft.com/office/drawing/2014/main" xmlns=""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a16="http://schemas.microsoft.com/office/drawing/2014/main" xmlns=""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a16="http://schemas.microsoft.com/office/drawing/2014/main" xmlns=""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a16="http://schemas.microsoft.com/office/drawing/2014/main" xmlns=""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a16="http://schemas.microsoft.com/office/drawing/2014/main" xmlns=""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a16="http://schemas.microsoft.com/office/drawing/2014/main" xmlns=""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a16="http://schemas.microsoft.com/office/drawing/2014/main" xmlns=""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a16="http://schemas.microsoft.com/office/drawing/2014/main" xmlns=""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a16="http://schemas.microsoft.com/office/drawing/2014/main" xmlns=""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a16="http://schemas.microsoft.com/office/drawing/2014/main" xmlns=""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a16="http://schemas.microsoft.com/office/drawing/2014/main" xmlns=""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a16="http://schemas.microsoft.com/office/drawing/2014/main" xmlns=""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a16="http://schemas.microsoft.com/office/drawing/2014/main" xmlns=""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a16="http://schemas.microsoft.com/office/drawing/2014/main" xmlns=""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a16="http://schemas.microsoft.com/office/drawing/2014/main" xmlns=""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a16="http://schemas.microsoft.com/office/drawing/2014/main" xmlns=""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a16="http://schemas.microsoft.com/office/drawing/2014/main" xmlns=""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a16="http://schemas.microsoft.com/office/drawing/2014/main" xmlns=""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a16="http://schemas.microsoft.com/office/drawing/2014/main" xmlns=""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a16="http://schemas.microsoft.com/office/drawing/2014/main" xmlns=""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a16="http://schemas.microsoft.com/office/drawing/2014/main" xmlns=""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a16="http://schemas.microsoft.com/office/drawing/2014/main" xmlns=""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a16="http://schemas.microsoft.com/office/drawing/2014/main" xmlns=""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a16="http://schemas.microsoft.com/office/drawing/2014/main" xmlns=""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a16="http://schemas.microsoft.com/office/drawing/2014/main" xmlns=""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a16="http://schemas.microsoft.com/office/drawing/2014/main" xmlns=""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a16="http://schemas.microsoft.com/office/drawing/2014/main" xmlns=""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a16="http://schemas.microsoft.com/office/drawing/2014/main" xmlns=""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a16="http://schemas.microsoft.com/office/drawing/2014/main" xmlns=""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a16="http://schemas.microsoft.com/office/drawing/2014/main" xmlns=""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a16="http://schemas.microsoft.com/office/drawing/2014/main" xmlns=""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a16="http://schemas.microsoft.com/office/drawing/2014/main" xmlns=""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a16="http://schemas.microsoft.com/office/drawing/2014/main" xmlns=""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a16="http://schemas.microsoft.com/office/drawing/2014/main" xmlns=""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a16="http://schemas.microsoft.com/office/drawing/2014/main" xmlns=""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a16="http://schemas.microsoft.com/office/drawing/2014/main" xmlns=""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a16="http://schemas.microsoft.com/office/drawing/2014/main" xmlns=""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a16="http://schemas.microsoft.com/office/drawing/2014/main" xmlns=""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a16="http://schemas.microsoft.com/office/drawing/2014/main" xmlns=""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a16="http://schemas.microsoft.com/office/drawing/2014/main" xmlns=""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a16="http://schemas.microsoft.com/office/drawing/2014/main" xmlns=""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a16="http://schemas.microsoft.com/office/drawing/2014/main" xmlns=""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a16="http://schemas.microsoft.com/office/drawing/2014/main" xmlns=""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a16="http://schemas.microsoft.com/office/drawing/2014/main" xmlns=""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35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室内, 人员, 监视器, 墙壁&#10;&#10;已生成极高可信度的说明">
            <a:extLst>
              <a:ext uri="{FF2B5EF4-FFF2-40B4-BE49-F238E27FC236}">
                <a16:creationId xmlns:a16="http://schemas.microsoft.com/office/drawing/2014/main" xmlns="" id="{BF1EC6C6-A6D2-4DB4-9666-54EB6BB1510E}"/>
              </a:ext>
            </a:extLst>
          </p:cNvPr>
          <p:cNvPicPr>
            <a:picLocks noChangeAspect="1"/>
          </p:cNvPicPr>
          <p:nvPr/>
        </p:nvPicPr>
        <p:blipFill rotWithShape="1">
          <a:blip r:embed="rId8">
            <a:extLst>
              <a:ext uri="{28A0092B-C50C-407E-A947-70E740481C1C}">
                <a14:useLocalDpi xmlns:a14="http://schemas.microsoft.com/office/drawing/2010/main" val="0"/>
              </a:ext>
            </a:extLst>
          </a:blip>
          <a:srcRect l="37465" r="2575"/>
          <a:stretch/>
        </p:blipFill>
        <p:spPr>
          <a:xfrm>
            <a:off x="-2" y="0"/>
            <a:ext cx="5676901" cy="6311899"/>
          </a:xfrm>
          <a:custGeom>
            <a:avLst/>
            <a:gdLst>
              <a:gd name="connsiteX0" fmla="*/ 0 w 5676901"/>
              <a:gd name="connsiteY0" fmla="*/ 0 h 6311899"/>
              <a:gd name="connsiteX1" fmla="*/ 5676901 w 5676901"/>
              <a:gd name="connsiteY1" fmla="*/ 0 h 6311899"/>
              <a:gd name="connsiteX2" fmla="*/ 5676901 w 5676901"/>
              <a:gd name="connsiteY2" fmla="*/ 6311899 h 6311899"/>
              <a:gd name="connsiteX3" fmla="*/ 0 w 5676901"/>
              <a:gd name="connsiteY3" fmla="*/ 6311899 h 6311899"/>
            </a:gdLst>
            <a:ahLst/>
            <a:cxnLst>
              <a:cxn ang="0">
                <a:pos x="connsiteX0" y="connsiteY0"/>
              </a:cxn>
              <a:cxn ang="0">
                <a:pos x="connsiteX1" y="connsiteY1"/>
              </a:cxn>
              <a:cxn ang="0">
                <a:pos x="connsiteX2" y="connsiteY2"/>
              </a:cxn>
              <a:cxn ang="0">
                <a:pos x="connsiteX3" y="connsiteY3"/>
              </a:cxn>
            </a:cxnLst>
            <a:rect l="l" t="t" r="r" b="b"/>
            <a:pathLst>
              <a:path w="5676901" h="6311899">
                <a:moveTo>
                  <a:pt x="0" y="0"/>
                </a:moveTo>
                <a:lnTo>
                  <a:pt x="5676901" y="0"/>
                </a:lnTo>
                <a:lnTo>
                  <a:pt x="5676901" y="6311899"/>
                </a:lnTo>
                <a:lnTo>
                  <a:pt x="0" y="6311899"/>
                </a:lnTo>
                <a:close/>
              </a:path>
            </a:pathLst>
          </a:custGeom>
        </p:spPr>
      </p:pic>
      <p:sp>
        <p:nvSpPr>
          <p:cNvPr id="5" name="矩形 4">
            <a:extLst>
              <a:ext uri="{FF2B5EF4-FFF2-40B4-BE49-F238E27FC236}">
                <a16:creationId xmlns:a16="http://schemas.microsoft.com/office/drawing/2014/main" xmlns="" id="{E06F8373-78DE-406C-A9DC-A79C5E8C15D1}"/>
              </a:ext>
            </a:extLst>
          </p:cNvPr>
          <p:cNvSpPr/>
          <p:nvPr/>
        </p:nvSpPr>
        <p:spPr>
          <a:xfrm>
            <a:off x="0" y="-6192"/>
            <a:ext cx="5676903"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A9219468-D53F-4C70-8BD7-74FAECA69E65}"/>
              </a:ext>
            </a:extLst>
          </p:cNvPr>
          <p:cNvSpPr/>
          <p:nvPr/>
        </p:nvSpPr>
        <p:spPr>
          <a:xfrm>
            <a:off x="0" y="-6192"/>
            <a:ext cx="5662713" cy="6318092"/>
          </a:xfrm>
          <a:prstGeom prst="rect">
            <a:avLst/>
          </a:prstGeom>
          <a:gradFill flip="none" rotWithShape="1">
            <a:gsLst>
              <a:gs pos="0">
                <a:srgbClr val="172023">
                  <a:alpha val="30000"/>
                </a:srgbClr>
              </a:gs>
              <a:gs pos="100000">
                <a:srgbClr val="2633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a:extLst>
              <a:ext uri="{FF2B5EF4-FFF2-40B4-BE49-F238E27FC236}">
                <a16:creationId xmlns:a16="http://schemas.microsoft.com/office/drawing/2014/main" xmlns="" id="{1F93901C-BDF6-40BC-8639-DCBCC2426080}"/>
              </a:ext>
            </a:extLst>
          </p:cNvPr>
          <p:cNvGraphicFramePr/>
          <p:nvPr>
            <p:extLst>
              <p:ext uri="{D42A27DB-BD31-4B8C-83A1-F6EECF244321}">
                <p14:modId xmlns:p14="http://schemas.microsoft.com/office/powerpoint/2010/main" val="244817689"/>
              </p:ext>
            </p:extLst>
          </p:nvPr>
        </p:nvGraphicFramePr>
        <p:xfrm>
          <a:off x="6132763" y="596900"/>
          <a:ext cx="5805237" cy="5397500"/>
        </p:xfrm>
        <a:graphic>
          <a:graphicData uri="http://schemas.openxmlformats.org/drawingml/2006/chart">
            <c:chart xmlns:c="http://schemas.openxmlformats.org/drawingml/2006/chart" xmlns:r="http://schemas.openxmlformats.org/officeDocument/2006/relationships" r:id="rId9"/>
          </a:graphicData>
        </a:graphic>
      </p:graphicFrame>
      <p:sp>
        <p:nvSpPr>
          <p:cNvPr id="8" name="平行四边形 7">
            <a:extLst>
              <a:ext uri="{FF2B5EF4-FFF2-40B4-BE49-F238E27FC236}">
                <a16:creationId xmlns:a16="http://schemas.microsoft.com/office/drawing/2014/main" xmlns="" id="{88B561BB-4DC5-48EE-B6F2-C43942170D9E}"/>
              </a:ext>
            </a:extLst>
          </p:cNvPr>
          <p:cNvSpPr/>
          <p:nvPr/>
        </p:nvSpPr>
        <p:spPr>
          <a:xfrm>
            <a:off x="432277" y="1013280"/>
            <a:ext cx="242637" cy="253384"/>
          </a:xfrm>
          <a:prstGeom prst="parallelogram">
            <a:avLst>
              <a:gd name="adj" fmla="val 5016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xmlns="" id="{965A3A93-CF25-427F-8D72-4E44D4365A0F}"/>
              </a:ext>
            </a:extLst>
          </p:cNvPr>
          <p:cNvSpPr/>
          <p:nvPr>
            <p:custDataLst>
              <p:tags r:id="rId1"/>
            </p:custDataLst>
          </p:nvPr>
        </p:nvSpPr>
        <p:spPr>
          <a:xfrm>
            <a:off x="761569" y="902660"/>
            <a:ext cx="2682421" cy="830997"/>
          </a:xfrm>
          <a:prstGeom prst="rect">
            <a:avLst/>
          </a:prstGeom>
        </p:spPr>
        <p:txBody>
          <a:bodyPr wrap="square">
            <a:spAutoFit/>
          </a:bodyPr>
          <a:lstStyle/>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endParaRPr lang="en-US" altLang="zh-CN"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图表标题</a:t>
            </a:r>
          </a:p>
        </p:txBody>
      </p:sp>
      <p:sp>
        <p:nvSpPr>
          <p:cNvPr id="10" name="PA_蓝剑_矩形 106">
            <a:extLst>
              <a:ext uri="{FF2B5EF4-FFF2-40B4-BE49-F238E27FC236}">
                <a16:creationId xmlns:a16="http://schemas.microsoft.com/office/drawing/2014/main" xmlns="" id="{06094EC3-C638-4CD9-82A7-9D60639B731F}"/>
              </a:ext>
            </a:extLst>
          </p:cNvPr>
          <p:cNvSpPr/>
          <p:nvPr>
            <p:custDataLst>
              <p:tags r:id="rId2"/>
            </p:custDataLst>
          </p:nvPr>
        </p:nvSpPr>
        <p:spPr>
          <a:xfrm>
            <a:off x="562905" y="2382023"/>
            <a:ext cx="4483107" cy="1118255"/>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点击添加详细内容点击添加详细内容点击添加详细内容点击添加详细内容点击添加详细内容点击添加详细内容点击添加详细内容点击添加详细内容</a:t>
            </a:r>
          </a:p>
          <a:p>
            <a:pPr lvl="0">
              <a:lnSpc>
                <a:spcPts val="2000"/>
              </a:lnSpc>
              <a:defRPr/>
            </a:pPr>
            <a:endPar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1" name="矩形 10">
            <a:extLst>
              <a:ext uri="{FF2B5EF4-FFF2-40B4-BE49-F238E27FC236}">
                <a16:creationId xmlns:a16="http://schemas.microsoft.com/office/drawing/2014/main" xmlns="" id="{5C0470BC-DA11-486B-95CA-C8D53FCBB5CD}"/>
              </a:ext>
            </a:extLst>
          </p:cNvPr>
          <p:cNvSpPr/>
          <p:nvPr/>
        </p:nvSpPr>
        <p:spPr>
          <a:xfrm>
            <a:off x="678888" y="2072643"/>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蓝剑_矩形 38">
            <a:extLst>
              <a:ext uri="{FF2B5EF4-FFF2-40B4-BE49-F238E27FC236}">
                <a16:creationId xmlns:a16="http://schemas.microsoft.com/office/drawing/2014/main" xmlns="" id="{8D952DC1-0C05-4A5A-8603-7466915813A5}"/>
              </a:ext>
            </a:extLst>
          </p:cNvPr>
          <p:cNvSpPr/>
          <p:nvPr>
            <p:custDataLst>
              <p:tags r:id="rId3"/>
            </p:custDataLst>
          </p:nvPr>
        </p:nvSpPr>
        <p:spPr>
          <a:xfrm>
            <a:off x="532063" y="4153775"/>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13" name="组合 12">
            <a:extLst>
              <a:ext uri="{FF2B5EF4-FFF2-40B4-BE49-F238E27FC236}">
                <a16:creationId xmlns:a16="http://schemas.microsoft.com/office/drawing/2014/main" xmlns="" id="{8270638C-A6E6-4269-A3A7-3E40E6DC32DC}"/>
              </a:ext>
            </a:extLst>
          </p:cNvPr>
          <p:cNvGrpSpPr/>
          <p:nvPr/>
        </p:nvGrpSpPr>
        <p:grpSpPr>
          <a:xfrm>
            <a:off x="640788" y="4527562"/>
            <a:ext cx="4359413" cy="828079"/>
            <a:chOff x="551888" y="5175262"/>
            <a:chExt cx="5936343" cy="828079"/>
          </a:xfrm>
        </p:grpSpPr>
        <p:grpSp>
          <p:nvGrpSpPr>
            <p:cNvPr id="14" name="组合 13">
              <a:extLst>
                <a:ext uri="{FF2B5EF4-FFF2-40B4-BE49-F238E27FC236}">
                  <a16:creationId xmlns:a16="http://schemas.microsoft.com/office/drawing/2014/main" xmlns="" id="{C0919906-5B47-40F9-8AE7-71DAAD57BF37}"/>
                </a:ext>
              </a:extLst>
            </p:cNvPr>
            <p:cNvGrpSpPr/>
            <p:nvPr/>
          </p:nvGrpSpPr>
          <p:grpSpPr>
            <a:xfrm>
              <a:off x="551888" y="5175262"/>
              <a:ext cx="5936343" cy="95238"/>
              <a:chOff x="539188" y="5264162"/>
              <a:chExt cx="5936343" cy="122892"/>
            </a:xfrm>
          </p:grpSpPr>
          <p:sp>
            <p:nvSpPr>
              <p:cNvPr id="18" name="矩形: 圆角 17">
                <a:extLst>
                  <a:ext uri="{FF2B5EF4-FFF2-40B4-BE49-F238E27FC236}">
                    <a16:creationId xmlns:a16="http://schemas.microsoft.com/office/drawing/2014/main" xmlns="" id="{C8A71BDC-F6ED-4B2C-A0C8-FEE5ED0D24BB}"/>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xmlns="" id="{121B2348-F14F-4FC7-8DE0-C04354B85F84}"/>
                  </a:ext>
                </a:extLst>
              </p:cNvPr>
              <p:cNvSpPr/>
              <p:nvPr/>
            </p:nvSpPr>
            <p:spPr>
              <a:xfrm>
                <a:off x="539189" y="5264162"/>
                <a:ext cx="337749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xmlns="" id="{6A9164D4-9040-4858-B22E-1544BB8D35A5}"/>
                </a:ext>
              </a:extLst>
            </p:cNvPr>
            <p:cNvGrpSpPr/>
            <p:nvPr/>
          </p:nvGrpSpPr>
          <p:grpSpPr>
            <a:xfrm>
              <a:off x="551888" y="5908103"/>
              <a:ext cx="5936343" cy="95238"/>
              <a:chOff x="539188" y="5264162"/>
              <a:chExt cx="5936343" cy="122892"/>
            </a:xfrm>
          </p:grpSpPr>
          <p:sp>
            <p:nvSpPr>
              <p:cNvPr id="16" name="矩形: 圆角 15">
                <a:extLst>
                  <a:ext uri="{FF2B5EF4-FFF2-40B4-BE49-F238E27FC236}">
                    <a16:creationId xmlns:a16="http://schemas.microsoft.com/office/drawing/2014/main" xmlns="" id="{B35769BC-6F28-4E22-BFCB-AF6F22A39AB8}"/>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xmlns="" id="{B63626BE-7847-4CFE-8DCB-DAA857FCB6CF}"/>
                  </a:ext>
                </a:extLst>
              </p:cNvPr>
              <p:cNvSpPr/>
              <p:nvPr/>
            </p:nvSpPr>
            <p:spPr>
              <a:xfrm>
                <a:off x="539188" y="5264162"/>
                <a:ext cx="496626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0" name="PA_蓝剑_矩形 38">
            <a:extLst>
              <a:ext uri="{FF2B5EF4-FFF2-40B4-BE49-F238E27FC236}">
                <a16:creationId xmlns:a16="http://schemas.microsoft.com/office/drawing/2014/main" xmlns="" id="{F1800CD2-5FD0-4C1A-81E6-C8F56C53E931}"/>
              </a:ext>
            </a:extLst>
          </p:cNvPr>
          <p:cNvSpPr/>
          <p:nvPr>
            <p:custDataLst>
              <p:tags r:id="rId4"/>
            </p:custDataLst>
          </p:nvPr>
        </p:nvSpPr>
        <p:spPr>
          <a:xfrm>
            <a:off x="532063" y="4886616"/>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38">
            <a:extLst>
              <a:ext uri="{FF2B5EF4-FFF2-40B4-BE49-F238E27FC236}">
                <a16:creationId xmlns:a16="http://schemas.microsoft.com/office/drawing/2014/main" xmlns="" id="{D11E1330-CDFE-42F7-A46E-6935FD4E3D05}"/>
              </a:ext>
            </a:extLst>
          </p:cNvPr>
          <p:cNvSpPr/>
          <p:nvPr>
            <p:custDataLst>
              <p:tags r:id="rId5"/>
            </p:custDataLst>
          </p:nvPr>
        </p:nvSpPr>
        <p:spPr>
          <a:xfrm>
            <a:off x="4067175" y="4153775"/>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60%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2" name="PA_蓝剑_矩形 38">
            <a:extLst>
              <a:ext uri="{FF2B5EF4-FFF2-40B4-BE49-F238E27FC236}">
                <a16:creationId xmlns:a16="http://schemas.microsoft.com/office/drawing/2014/main" xmlns="" id="{42CF54FD-9E8D-4032-9076-AFDDE4E08984}"/>
              </a:ext>
            </a:extLst>
          </p:cNvPr>
          <p:cNvSpPr/>
          <p:nvPr>
            <p:custDataLst>
              <p:tags r:id="rId6"/>
            </p:custDataLst>
          </p:nvPr>
        </p:nvSpPr>
        <p:spPr>
          <a:xfrm>
            <a:off x="4067175" y="4886616"/>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80%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2381995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xmlns=""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xmlns=""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xmlns="" id="{F9EB645A-79BD-45FA-BCCE-011608895CA2}"/>
              </a:ext>
            </a:extLst>
          </p:cNvPr>
          <p:cNvGraphicFramePr/>
          <p:nvPr>
            <p:extLst>
              <p:ext uri="{D42A27DB-BD31-4B8C-83A1-F6EECF244321}">
                <p14:modId xmlns:p14="http://schemas.microsoft.com/office/powerpoint/2010/main" val="3242995422"/>
              </p:ext>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xmlns=""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33990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xmlns="" id="{49529E57-0288-4C71-8F74-F7C71096507C}"/>
              </a:ext>
            </a:extLst>
          </p:cNvPr>
          <p:cNvGraphicFramePr>
            <a:graphicFrameLocks noGrp="1"/>
          </p:cNvGraphicFramePr>
          <p:nvPr>
            <p:extLst>
              <p:ext uri="{D42A27DB-BD31-4B8C-83A1-F6EECF244321}">
                <p14:modId xmlns:p14="http://schemas.microsoft.com/office/powerpoint/2010/main" val="3963195630"/>
              </p:ext>
            </p:extLst>
          </p:nvPr>
        </p:nvGraphicFramePr>
        <p:xfrm>
          <a:off x="849086" y="2178959"/>
          <a:ext cx="10493828" cy="3759197"/>
        </p:xfrm>
        <a:graphic>
          <a:graphicData uri="http://schemas.openxmlformats.org/drawingml/2006/table">
            <a:tbl>
              <a:tblPr firstRow="1" bandRow="1">
                <a:tableStyleId>{5C22544A-7EE6-4342-B048-85BDC9FD1C3A}</a:tableStyleId>
              </a:tblPr>
              <a:tblGrid>
                <a:gridCol w="2623457">
                  <a:extLst>
                    <a:ext uri="{9D8B030D-6E8A-4147-A177-3AD203B41FA5}">
                      <a16:colId xmlns:a16="http://schemas.microsoft.com/office/drawing/2014/main" xmlns="" val="3338618088"/>
                    </a:ext>
                  </a:extLst>
                </a:gridCol>
                <a:gridCol w="2623457">
                  <a:extLst>
                    <a:ext uri="{9D8B030D-6E8A-4147-A177-3AD203B41FA5}">
                      <a16:colId xmlns:a16="http://schemas.microsoft.com/office/drawing/2014/main" xmlns="" val="2823555706"/>
                    </a:ext>
                  </a:extLst>
                </a:gridCol>
                <a:gridCol w="2623457">
                  <a:extLst>
                    <a:ext uri="{9D8B030D-6E8A-4147-A177-3AD203B41FA5}">
                      <a16:colId xmlns:a16="http://schemas.microsoft.com/office/drawing/2014/main" xmlns="" val="3002769727"/>
                    </a:ext>
                  </a:extLst>
                </a:gridCol>
                <a:gridCol w="2623457">
                  <a:extLst>
                    <a:ext uri="{9D8B030D-6E8A-4147-A177-3AD203B41FA5}">
                      <a16:colId xmlns:a16="http://schemas.microsoft.com/office/drawing/2014/main" xmlns="" val="2988883306"/>
                    </a:ext>
                  </a:extLst>
                </a:gridCol>
              </a:tblGrid>
              <a:tr h="745739">
                <a:tc>
                  <a:txBody>
                    <a:bodyPr/>
                    <a:lstStyle/>
                    <a:p>
                      <a:pPr algn="ctr">
                        <a:lnSpc>
                          <a:spcPct val="100000"/>
                        </a:lnSpc>
                      </a:pPr>
                      <a:r>
                        <a:rPr lang="zh-CN" altLang="en-US" sz="2000">
                          <a:solidFill>
                            <a:schemeClr val="bg1"/>
                          </a:solidFill>
                          <a:latin typeface="Arial" panose="020B0604020202020204" pitchFamily="34" charset="0"/>
                          <a:ea typeface="黑体" panose="02010609060101010101" pitchFamily="49" charset="-122"/>
                          <a:cs typeface="Arial" panose="020B0604020202020204" pitchFamily="34" charset="0"/>
                        </a:rPr>
                        <a:t>类别</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Arial" panose="020B0604020202020204" pitchFamily="34" charset="0"/>
                          <a:ea typeface="黑体" panose="02010609060101010101" pitchFamily="49" charset="-122"/>
                          <a:cs typeface="Arial" panose="020B0604020202020204" pitchFamily="34" charset="0"/>
                        </a:rPr>
                        <a:t>A</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B</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C</a:t>
                      </a:r>
                    </a:p>
                  </a:txBody>
                  <a:tcPr marL="107396" marR="107396" marT="53698" marB="53698" anchor="ctr" anchorCtr="1">
                    <a:lnTlToBr w="12700" cmpd="sng">
                      <a:noFill/>
                      <a:prstDash val="solid"/>
                    </a:lnTlToBr>
                    <a:solidFill>
                      <a:srgbClr val="212325"/>
                    </a:solidFill>
                  </a:tcPr>
                </a:tc>
                <a:extLst>
                  <a:ext uri="{0D108BD9-81ED-4DB2-BD59-A6C34878D82A}">
                    <a16:rowId xmlns:a16="http://schemas.microsoft.com/office/drawing/2014/main" xmlns="" val="1695155066"/>
                  </a:ext>
                </a:extLst>
              </a:tr>
              <a:tr h="502243">
                <a:tc>
                  <a:txBody>
                    <a:bodyPr/>
                    <a:lstStyle/>
                    <a:p>
                      <a:r>
                        <a:rPr lang="zh-CN" altLang="en-US" sz="14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类别一</a:t>
                      </a:r>
                      <a:endParaRPr lang="zh-CN" altLang="en-US" sz="14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extLst>
                  <a:ext uri="{0D108BD9-81ED-4DB2-BD59-A6C34878D82A}">
                    <a16:rowId xmlns:a16="http://schemas.microsoft.com/office/drawing/2014/main" xmlns="" val="3344307667"/>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类别二</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xmlns="" val="787995808"/>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类别三</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xmlns="" val="4196725770"/>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类别四</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xmlns="" val="1900187004"/>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类别五</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xmlns="" val="1997580885"/>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类别六</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xmlns="" val="1278131017"/>
                  </a:ext>
                </a:extLst>
              </a:tr>
            </a:tbl>
          </a:graphicData>
        </a:graphic>
      </p:graphicFrame>
      <p:sp>
        <p:nvSpPr>
          <p:cNvPr id="4" name="平行四边形 3">
            <a:extLst>
              <a:ext uri="{FF2B5EF4-FFF2-40B4-BE49-F238E27FC236}">
                <a16:creationId xmlns:a16="http://schemas.microsoft.com/office/drawing/2014/main" xmlns="" id="{81CAC6E9-9AD3-4757-811A-9D0FEE50F628}"/>
              </a:ext>
            </a:extLst>
          </p:cNvPr>
          <p:cNvSpPr/>
          <p:nvPr/>
        </p:nvSpPr>
        <p:spPr>
          <a:xfrm>
            <a:off x="432277" y="9243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蓝剑_矩形 38">
            <a:extLst>
              <a:ext uri="{FF2B5EF4-FFF2-40B4-BE49-F238E27FC236}">
                <a16:creationId xmlns:a16="http://schemas.microsoft.com/office/drawing/2014/main" xmlns="" id="{0260DE72-BA86-4C8E-AE8A-37FE25899193}"/>
              </a:ext>
            </a:extLst>
          </p:cNvPr>
          <p:cNvSpPr/>
          <p:nvPr>
            <p:custDataLst>
              <p:tags r:id="rId1"/>
            </p:custDataLst>
          </p:nvPr>
        </p:nvSpPr>
        <p:spPr>
          <a:xfrm>
            <a:off x="761569" y="8137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6" name="PA_蓝剑_矩形 106">
            <a:extLst>
              <a:ext uri="{FF2B5EF4-FFF2-40B4-BE49-F238E27FC236}">
                <a16:creationId xmlns:a16="http://schemas.microsoft.com/office/drawing/2014/main" xmlns="" id="{E14E843F-F5F9-4254-81C7-57890AC65E36}"/>
              </a:ext>
            </a:extLst>
          </p:cNvPr>
          <p:cNvSpPr/>
          <p:nvPr>
            <p:custDataLst>
              <p:tags r:id="rId2"/>
            </p:custDataLst>
          </p:nvPr>
        </p:nvSpPr>
        <p:spPr>
          <a:xfrm>
            <a:off x="761569" y="13408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709556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xmlns=""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xmlns=""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a16="http://schemas.microsoft.com/office/drawing/2014/main" xmlns=""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xmlns=""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xmlns=""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a16="http://schemas.microsoft.com/office/drawing/2014/main" xmlns=""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a16="http://schemas.microsoft.com/office/drawing/2014/main" xmlns=""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a16="http://schemas.microsoft.com/office/drawing/2014/main" xmlns=""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a16="http://schemas.microsoft.com/office/drawing/2014/main" xmlns=""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xmlns=""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a16="http://schemas.microsoft.com/office/drawing/2014/main" xmlns=""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xmlns=""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a16="http://schemas.microsoft.com/office/drawing/2014/main" xmlns=""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a16="http://schemas.microsoft.com/office/drawing/2014/main" xmlns=""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a16="http://schemas.microsoft.com/office/drawing/2014/main" xmlns=""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蓝剑_矩形 106">
            <a:extLst>
              <a:ext uri="{FF2B5EF4-FFF2-40B4-BE49-F238E27FC236}">
                <a16:creationId xmlns:a16="http://schemas.microsoft.com/office/drawing/2014/main" xmlns="" id="{43D2F45E-4005-4ACB-87BF-290D00AAA599}"/>
              </a:ext>
            </a:extLst>
          </p:cNvPr>
          <p:cNvSpPr/>
          <p:nvPr>
            <p:custDataLst>
              <p:tags r:id="rId1"/>
            </p:custDataLst>
          </p:nvPr>
        </p:nvSpPr>
        <p:spPr>
          <a:xfrm>
            <a:off x="805113" y="1616657"/>
            <a:ext cx="4436483"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a:t>
            </a:r>
          </a:p>
        </p:txBody>
      </p:sp>
      <p:grpSp>
        <p:nvGrpSpPr>
          <p:cNvPr id="4" name="组合 3">
            <a:extLst>
              <a:ext uri="{FF2B5EF4-FFF2-40B4-BE49-F238E27FC236}">
                <a16:creationId xmlns:a16="http://schemas.microsoft.com/office/drawing/2014/main" xmlns="" id="{96E87F52-2AB2-4B3A-86A4-9115ADE1C4E1}"/>
              </a:ext>
            </a:extLst>
          </p:cNvPr>
          <p:cNvGrpSpPr/>
          <p:nvPr/>
        </p:nvGrpSpPr>
        <p:grpSpPr>
          <a:xfrm>
            <a:off x="5532586" y="820978"/>
            <a:ext cx="6011370" cy="4976674"/>
            <a:chOff x="-9581118" y="-5064453"/>
            <a:chExt cx="8291513" cy="6864351"/>
          </a:xfrm>
        </p:grpSpPr>
        <p:sp>
          <p:nvSpPr>
            <p:cNvPr id="5" name="Freeform 5">
              <a:extLst>
                <a:ext uri="{FF2B5EF4-FFF2-40B4-BE49-F238E27FC236}">
                  <a16:creationId xmlns:a16="http://schemas.microsoft.com/office/drawing/2014/main" xmlns="" id="{851F4CD2-F8A7-4DF2-8C57-26729733933A}"/>
                </a:ext>
              </a:extLst>
            </p:cNvPr>
            <p:cNvSpPr>
              <a:spLocks/>
            </p:cNvSpPr>
            <p:nvPr/>
          </p:nvSpPr>
          <p:spPr bwMode="auto">
            <a:xfrm>
              <a:off x="-2446892" y="-922665"/>
              <a:ext cx="171450" cy="155575"/>
            </a:xfrm>
            <a:custGeom>
              <a:avLst/>
              <a:gdLst>
                <a:gd name="T0" fmla="*/ 74 w 81"/>
                <a:gd name="T1" fmla="*/ 39 h 73"/>
                <a:gd name="T2" fmla="*/ 81 w 81"/>
                <a:gd name="T3" fmla="*/ 31 h 73"/>
                <a:gd name="T4" fmla="*/ 81 w 81"/>
                <a:gd name="T5" fmla="*/ 31 h 73"/>
                <a:gd name="T6" fmla="*/ 81 w 81"/>
                <a:gd name="T7" fmla="*/ 31 h 73"/>
                <a:gd name="T8" fmla="*/ 81 w 81"/>
                <a:gd name="T9" fmla="*/ 30 h 73"/>
                <a:gd name="T10" fmla="*/ 57 w 81"/>
                <a:gd name="T11" fmla="*/ 11 h 73"/>
                <a:gd name="T12" fmla="*/ 26 w 81"/>
                <a:gd name="T13" fmla="*/ 1 h 73"/>
                <a:gd name="T14" fmla="*/ 15 w 81"/>
                <a:gd name="T15" fmla="*/ 4 h 73"/>
                <a:gd name="T16" fmla="*/ 15 w 81"/>
                <a:gd name="T17" fmla="*/ 25 h 73"/>
                <a:gd name="T18" fmla="*/ 4 w 81"/>
                <a:gd name="T19" fmla="*/ 45 h 73"/>
                <a:gd name="T20" fmla="*/ 0 w 81"/>
                <a:gd name="T21" fmla="*/ 49 h 73"/>
                <a:gd name="T22" fmla="*/ 9 w 81"/>
                <a:gd name="T23" fmla="*/ 60 h 73"/>
                <a:gd name="T24" fmla="*/ 10 w 81"/>
                <a:gd name="T25" fmla="*/ 60 h 73"/>
                <a:gd name="T26" fmla="*/ 13 w 81"/>
                <a:gd name="T27" fmla="*/ 68 h 73"/>
                <a:gd name="T28" fmla="*/ 25 w 81"/>
                <a:gd name="T29" fmla="*/ 73 h 73"/>
                <a:gd name="T30" fmla="*/ 41 w 81"/>
                <a:gd name="T31" fmla="*/ 67 h 73"/>
                <a:gd name="T32" fmla="*/ 61 w 81"/>
                <a:gd name="T33" fmla="*/ 71 h 73"/>
                <a:gd name="T34" fmla="*/ 62 w 81"/>
                <a:gd name="T35" fmla="*/ 64 h 73"/>
                <a:gd name="T36" fmla="*/ 74 w 81"/>
                <a:gd name="T37"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73">
                  <a:moveTo>
                    <a:pt x="74" y="39"/>
                  </a:moveTo>
                  <a:cubicBezTo>
                    <a:pt x="81" y="31"/>
                    <a:pt x="81" y="31"/>
                    <a:pt x="81" y="31"/>
                  </a:cubicBezTo>
                  <a:cubicBezTo>
                    <a:pt x="81" y="31"/>
                    <a:pt x="81" y="31"/>
                    <a:pt x="81" y="31"/>
                  </a:cubicBezTo>
                  <a:cubicBezTo>
                    <a:pt x="81" y="31"/>
                    <a:pt x="81" y="31"/>
                    <a:pt x="81" y="31"/>
                  </a:cubicBezTo>
                  <a:cubicBezTo>
                    <a:pt x="81" y="30"/>
                    <a:pt x="81" y="30"/>
                    <a:pt x="81" y="30"/>
                  </a:cubicBezTo>
                  <a:cubicBezTo>
                    <a:pt x="57" y="11"/>
                    <a:pt x="57" y="11"/>
                    <a:pt x="57" y="11"/>
                  </a:cubicBezTo>
                  <a:cubicBezTo>
                    <a:pt x="44" y="2"/>
                    <a:pt x="33" y="0"/>
                    <a:pt x="26" y="1"/>
                  </a:cubicBezTo>
                  <a:cubicBezTo>
                    <a:pt x="15" y="4"/>
                    <a:pt x="15" y="4"/>
                    <a:pt x="15" y="4"/>
                  </a:cubicBezTo>
                  <a:cubicBezTo>
                    <a:pt x="15" y="25"/>
                    <a:pt x="15" y="25"/>
                    <a:pt x="15" y="25"/>
                  </a:cubicBezTo>
                  <a:cubicBezTo>
                    <a:pt x="13" y="31"/>
                    <a:pt x="10" y="39"/>
                    <a:pt x="4" y="45"/>
                  </a:cubicBezTo>
                  <a:cubicBezTo>
                    <a:pt x="0" y="49"/>
                    <a:pt x="0" y="49"/>
                    <a:pt x="0" y="49"/>
                  </a:cubicBezTo>
                  <a:cubicBezTo>
                    <a:pt x="9" y="60"/>
                    <a:pt x="9" y="60"/>
                    <a:pt x="9" y="60"/>
                  </a:cubicBezTo>
                  <a:cubicBezTo>
                    <a:pt x="10" y="60"/>
                    <a:pt x="10" y="60"/>
                    <a:pt x="10" y="60"/>
                  </a:cubicBezTo>
                  <a:cubicBezTo>
                    <a:pt x="13" y="68"/>
                    <a:pt x="13" y="68"/>
                    <a:pt x="13" y="68"/>
                  </a:cubicBezTo>
                  <a:cubicBezTo>
                    <a:pt x="25" y="73"/>
                    <a:pt x="25" y="73"/>
                    <a:pt x="25" y="73"/>
                  </a:cubicBezTo>
                  <a:cubicBezTo>
                    <a:pt x="32" y="68"/>
                    <a:pt x="36" y="66"/>
                    <a:pt x="41" y="67"/>
                  </a:cubicBezTo>
                  <a:cubicBezTo>
                    <a:pt x="61" y="71"/>
                    <a:pt x="61" y="71"/>
                    <a:pt x="61" y="71"/>
                  </a:cubicBezTo>
                  <a:cubicBezTo>
                    <a:pt x="62" y="64"/>
                    <a:pt x="62" y="64"/>
                    <a:pt x="62" y="64"/>
                  </a:cubicBezTo>
                  <a:cubicBezTo>
                    <a:pt x="63" y="51"/>
                    <a:pt x="68" y="43"/>
                    <a:pt x="74" y="3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xmlns="" id="{5CF5DCDE-CACD-45A3-9ED6-02A5D387963F}"/>
                </a:ext>
              </a:extLst>
            </p:cNvPr>
            <p:cNvSpPr>
              <a:spLocks/>
            </p:cNvSpPr>
            <p:nvPr/>
          </p:nvSpPr>
          <p:spPr bwMode="auto">
            <a:xfrm>
              <a:off x="-3300967" y="-2481590"/>
              <a:ext cx="204788" cy="295275"/>
            </a:xfrm>
            <a:custGeom>
              <a:avLst/>
              <a:gdLst>
                <a:gd name="T0" fmla="*/ 56 w 97"/>
                <a:gd name="T1" fmla="*/ 2 h 140"/>
                <a:gd name="T2" fmla="*/ 53 w 97"/>
                <a:gd name="T3" fmla="*/ 0 h 140"/>
                <a:gd name="T4" fmla="*/ 39 w 97"/>
                <a:gd name="T5" fmla="*/ 16 h 140"/>
                <a:gd name="T6" fmla="*/ 36 w 97"/>
                <a:gd name="T7" fmla="*/ 14 h 140"/>
                <a:gd name="T8" fmla="*/ 35 w 97"/>
                <a:gd name="T9" fmla="*/ 15 h 140"/>
                <a:gd name="T10" fmla="*/ 36 w 97"/>
                <a:gd name="T11" fmla="*/ 16 h 140"/>
                <a:gd name="T12" fmla="*/ 27 w 97"/>
                <a:gd name="T13" fmla="*/ 24 h 140"/>
                <a:gd name="T14" fmla="*/ 24 w 97"/>
                <a:gd name="T15" fmla="*/ 26 h 140"/>
                <a:gd name="T16" fmla="*/ 13 w 97"/>
                <a:gd name="T17" fmla="*/ 32 h 140"/>
                <a:gd name="T18" fmla="*/ 12 w 97"/>
                <a:gd name="T19" fmla="*/ 39 h 140"/>
                <a:gd name="T20" fmla="*/ 5 w 97"/>
                <a:gd name="T21" fmla="*/ 60 h 140"/>
                <a:gd name="T22" fmla="*/ 1 w 97"/>
                <a:gd name="T23" fmla="*/ 72 h 140"/>
                <a:gd name="T24" fmla="*/ 1 w 97"/>
                <a:gd name="T25" fmla="*/ 93 h 140"/>
                <a:gd name="T26" fmla="*/ 6 w 97"/>
                <a:gd name="T27" fmla="*/ 122 h 140"/>
                <a:gd name="T28" fmla="*/ 23 w 97"/>
                <a:gd name="T29" fmla="*/ 134 h 140"/>
                <a:gd name="T30" fmla="*/ 45 w 97"/>
                <a:gd name="T31" fmla="*/ 140 h 140"/>
                <a:gd name="T32" fmla="*/ 67 w 97"/>
                <a:gd name="T33" fmla="*/ 131 h 140"/>
                <a:gd name="T34" fmla="*/ 61 w 97"/>
                <a:gd name="T35" fmla="*/ 121 h 140"/>
                <a:gd name="T36" fmla="*/ 61 w 97"/>
                <a:gd name="T37" fmla="*/ 119 h 140"/>
                <a:gd name="T38" fmla="*/ 61 w 97"/>
                <a:gd name="T39" fmla="*/ 118 h 140"/>
                <a:gd name="T40" fmla="*/ 63 w 97"/>
                <a:gd name="T41" fmla="*/ 109 h 140"/>
                <a:gd name="T42" fmla="*/ 63 w 97"/>
                <a:gd name="T43" fmla="*/ 108 h 140"/>
                <a:gd name="T44" fmla="*/ 74 w 97"/>
                <a:gd name="T45" fmla="*/ 89 h 140"/>
                <a:gd name="T46" fmla="*/ 92 w 97"/>
                <a:gd name="T47" fmla="*/ 89 h 140"/>
                <a:gd name="T48" fmla="*/ 97 w 97"/>
                <a:gd name="T49" fmla="*/ 88 h 140"/>
                <a:gd name="T50" fmla="*/ 78 w 97"/>
                <a:gd name="T51" fmla="*/ 58 h 140"/>
                <a:gd name="T52" fmla="*/ 72 w 97"/>
                <a:gd name="T53" fmla="*/ 48 h 140"/>
                <a:gd name="T54" fmla="*/ 63 w 97"/>
                <a:gd name="T55" fmla="*/ 20 h 140"/>
                <a:gd name="T56" fmla="*/ 56 w 97"/>
                <a:gd name="T57"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140">
                  <a:moveTo>
                    <a:pt x="56" y="2"/>
                  </a:moveTo>
                  <a:cubicBezTo>
                    <a:pt x="53" y="0"/>
                    <a:pt x="53" y="0"/>
                    <a:pt x="53" y="0"/>
                  </a:cubicBezTo>
                  <a:cubicBezTo>
                    <a:pt x="49" y="0"/>
                    <a:pt x="44" y="5"/>
                    <a:pt x="39" y="16"/>
                  </a:cubicBezTo>
                  <a:cubicBezTo>
                    <a:pt x="36" y="14"/>
                    <a:pt x="36" y="14"/>
                    <a:pt x="36" y="14"/>
                  </a:cubicBezTo>
                  <a:cubicBezTo>
                    <a:pt x="35" y="15"/>
                    <a:pt x="35" y="15"/>
                    <a:pt x="35" y="15"/>
                  </a:cubicBezTo>
                  <a:cubicBezTo>
                    <a:pt x="36" y="16"/>
                    <a:pt x="36" y="16"/>
                    <a:pt x="36" y="16"/>
                  </a:cubicBezTo>
                  <a:cubicBezTo>
                    <a:pt x="27" y="24"/>
                    <a:pt x="27" y="24"/>
                    <a:pt x="27" y="24"/>
                  </a:cubicBezTo>
                  <a:cubicBezTo>
                    <a:pt x="24" y="26"/>
                    <a:pt x="24" y="26"/>
                    <a:pt x="24" y="26"/>
                  </a:cubicBezTo>
                  <a:cubicBezTo>
                    <a:pt x="13" y="32"/>
                    <a:pt x="13" y="32"/>
                    <a:pt x="13" y="32"/>
                  </a:cubicBezTo>
                  <a:cubicBezTo>
                    <a:pt x="12" y="39"/>
                    <a:pt x="12" y="39"/>
                    <a:pt x="12" y="39"/>
                  </a:cubicBezTo>
                  <a:cubicBezTo>
                    <a:pt x="13" y="49"/>
                    <a:pt x="10" y="57"/>
                    <a:pt x="5" y="60"/>
                  </a:cubicBezTo>
                  <a:cubicBezTo>
                    <a:pt x="1" y="72"/>
                    <a:pt x="1" y="72"/>
                    <a:pt x="1" y="72"/>
                  </a:cubicBezTo>
                  <a:cubicBezTo>
                    <a:pt x="1" y="74"/>
                    <a:pt x="0" y="82"/>
                    <a:pt x="1" y="93"/>
                  </a:cubicBezTo>
                  <a:cubicBezTo>
                    <a:pt x="6" y="122"/>
                    <a:pt x="6" y="122"/>
                    <a:pt x="6" y="122"/>
                  </a:cubicBezTo>
                  <a:cubicBezTo>
                    <a:pt x="8" y="125"/>
                    <a:pt x="13" y="130"/>
                    <a:pt x="23" y="134"/>
                  </a:cubicBezTo>
                  <a:cubicBezTo>
                    <a:pt x="45" y="140"/>
                    <a:pt x="45" y="140"/>
                    <a:pt x="45" y="140"/>
                  </a:cubicBezTo>
                  <a:cubicBezTo>
                    <a:pt x="51" y="140"/>
                    <a:pt x="58" y="137"/>
                    <a:pt x="67" y="131"/>
                  </a:cubicBezTo>
                  <a:cubicBezTo>
                    <a:pt x="61" y="121"/>
                    <a:pt x="61" y="121"/>
                    <a:pt x="61" y="121"/>
                  </a:cubicBezTo>
                  <a:cubicBezTo>
                    <a:pt x="61" y="119"/>
                    <a:pt x="61" y="119"/>
                    <a:pt x="61" y="119"/>
                  </a:cubicBezTo>
                  <a:cubicBezTo>
                    <a:pt x="61" y="118"/>
                    <a:pt x="61" y="118"/>
                    <a:pt x="61" y="118"/>
                  </a:cubicBezTo>
                  <a:cubicBezTo>
                    <a:pt x="63" y="109"/>
                    <a:pt x="63" y="109"/>
                    <a:pt x="63" y="109"/>
                  </a:cubicBezTo>
                  <a:cubicBezTo>
                    <a:pt x="63" y="108"/>
                    <a:pt x="63" y="108"/>
                    <a:pt x="63" y="108"/>
                  </a:cubicBezTo>
                  <a:cubicBezTo>
                    <a:pt x="74" y="89"/>
                    <a:pt x="74" y="89"/>
                    <a:pt x="74" y="89"/>
                  </a:cubicBezTo>
                  <a:cubicBezTo>
                    <a:pt x="92" y="89"/>
                    <a:pt x="92" y="89"/>
                    <a:pt x="92" y="89"/>
                  </a:cubicBezTo>
                  <a:cubicBezTo>
                    <a:pt x="97" y="88"/>
                    <a:pt x="97" y="88"/>
                    <a:pt x="97" y="88"/>
                  </a:cubicBezTo>
                  <a:cubicBezTo>
                    <a:pt x="95" y="82"/>
                    <a:pt x="89" y="72"/>
                    <a:pt x="78" y="58"/>
                  </a:cubicBezTo>
                  <a:cubicBezTo>
                    <a:pt x="72" y="48"/>
                    <a:pt x="72" y="48"/>
                    <a:pt x="72" y="48"/>
                  </a:cubicBezTo>
                  <a:cubicBezTo>
                    <a:pt x="68" y="41"/>
                    <a:pt x="64" y="32"/>
                    <a:pt x="63" y="20"/>
                  </a:cubicBezTo>
                  <a:cubicBezTo>
                    <a:pt x="61" y="12"/>
                    <a:pt x="58" y="6"/>
                    <a:pt x="56" y="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xmlns="" id="{BD327330-6ED2-4DD5-9EA7-90AA808AD0FD}"/>
                </a:ext>
              </a:extLst>
            </p:cNvPr>
            <p:cNvSpPr>
              <a:spLocks/>
            </p:cNvSpPr>
            <p:nvPr/>
          </p:nvSpPr>
          <p:spPr bwMode="auto">
            <a:xfrm>
              <a:off x="-3504167" y="-2614940"/>
              <a:ext cx="273050" cy="292100"/>
            </a:xfrm>
            <a:custGeom>
              <a:avLst/>
              <a:gdLst>
                <a:gd name="T0" fmla="*/ 65 w 129"/>
                <a:gd name="T1" fmla="*/ 29 h 138"/>
                <a:gd name="T2" fmla="*/ 63 w 129"/>
                <a:gd name="T3" fmla="*/ 32 h 138"/>
                <a:gd name="T4" fmla="*/ 60 w 129"/>
                <a:gd name="T5" fmla="*/ 31 h 138"/>
                <a:gd name="T6" fmla="*/ 47 w 129"/>
                <a:gd name="T7" fmla="*/ 29 h 138"/>
                <a:gd name="T8" fmla="*/ 46 w 129"/>
                <a:gd name="T9" fmla="*/ 34 h 138"/>
                <a:gd name="T10" fmla="*/ 46 w 129"/>
                <a:gd name="T11" fmla="*/ 37 h 138"/>
                <a:gd name="T12" fmla="*/ 44 w 129"/>
                <a:gd name="T13" fmla="*/ 37 h 138"/>
                <a:gd name="T14" fmla="*/ 23 w 129"/>
                <a:gd name="T15" fmla="*/ 45 h 138"/>
                <a:gd name="T16" fmla="*/ 22 w 129"/>
                <a:gd name="T17" fmla="*/ 48 h 138"/>
                <a:gd name="T18" fmla="*/ 29 w 129"/>
                <a:gd name="T19" fmla="*/ 68 h 138"/>
                <a:gd name="T20" fmla="*/ 31 w 129"/>
                <a:gd name="T21" fmla="*/ 70 h 138"/>
                <a:gd name="T22" fmla="*/ 29 w 129"/>
                <a:gd name="T23" fmla="*/ 73 h 138"/>
                <a:gd name="T24" fmla="*/ 5 w 129"/>
                <a:gd name="T25" fmla="*/ 99 h 138"/>
                <a:gd name="T26" fmla="*/ 0 w 129"/>
                <a:gd name="T27" fmla="*/ 108 h 138"/>
                <a:gd name="T28" fmla="*/ 7 w 129"/>
                <a:gd name="T29" fmla="*/ 116 h 138"/>
                <a:gd name="T30" fmla="*/ 18 w 129"/>
                <a:gd name="T31" fmla="*/ 120 h 138"/>
                <a:gd name="T32" fmla="*/ 26 w 129"/>
                <a:gd name="T33" fmla="*/ 121 h 138"/>
                <a:gd name="T34" fmla="*/ 48 w 129"/>
                <a:gd name="T35" fmla="*/ 127 h 138"/>
                <a:gd name="T36" fmla="*/ 58 w 129"/>
                <a:gd name="T37" fmla="*/ 134 h 138"/>
                <a:gd name="T38" fmla="*/ 75 w 129"/>
                <a:gd name="T39" fmla="*/ 138 h 138"/>
                <a:gd name="T40" fmla="*/ 88 w 129"/>
                <a:gd name="T41" fmla="*/ 128 h 138"/>
                <a:gd name="T42" fmla="*/ 96 w 129"/>
                <a:gd name="T43" fmla="*/ 119 h 138"/>
                <a:gd name="T44" fmla="*/ 101 w 129"/>
                <a:gd name="T45" fmla="*/ 101 h 138"/>
                <a:gd name="T46" fmla="*/ 97 w 129"/>
                <a:gd name="T47" fmla="*/ 80 h 138"/>
                <a:gd name="T48" fmla="*/ 104 w 129"/>
                <a:gd name="T49" fmla="*/ 82 h 138"/>
                <a:gd name="T50" fmla="*/ 117 w 129"/>
                <a:gd name="T51" fmla="*/ 83 h 138"/>
                <a:gd name="T52" fmla="*/ 122 w 129"/>
                <a:gd name="T53" fmla="*/ 79 h 138"/>
                <a:gd name="T54" fmla="*/ 124 w 129"/>
                <a:gd name="T55" fmla="*/ 74 h 138"/>
                <a:gd name="T56" fmla="*/ 115 w 129"/>
                <a:gd name="T57" fmla="*/ 46 h 138"/>
                <a:gd name="T58" fmla="*/ 118 w 129"/>
                <a:gd name="T59" fmla="*/ 36 h 138"/>
                <a:gd name="T60" fmla="*/ 128 w 129"/>
                <a:gd name="T61" fmla="*/ 28 h 138"/>
                <a:gd name="T62" fmla="*/ 129 w 129"/>
                <a:gd name="T63" fmla="*/ 28 h 138"/>
                <a:gd name="T64" fmla="*/ 127 w 129"/>
                <a:gd name="T65" fmla="*/ 21 h 138"/>
                <a:gd name="T66" fmla="*/ 104 w 129"/>
                <a:gd name="T67" fmla="*/ 22 h 138"/>
                <a:gd name="T68" fmla="*/ 104 w 129"/>
                <a:gd name="T69" fmla="*/ 21 h 138"/>
                <a:gd name="T70" fmla="*/ 83 w 129"/>
                <a:gd name="T71" fmla="*/ 7 h 138"/>
                <a:gd name="T72" fmla="*/ 58 w 129"/>
                <a:gd name="T73" fmla="*/ 2 h 138"/>
                <a:gd name="T74" fmla="*/ 55 w 129"/>
                <a:gd name="T75" fmla="*/ 4 h 138"/>
                <a:gd name="T76" fmla="*/ 61 w 129"/>
                <a:gd name="T77" fmla="*/ 13 h 138"/>
                <a:gd name="T78" fmla="*/ 65 w 129"/>
                <a:gd name="T79" fmla="*/ 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38">
                  <a:moveTo>
                    <a:pt x="65" y="29"/>
                  </a:moveTo>
                  <a:cubicBezTo>
                    <a:pt x="63" y="32"/>
                    <a:pt x="63" y="32"/>
                    <a:pt x="63" y="32"/>
                  </a:cubicBezTo>
                  <a:cubicBezTo>
                    <a:pt x="60" y="31"/>
                    <a:pt x="60" y="31"/>
                    <a:pt x="60" y="31"/>
                  </a:cubicBezTo>
                  <a:cubicBezTo>
                    <a:pt x="47" y="29"/>
                    <a:pt x="47" y="29"/>
                    <a:pt x="47" y="29"/>
                  </a:cubicBezTo>
                  <a:cubicBezTo>
                    <a:pt x="46" y="34"/>
                    <a:pt x="46" y="34"/>
                    <a:pt x="46" y="34"/>
                  </a:cubicBezTo>
                  <a:cubicBezTo>
                    <a:pt x="46" y="37"/>
                    <a:pt x="46" y="37"/>
                    <a:pt x="46" y="37"/>
                  </a:cubicBezTo>
                  <a:cubicBezTo>
                    <a:pt x="44" y="37"/>
                    <a:pt x="44" y="37"/>
                    <a:pt x="44" y="37"/>
                  </a:cubicBezTo>
                  <a:cubicBezTo>
                    <a:pt x="23" y="45"/>
                    <a:pt x="23" y="45"/>
                    <a:pt x="23" y="45"/>
                  </a:cubicBezTo>
                  <a:cubicBezTo>
                    <a:pt x="22" y="48"/>
                    <a:pt x="22" y="48"/>
                    <a:pt x="22" y="48"/>
                  </a:cubicBezTo>
                  <a:cubicBezTo>
                    <a:pt x="19" y="55"/>
                    <a:pt x="22" y="60"/>
                    <a:pt x="29" y="68"/>
                  </a:cubicBezTo>
                  <a:cubicBezTo>
                    <a:pt x="31" y="70"/>
                    <a:pt x="31" y="70"/>
                    <a:pt x="31" y="70"/>
                  </a:cubicBezTo>
                  <a:cubicBezTo>
                    <a:pt x="29" y="73"/>
                    <a:pt x="29" y="73"/>
                    <a:pt x="29" y="73"/>
                  </a:cubicBezTo>
                  <a:cubicBezTo>
                    <a:pt x="23" y="83"/>
                    <a:pt x="15" y="92"/>
                    <a:pt x="5" y="99"/>
                  </a:cubicBezTo>
                  <a:cubicBezTo>
                    <a:pt x="1" y="102"/>
                    <a:pt x="0" y="105"/>
                    <a:pt x="0" y="108"/>
                  </a:cubicBezTo>
                  <a:cubicBezTo>
                    <a:pt x="7" y="116"/>
                    <a:pt x="7" y="116"/>
                    <a:pt x="7" y="116"/>
                  </a:cubicBezTo>
                  <a:cubicBezTo>
                    <a:pt x="18" y="120"/>
                    <a:pt x="18" y="120"/>
                    <a:pt x="18" y="120"/>
                  </a:cubicBezTo>
                  <a:cubicBezTo>
                    <a:pt x="26" y="121"/>
                    <a:pt x="26" y="121"/>
                    <a:pt x="26" y="121"/>
                  </a:cubicBezTo>
                  <a:cubicBezTo>
                    <a:pt x="38" y="121"/>
                    <a:pt x="45" y="122"/>
                    <a:pt x="48" y="127"/>
                  </a:cubicBezTo>
                  <a:cubicBezTo>
                    <a:pt x="58" y="134"/>
                    <a:pt x="58" y="134"/>
                    <a:pt x="58" y="134"/>
                  </a:cubicBezTo>
                  <a:cubicBezTo>
                    <a:pt x="65" y="136"/>
                    <a:pt x="70" y="138"/>
                    <a:pt x="75" y="138"/>
                  </a:cubicBezTo>
                  <a:cubicBezTo>
                    <a:pt x="79" y="138"/>
                    <a:pt x="84" y="135"/>
                    <a:pt x="88" y="128"/>
                  </a:cubicBezTo>
                  <a:cubicBezTo>
                    <a:pt x="96" y="119"/>
                    <a:pt x="96" y="119"/>
                    <a:pt x="96" y="119"/>
                  </a:cubicBezTo>
                  <a:cubicBezTo>
                    <a:pt x="101" y="101"/>
                    <a:pt x="101" y="101"/>
                    <a:pt x="101" y="101"/>
                  </a:cubicBezTo>
                  <a:cubicBezTo>
                    <a:pt x="97" y="80"/>
                    <a:pt x="97" y="80"/>
                    <a:pt x="97" y="80"/>
                  </a:cubicBezTo>
                  <a:cubicBezTo>
                    <a:pt x="104" y="82"/>
                    <a:pt x="104" y="82"/>
                    <a:pt x="104" y="82"/>
                  </a:cubicBezTo>
                  <a:cubicBezTo>
                    <a:pt x="117" y="83"/>
                    <a:pt x="117" y="83"/>
                    <a:pt x="117" y="83"/>
                  </a:cubicBezTo>
                  <a:cubicBezTo>
                    <a:pt x="122" y="79"/>
                    <a:pt x="122" y="79"/>
                    <a:pt x="122" y="79"/>
                  </a:cubicBezTo>
                  <a:cubicBezTo>
                    <a:pt x="124" y="74"/>
                    <a:pt x="124" y="74"/>
                    <a:pt x="124" y="74"/>
                  </a:cubicBezTo>
                  <a:cubicBezTo>
                    <a:pt x="115" y="46"/>
                    <a:pt x="115" y="46"/>
                    <a:pt x="115" y="46"/>
                  </a:cubicBezTo>
                  <a:cubicBezTo>
                    <a:pt x="118" y="36"/>
                    <a:pt x="118" y="36"/>
                    <a:pt x="118" y="36"/>
                  </a:cubicBezTo>
                  <a:cubicBezTo>
                    <a:pt x="121" y="31"/>
                    <a:pt x="124" y="29"/>
                    <a:pt x="128" y="28"/>
                  </a:cubicBezTo>
                  <a:cubicBezTo>
                    <a:pt x="129" y="28"/>
                    <a:pt x="129" y="28"/>
                    <a:pt x="129" y="28"/>
                  </a:cubicBezTo>
                  <a:cubicBezTo>
                    <a:pt x="127" y="21"/>
                    <a:pt x="127" y="21"/>
                    <a:pt x="127" y="21"/>
                  </a:cubicBezTo>
                  <a:cubicBezTo>
                    <a:pt x="104" y="22"/>
                    <a:pt x="104" y="22"/>
                    <a:pt x="104" y="22"/>
                  </a:cubicBezTo>
                  <a:cubicBezTo>
                    <a:pt x="104" y="21"/>
                    <a:pt x="104" y="21"/>
                    <a:pt x="104" y="21"/>
                  </a:cubicBezTo>
                  <a:cubicBezTo>
                    <a:pt x="83" y="7"/>
                    <a:pt x="83" y="7"/>
                    <a:pt x="83" y="7"/>
                  </a:cubicBezTo>
                  <a:cubicBezTo>
                    <a:pt x="74" y="1"/>
                    <a:pt x="66" y="0"/>
                    <a:pt x="58" y="2"/>
                  </a:cubicBezTo>
                  <a:cubicBezTo>
                    <a:pt x="55" y="4"/>
                    <a:pt x="55" y="4"/>
                    <a:pt x="55" y="4"/>
                  </a:cubicBezTo>
                  <a:cubicBezTo>
                    <a:pt x="53" y="7"/>
                    <a:pt x="55" y="11"/>
                    <a:pt x="61" y="13"/>
                  </a:cubicBezTo>
                  <a:cubicBezTo>
                    <a:pt x="66" y="17"/>
                    <a:pt x="68" y="22"/>
                    <a:pt x="65" y="2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xmlns="" id="{9ACEC159-6625-4AE9-A1A1-4B88EBBDE64C}"/>
                </a:ext>
              </a:extLst>
            </p:cNvPr>
            <p:cNvSpPr>
              <a:spLocks/>
            </p:cNvSpPr>
            <p:nvPr/>
          </p:nvSpPr>
          <p:spPr bwMode="auto">
            <a:xfrm>
              <a:off x="-6796642" y="-2873703"/>
              <a:ext cx="2319338" cy="1963738"/>
            </a:xfrm>
            <a:custGeom>
              <a:avLst/>
              <a:gdLst>
                <a:gd name="T0" fmla="*/ 644 w 1097"/>
                <a:gd name="T1" fmla="*/ 369 h 928"/>
                <a:gd name="T2" fmla="*/ 620 w 1097"/>
                <a:gd name="T3" fmla="*/ 385 h 928"/>
                <a:gd name="T4" fmla="*/ 534 w 1097"/>
                <a:gd name="T5" fmla="*/ 308 h 928"/>
                <a:gd name="T6" fmla="*/ 472 w 1097"/>
                <a:gd name="T7" fmla="*/ 257 h 928"/>
                <a:gd name="T8" fmla="*/ 477 w 1097"/>
                <a:gd name="T9" fmla="*/ 188 h 928"/>
                <a:gd name="T10" fmla="*/ 408 w 1097"/>
                <a:gd name="T11" fmla="*/ 207 h 928"/>
                <a:gd name="T12" fmla="*/ 355 w 1097"/>
                <a:gd name="T13" fmla="*/ 140 h 928"/>
                <a:gd name="T14" fmla="*/ 331 w 1097"/>
                <a:gd name="T15" fmla="*/ 58 h 928"/>
                <a:gd name="T16" fmla="*/ 308 w 1097"/>
                <a:gd name="T17" fmla="*/ 17 h 928"/>
                <a:gd name="T18" fmla="*/ 252 w 1097"/>
                <a:gd name="T19" fmla="*/ 36 h 928"/>
                <a:gd name="T20" fmla="*/ 214 w 1097"/>
                <a:gd name="T21" fmla="*/ 76 h 928"/>
                <a:gd name="T22" fmla="*/ 117 w 1097"/>
                <a:gd name="T23" fmla="*/ 106 h 928"/>
                <a:gd name="T24" fmla="*/ 60 w 1097"/>
                <a:gd name="T25" fmla="*/ 175 h 928"/>
                <a:gd name="T26" fmla="*/ 4 w 1097"/>
                <a:gd name="T27" fmla="*/ 221 h 928"/>
                <a:gd name="T28" fmla="*/ 78 w 1097"/>
                <a:gd name="T29" fmla="*/ 286 h 928"/>
                <a:gd name="T30" fmla="*/ 135 w 1097"/>
                <a:gd name="T31" fmla="*/ 305 h 928"/>
                <a:gd name="T32" fmla="*/ 269 w 1097"/>
                <a:gd name="T33" fmla="*/ 359 h 928"/>
                <a:gd name="T34" fmla="*/ 365 w 1097"/>
                <a:gd name="T35" fmla="*/ 340 h 928"/>
                <a:gd name="T36" fmla="*/ 447 w 1097"/>
                <a:gd name="T37" fmla="*/ 376 h 928"/>
                <a:gd name="T38" fmla="*/ 518 w 1097"/>
                <a:gd name="T39" fmla="*/ 403 h 928"/>
                <a:gd name="T40" fmla="*/ 629 w 1097"/>
                <a:gd name="T41" fmla="*/ 487 h 928"/>
                <a:gd name="T42" fmla="*/ 659 w 1097"/>
                <a:gd name="T43" fmla="*/ 528 h 928"/>
                <a:gd name="T44" fmla="*/ 652 w 1097"/>
                <a:gd name="T45" fmla="*/ 693 h 928"/>
                <a:gd name="T46" fmla="*/ 606 w 1097"/>
                <a:gd name="T47" fmla="*/ 773 h 928"/>
                <a:gd name="T48" fmla="*/ 539 w 1097"/>
                <a:gd name="T49" fmla="*/ 801 h 928"/>
                <a:gd name="T50" fmla="*/ 600 w 1097"/>
                <a:gd name="T51" fmla="*/ 847 h 928"/>
                <a:gd name="T52" fmla="*/ 628 w 1097"/>
                <a:gd name="T53" fmla="*/ 836 h 928"/>
                <a:gd name="T54" fmla="*/ 631 w 1097"/>
                <a:gd name="T55" fmla="*/ 805 h 928"/>
                <a:gd name="T56" fmla="*/ 664 w 1097"/>
                <a:gd name="T57" fmla="*/ 773 h 928"/>
                <a:gd name="T58" fmla="*/ 692 w 1097"/>
                <a:gd name="T59" fmla="*/ 798 h 928"/>
                <a:gd name="T60" fmla="*/ 775 w 1097"/>
                <a:gd name="T61" fmla="*/ 831 h 928"/>
                <a:gd name="T62" fmla="*/ 803 w 1097"/>
                <a:gd name="T63" fmla="*/ 880 h 928"/>
                <a:gd name="T64" fmla="*/ 876 w 1097"/>
                <a:gd name="T65" fmla="*/ 902 h 928"/>
                <a:gd name="T66" fmla="*/ 876 w 1097"/>
                <a:gd name="T67" fmla="*/ 858 h 928"/>
                <a:gd name="T68" fmla="*/ 884 w 1097"/>
                <a:gd name="T69" fmla="*/ 841 h 928"/>
                <a:gd name="T70" fmla="*/ 921 w 1097"/>
                <a:gd name="T71" fmla="*/ 780 h 928"/>
                <a:gd name="T72" fmla="*/ 926 w 1097"/>
                <a:gd name="T73" fmla="*/ 739 h 928"/>
                <a:gd name="T74" fmla="*/ 962 w 1097"/>
                <a:gd name="T75" fmla="*/ 698 h 928"/>
                <a:gd name="T76" fmla="*/ 1016 w 1097"/>
                <a:gd name="T77" fmla="*/ 689 h 928"/>
                <a:gd name="T78" fmla="*/ 1071 w 1097"/>
                <a:gd name="T79" fmla="*/ 668 h 928"/>
                <a:gd name="T80" fmla="*/ 1089 w 1097"/>
                <a:gd name="T81" fmla="*/ 586 h 928"/>
                <a:gd name="T82" fmla="*/ 991 w 1097"/>
                <a:gd name="T83" fmla="*/ 525 h 928"/>
                <a:gd name="T84" fmla="*/ 951 w 1097"/>
                <a:gd name="T85" fmla="*/ 590 h 928"/>
                <a:gd name="T86" fmla="*/ 980 w 1097"/>
                <a:gd name="T87" fmla="*/ 614 h 928"/>
                <a:gd name="T88" fmla="*/ 975 w 1097"/>
                <a:gd name="T89" fmla="*/ 649 h 928"/>
                <a:gd name="T90" fmla="*/ 935 w 1097"/>
                <a:gd name="T91" fmla="*/ 661 h 928"/>
                <a:gd name="T92" fmla="*/ 899 w 1097"/>
                <a:gd name="T93" fmla="*/ 683 h 928"/>
                <a:gd name="T94" fmla="*/ 872 w 1097"/>
                <a:gd name="T95" fmla="*/ 657 h 928"/>
                <a:gd name="T96" fmla="*/ 856 w 1097"/>
                <a:gd name="T97" fmla="*/ 616 h 928"/>
                <a:gd name="T98" fmla="*/ 842 w 1097"/>
                <a:gd name="T99" fmla="*/ 572 h 928"/>
                <a:gd name="T100" fmla="*/ 784 w 1097"/>
                <a:gd name="T101" fmla="*/ 500 h 928"/>
                <a:gd name="T102" fmla="*/ 718 w 1097"/>
                <a:gd name="T103" fmla="*/ 451 h 928"/>
                <a:gd name="T104" fmla="*/ 721 w 1097"/>
                <a:gd name="T105" fmla="*/ 403 h 928"/>
                <a:gd name="T106" fmla="*/ 781 w 1097"/>
                <a:gd name="T107" fmla="*/ 341 h 928"/>
                <a:gd name="T108" fmla="*/ 710 w 1097"/>
                <a:gd name="T109" fmla="*/ 343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7" h="928">
                  <a:moveTo>
                    <a:pt x="652" y="335"/>
                  </a:moveTo>
                  <a:cubicBezTo>
                    <a:pt x="636" y="335"/>
                    <a:pt x="636" y="335"/>
                    <a:pt x="636" y="335"/>
                  </a:cubicBezTo>
                  <a:cubicBezTo>
                    <a:pt x="631" y="346"/>
                    <a:pt x="631" y="346"/>
                    <a:pt x="631" y="346"/>
                  </a:cubicBezTo>
                  <a:cubicBezTo>
                    <a:pt x="640" y="355"/>
                    <a:pt x="640" y="355"/>
                    <a:pt x="640" y="355"/>
                  </a:cubicBezTo>
                  <a:cubicBezTo>
                    <a:pt x="640" y="356"/>
                    <a:pt x="640" y="356"/>
                    <a:pt x="640" y="356"/>
                  </a:cubicBezTo>
                  <a:cubicBezTo>
                    <a:pt x="640" y="357"/>
                    <a:pt x="640" y="357"/>
                    <a:pt x="640" y="357"/>
                  </a:cubicBezTo>
                  <a:cubicBezTo>
                    <a:pt x="644" y="369"/>
                    <a:pt x="644" y="369"/>
                    <a:pt x="644" y="369"/>
                  </a:cubicBezTo>
                  <a:cubicBezTo>
                    <a:pt x="645" y="370"/>
                    <a:pt x="645" y="370"/>
                    <a:pt x="645" y="370"/>
                  </a:cubicBezTo>
                  <a:cubicBezTo>
                    <a:pt x="645" y="373"/>
                    <a:pt x="645" y="373"/>
                    <a:pt x="645" y="373"/>
                  </a:cubicBezTo>
                  <a:cubicBezTo>
                    <a:pt x="643" y="374"/>
                    <a:pt x="643" y="374"/>
                    <a:pt x="643" y="374"/>
                  </a:cubicBezTo>
                  <a:cubicBezTo>
                    <a:pt x="622" y="385"/>
                    <a:pt x="622" y="385"/>
                    <a:pt x="622" y="385"/>
                  </a:cubicBezTo>
                  <a:cubicBezTo>
                    <a:pt x="621" y="385"/>
                    <a:pt x="621" y="385"/>
                    <a:pt x="621" y="385"/>
                  </a:cubicBezTo>
                  <a:cubicBezTo>
                    <a:pt x="621" y="385"/>
                    <a:pt x="621" y="385"/>
                    <a:pt x="621" y="385"/>
                  </a:cubicBezTo>
                  <a:cubicBezTo>
                    <a:pt x="620" y="385"/>
                    <a:pt x="620" y="385"/>
                    <a:pt x="620" y="385"/>
                  </a:cubicBezTo>
                  <a:cubicBezTo>
                    <a:pt x="619" y="385"/>
                    <a:pt x="619" y="385"/>
                    <a:pt x="619" y="385"/>
                  </a:cubicBezTo>
                  <a:cubicBezTo>
                    <a:pt x="602" y="384"/>
                    <a:pt x="594" y="379"/>
                    <a:pt x="591" y="372"/>
                  </a:cubicBezTo>
                  <a:cubicBezTo>
                    <a:pt x="585" y="360"/>
                    <a:pt x="585" y="360"/>
                    <a:pt x="585" y="360"/>
                  </a:cubicBezTo>
                  <a:cubicBezTo>
                    <a:pt x="556" y="355"/>
                    <a:pt x="556" y="355"/>
                    <a:pt x="556" y="355"/>
                  </a:cubicBezTo>
                  <a:cubicBezTo>
                    <a:pt x="549" y="318"/>
                    <a:pt x="549" y="318"/>
                    <a:pt x="549" y="318"/>
                  </a:cubicBezTo>
                  <a:cubicBezTo>
                    <a:pt x="543" y="317"/>
                    <a:pt x="538" y="314"/>
                    <a:pt x="535" y="310"/>
                  </a:cubicBezTo>
                  <a:cubicBezTo>
                    <a:pt x="534" y="308"/>
                    <a:pt x="534" y="308"/>
                    <a:pt x="534" y="308"/>
                  </a:cubicBezTo>
                  <a:cubicBezTo>
                    <a:pt x="529" y="302"/>
                    <a:pt x="525" y="298"/>
                    <a:pt x="520" y="297"/>
                  </a:cubicBezTo>
                  <a:cubicBezTo>
                    <a:pt x="512" y="294"/>
                    <a:pt x="505" y="288"/>
                    <a:pt x="499" y="280"/>
                  </a:cubicBezTo>
                  <a:cubicBezTo>
                    <a:pt x="488" y="273"/>
                    <a:pt x="488" y="273"/>
                    <a:pt x="488" y="273"/>
                  </a:cubicBezTo>
                  <a:cubicBezTo>
                    <a:pt x="487" y="273"/>
                    <a:pt x="487" y="273"/>
                    <a:pt x="487" y="273"/>
                  </a:cubicBezTo>
                  <a:cubicBezTo>
                    <a:pt x="487" y="273"/>
                    <a:pt x="487" y="273"/>
                    <a:pt x="487" y="273"/>
                  </a:cubicBezTo>
                  <a:cubicBezTo>
                    <a:pt x="487" y="273"/>
                    <a:pt x="487" y="273"/>
                    <a:pt x="487" y="273"/>
                  </a:cubicBezTo>
                  <a:cubicBezTo>
                    <a:pt x="472" y="257"/>
                    <a:pt x="472" y="257"/>
                    <a:pt x="472" y="257"/>
                  </a:cubicBezTo>
                  <a:cubicBezTo>
                    <a:pt x="472" y="257"/>
                    <a:pt x="472" y="257"/>
                    <a:pt x="472" y="257"/>
                  </a:cubicBezTo>
                  <a:cubicBezTo>
                    <a:pt x="468" y="244"/>
                    <a:pt x="468" y="244"/>
                    <a:pt x="468" y="244"/>
                  </a:cubicBezTo>
                  <a:cubicBezTo>
                    <a:pt x="468" y="243"/>
                    <a:pt x="468" y="243"/>
                    <a:pt x="468" y="243"/>
                  </a:cubicBezTo>
                  <a:cubicBezTo>
                    <a:pt x="499" y="201"/>
                    <a:pt x="499" y="201"/>
                    <a:pt x="499" y="201"/>
                  </a:cubicBezTo>
                  <a:cubicBezTo>
                    <a:pt x="499" y="198"/>
                    <a:pt x="500" y="196"/>
                    <a:pt x="499" y="195"/>
                  </a:cubicBezTo>
                  <a:cubicBezTo>
                    <a:pt x="494" y="181"/>
                    <a:pt x="494" y="181"/>
                    <a:pt x="494" y="181"/>
                  </a:cubicBezTo>
                  <a:cubicBezTo>
                    <a:pt x="477" y="188"/>
                    <a:pt x="477" y="188"/>
                    <a:pt x="477" y="188"/>
                  </a:cubicBezTo>
                  <a:cubicBezTo>
                    <a:pt x="476" y="188"/>
                    <a:pt x="476" y="188"/>
                    <a:pt x="476" y="188"/>
                  </a:cubicBezTo>
                  <a:cubicBezTo>
                    <a:pt x="476" y="189"/>
                    <a:pt x="476" y="189"/>
                    <a:pt x="476" y="189"/>
                  </a:cubicBezTo>
                  <a:cubicBezTo>
                    <a:pt x="475" y="189"/>
                    <a:pt x="475" y="189"/>
                    <a:pt x="475" y="189"/>
                  </a:cubicBezTo>
                  <a:cubicBezTo>
                    <a:pt x="433" y="192"/>
                    <a:pt x="433" y="192"/>
                    <a:pt x="433" y="192"/>
                  </a:cubicBezTo>
                  <a:cubicBezTo>
                    <a:pt x="417" y="196"/>
                    <a:pt x="417" y="196"/>
                    <a:pt x="417" y="196"/>
                  </a:cubicBezTo>
                  <a:cubicBezTo>
                    <a:pt x="411" y="202"/>
                    <a:pt x="411" y="202"/>
                    <a:pt x="411" y="202"/>
                  </a:cubicBezTo>
                  <a:cubicBezTo>
                    <a:pt x="408" y="207"/>
                    <a:pt x="408" y="207"/>
                    <a:pt x="408" y="207"/>
                  </a:cubicBezTo>
                  <a:cubicBezTo>
                    <a:pt x="404" y="212"/>
                    <a:pt x="398" y="215"/>
                    <a:pt x="390" y="213"/>
                  </a:cubicBezTo>
                  <a:cubicBezTo>
                    <a:pt x="390" y="213"/>
                    <a:pt x="390" y="213"/>
                    <a:pt x="390" y="213"/>
                  </a:cubicBezTo>
                  <a:cubicBezTo>
                    <a:pt x="389" y="212"/>
                    <a:pt x="389" y="212"/>
                    <a:pt x="389" y="212"/>
                  </a:cubicBezTo>
                  <a:cubicBezTo>
                    <a:pt x="374" y="202"/>
                    <a:pt x="374" y="202"/>
                    <a:pt x="374" y="202"/>
                  </a:cubicBezTo>
                  <a:cubicBezTo>
                    <a:pt x="373" y="178"/>
                    <a:pt x="373" y="178"/>
                    <a:pt x="373" y="178"/>
                  </a:cubicBezTo>
                  <a:cubicBezTo>
                    <a:pt x="366" y="172"/>
                    <a:pt x="361" y="166"/>
                    <a:pt x="359" y="161"/>
                  </a:cubicBezTo>
                  <a:cubicBezTo>
                    <a:pt x="355" y="140"/>
                    <a:pt x="355" y="140"/>
                    <a:pt x="355" y="140"/>
                  </a:cubicBezTo>
                  <a:cubicBezTo>
                    <a:pt x="345" y="129"/>
                    <a:pt x="345" y="129"/>
                    <a:pt x="345" y="129"/>
                  </a:cubicBezTo>
                  <a:cubicBezTo>
                    <a:pt x="335" y="120"/>
                    <a:pt x="335" y="120"/>
                    <a:pt x="335" y="120"/>
                  </a:cubicBezTo>
                  <a:cubicBezTo>
                    <a:pt x="330" y="117"/>
                    <a:pt x="330" y="117"/>
                    <a:pt x="330" y="117"/>
                  </a:cubicBezTo>
                  <a:cubicBezTo>
                    <a:pt x="347" y="95"/>
                    <a:pt x="347" y="95"/>
                    <a:pt x="347" y="95"/>
                  </a:cubicBezTo>
                  <a:cubicBezTo>
                    <a:pt x="351" y="82"/>
                    <a:pt x="351" y="82"/>
                    <a:pt x="351" y="82"/>
                  </a:cubicBezTo>
                  <a:cubicBezTo>
                    <a:pt x="332" y="58"/>
                    <a:pt x="332" y="58"/>
                    <a:pt x="332" y="58"/>
                  </a:cubicBezTo>
                  <a:cubicBezTo>
                    <a:pt x="331" y="58"/>
                    <a:pt x="331" y="58"/>
                    <a:pt x="331" y="58"/>
                  </a:cubicBezTo>
                  <a:cubicBezTo>
                    <a:pt x="331" y="57"/>
                    <a:pt x="331" y="57"/>
                    <a:pt x="331" y="57"/>
                  </a:cubicBezTo>
                  <a:cubicBezTo>
                    <a:pt x="322" y="38"/>
                    <a:pt x="322" y="38"/>
                    <a:pt x="322" y="38"/>
                  </a:cubicBezTo>
                  <a:cubicBezTo>
                    <a:pt x="322" y="37"/>
                    <a:pt x="322" y="37"/>
                    <a:pt x="322" y="37"/>
                  </a:cubicBezTo>
                  <a:cubicBezTo>
                    <a:pt x="322" y="37"/>
                    <a:pt x="322" y="37"/>
                    <a:pt x="322" y="37"/>
                  </a:cubicBezTo>
                  <a:cubicBezTo>
                    <a:pt x="320" y="27"/>
                    <a:pt x="320" y="27"/>
                    <a:pt x="320" y="27"/>
                  </a:cubicBezTo>
                  <a:cubicBezTo>
                    <a:pt x="308" y="18"/>
                    <a:pt x="308" y="18"/>
                    <a:pt x="308" y="18"/>
                  </a:cubicBezTo>
                  <a:cubicBezTo>
                    <a:pt x="308" y="17"/>
                    <a:pt x="308" y="17"/>
                    <a:pt x="308" y="17"/>
                  </a:cubicBezTo>
                  <a:cubicBezTo>
                    <a:pt x="308" y="17"/>
                    <a:pt x="308" y="17"/>
                    <a:pt x="308" y="17"/>
                  </a:cubicBezTo>
                  <a:cubicBezTo>
                    <a:pt x="308" y="17"/>
                    <a:pt x="308" y="17"/>
                    <a:pt x="308" y="17"/>
                  </a:cubicBezTo>
                  <a:cubicBezTo>
                    <a:pt x="294" y="2"/>
                    <a:pt x="294" y="2"/>
                    <a:pt x="294" y="2"/>
                  </a:cubicBezTo>
                  <a:cubicBezTo>
                    <a:pt x="277" y="0"/>
                    <a:pt x="277" y="0"/>
                    <a:pt x="277" y="0"/>
                  </a:cubicBezTo>
                  <a:cubicBezTo>
                    <a:pt x="258" y="5"/>
                    <a:pt x="258" y="5"/>
                    <a:pt x="258" y="5"/>
                  </a:cubicBezTo>
                  <a:cubicBezTo>
                    <a:pt x="255" y="9"/>
                    <a:pt x="255" y="9"/>
                    <a:pt x="255" y="9"/>
                  </a:cubicBezTo>
                  <a:cubicBezTo>
                    <a:pt x="252" y="36"/>
                    <a:pt x="252" y="36"/>
                    <a:pt x="252" y="36"/>
                  </a:cubicBezTo>
                  <a:cubicBezTo>
                    <a:pt x="252" y="66"/>
                    <a:pt x="252" y="66"/>
                    <a:pt x="252" y="66"/>
                  </a:cubicBezTo>
                  <a:cubicBezTo>
                    <a:pt x="249" y="67"/>
                    <a:pt x="249" y="67"/>
                    <a:pt x="249" y="67"/>
                  </a:cubicBezTo>
                  <a:cubicBezTo>
                    <a:pt x="231" y="74"/>
                    <a:pt x="231" y="74"/>
                    <a:pt x="231" y="74"/>
                  </a:cubicBezTo>
                  <a:cubicBezTo>
                    <a:pt x="231" y="74"/>
                    <a:pt x="231" y="74"/>
                    <a:pt x="231" y="74"/>
                  </a:cubicBezTo>
                  <a:cubicBezTo>
                    <a:pt x="231" y="75"/>
                    <a:pt x="231" y="75"/>
                    <a:pt x="231" y="75"/>
                  </a:cubicBezTo>
                  <a:cubicBezTo>
                    <a:pt x="231" y="75"/>
                    <a:pt x="231" y="75"/>
                    <a:pt x="231" y="75"/>
                  </a:cubicBezTo>
                  <a:cubicBezTo>
                    <a:pt x="214" y="76"/>
                    <a:pt x="214" y="76"/>
                    <a:pt x="214" y="76"/>
                  </a:cubicBezTo>
                  <a:cubicBezTo>
                    <a:pt x="205" y="80"/>
                    <a:pt x="195" y="85"/>
                    <a:pt x="185" y="89"/>
                  </a:cubicBezTo>
                  <a:cubicBezTo>
                    <a:pt x="183" y="90"/>
                    <a:pt x="183" y="90"/>
                    <a:pt x="183" y="90"/>
                  </a:cubicBezTo>
                  <a:cubicBezTo>
                    <a:pt x="183" y="90"/>
                    <a:pt x="183" y="90"/>
                    <a:pt x="183" y="90"/>
                  </a:cubicBezTo>
                  <a:cubicBezTo>
                    <a:pt x="182" y="90"/>
                    <a:pt x="182" y="90"/>
                    <a:pt x="182" y="90"/>
                  </a:cubicBezTo>
                  <a:cubicBezTo>
                    <a:pt x="149" y="82"/>
                    <a:pt x="149" y="82"/>
                    <a:pt x="149" y="82"/>
                  </a:cubicBezTo>
                  <a:cubicBezTo>
                    <a:pt x="136" y="97"/>
                    <a:pt x="136" y="97"/>
                    <a:pt x="136" y="97"/>
                  </a:cubicBezTo>
                  <a:cubicBezTo>
                    <a:pt x="133" y="101"/>
                    <a:pt x="126" y="104"/>
                    <a:pt x="117" y="106"/>
                  </a:cubicBezTo>
                  <a:cubicBezTo>
                    <a:pt x="97" y="123"/>
                    <a:pt x="97" y="123"/>
                    <a:pt x="97" y="123"/>
                  </a:cubicBezTo>
                  <a:cubicBezTo>
                    <a:pt x="87" y="139"/>
                    <a:pt x="87" y="139"/>
                    <a:pt x="87" y="139"/>
                  </a:cubicBezTo>
                  <a:cubicBezTo>
                    <a:pt x="87" y="140"/>
                    <a:pt x="87" y="140"/>
                    <a:pt x="87" y="140"/>
                  </a:cubicBezTo>
                  <a:cubicBezTo>
                    <a:pt x="86" y="141"/>
                    <a:pt x="86" y="141"/>
                    <a:pt x="86" y="141"/>
                  </a:cubicBezTo>
                  <a:cubicBezTo>
                    <a:pt x="80" y="150"/>
                    <a:pt x="75" y="156"/>
                    <a:pt x="71" y="159"/>
                  </a:cubicBezTo>
                  <a:cubicBezTo>
                    <a:pt x="60" y="174"/>
                    <a:pt x="60" y="174"/>
                    <a:pt x="60" y="174"/>
                  </a:cubicBezTo>
                  <a:cubicBezTo>
                    <a:pt x="60" y="175"/>
                    <a:pt x="60" y="175"/>
                    <a:pt x="60" y="175"/>
                  </a:cubicBezTo>
                  <a:cubicBezTo>
                    <a:pt x="59" y="176"/>
                    <a:pt x="59" y="176"/>
                    <a:pt x="59" y="176"/>
                  </a:cubicBezTo>
                  <a:cubicBezTo>
                    <a:pt x="52" y="180"/>
                    <a:pt x="52" y="180"/>
                    <a:pt x="52" y="180"/>
                  </a:cubicBezTo>
                  <a:cubicBezTo>
                    <a:pt x="47" y="182"/>
                    <a:pt x="42" y="183"/>
                    <a:pt x="38" y="183"/>
                  </a:cubicBezTo>
                  <a:cubicBezTo>
                    <a:pt x="14" y="181"/>
                    <a:pt x="14" y="181"/>
                    <a:pt x="14" y="181"/>
                  </a:cubicBezTo>
                  <a:cubicBezTo>
                    <a:pt x="9" y="190"/>
                    <a:pt x="9" y="190"/>
                    <a:pt x="9" y="190"/>
                  </a:cubicBezTo>
                  <a:cubicBezTo>
                    <a:pt x="0" y="205"/>
                    <a:pt x="0" y="205"/>
                    <a:pt x="0" y="205"/>
                  </a:cubicBezTo>
                  <a:cubicBezTo>
                    <a:pt x="4" y="221"/>
                    <a:pt x="4" y="221"/>
                    <a:pt x="4" y="221"/>
                  </a:cubicBezTo>
                  <a:cubicBezTo>
                    <a:pt x="2" y="258"/>
                    <a:pt x="2" y="258"/>
                    <a:pt x="2" y="258"/>
                  </a:cubicBezTo>
                  <a:cubicBezTo>
                    <a:pt x="9" y="270"/>
                    <a:pt x="9" y="270"/>
                    <a:pt x="9" y="270"/>
                  </a:cubicBezTo>
                  <a:cubicBezTo>
                    <a:pt x="9" y="271"/>
                    <a:pt x="9" y="271"/>
                    <a:pt x="9" y="271"/>
                  </a:cubicBezTo>
                  <a:cubicBezTo>
                    <a:pt x="11" y="280"/>
                    <a:pt x="11" y="280"/>
                    <a:pt x="11" y="280"/>
                  </a:cubicBezTo>
                  <a:cubicBezTo>
                    <a:pt x="25" y="280"/>
                    <a:pt x="25" y="280"/>
                    <a:pt x="25" y="280"/>
                  </a:cubicBezTo>
                  <a:cubicBezTo>
                    <a:pt x="48" y="284"/>
                    <a:pt x="48" y="284"/>
                    <a:pt x="48" y="284"/>
                  </a:cubicBezTo>
                  <a:cubicBezTo>
                    <a:pt x="78" y="286"/>
                    <a:pt x="78" y="286"/>
                    <a:pt x="78" y="286"/>
                  </a:cubicBezTo>
                  <a:cubicBezTo>
                    <a:pt x="91" y="284"/>
                    <a:pt x="91" y="284"/>
                    <a:pt x="91" y="284"/>
                  </a:cubicBezTo>
                  <a:cubicBezTo>
                    <a:pt x="93" y="284"/>
                    <a:pt x="93" y="284"/>
                    <a:pt x="93" y="284"/>
                  </a:cubicBezTo>
                  <a:cubicBezTo>
                    <a:pt x="94" y="284"/>
                    <a:pt x="94" y="284"/>
                    <a:pt x="94" y="284"/>
                  </a:cubicBezTo>
                  <a:cubicBezTo>
                    <a:pt x="120" y="294"/>
                    <a:pt x="120" y="294"/>
                    <a:pt x="120" y="294"/>
                  </a:cubicBezTo>
                  <a:cubicBezTo>
                    <a:pt x="120" y="294"/>
                    <a:pt x="120" y="294"/>
                    <a:pt x="120" y="294"/>
                  </a:cubicBezTo>
                  <a:cubicBezTo>
                    <a:pt x="121" y="294"/>
                    <a:pt x="121" y="294"/>
                    <a:pt x="121" y="294"/>
                  </a:cubicBezTo>
                  <a:cubicBezTo>
                    <a:pt x="135" y="305"/>
                    <a:pt x="135" y="305"/>
                    <a:pt x="135" y="305"/>
                  </a:cubicBezTo>
                  <a:cubicBezTo>
                    <a:pt x="164" y="315"/>
                    <a:pt x="164" y="315"/>
                    <a:pt x="164" y="315"/>
                  </a:cubicBezTo>
                  <a:cubicBezTo>
                    <a:pt x="165" y="315"/>
                    <a:pt x="165" y="315"/>
                    <a:pt x="165" y="315"/>
                  </a:cubicBezTo>
                  <a:cubicBezTo>
                    <a:pt x="184" y="327"/>
                    <a:pt x="184" y="327"/>
                    <a:pt x="184" y="327"/>
                  </a:cubicBezTo>
                  <a:cubicBezTo>
                    <a:pt x="231" y="370"/>
                    <a:pt x="231" y="370"/>
                    <a:pt x="231" y="370"/>
                  </a:cubicBezTo>
                  <a:cubicBezTo>
                    <a:pt x="252" y="380"/>
                    <a:pt x="252" y="380"/>
                    <a:pt x="252" y="380"/>
                  </a:cubicBezTo>
                  <a:cubicBezTo>
                    <a:pt x="261" y="376"/>
                    <a:pt x="261" y="376"/>
                    <a:pt x="261" y="376"/>
                  </a:cubicBezTo>
                  <a:cubicBezTo>
                    <a:pt x="269" y="359"/>
                    <a:pt x="269" y="359"/>
                    <a:pt x="269" y="359"/>
                  </a:cubicBezTo>
                  <a:cubicBezTo>
                    <a:pt x="265" y="334"/>
                    <a:pt x="265" y="334"/>
                    <a:pt x="265" y="334"/>
                  </a:cubicBezTo>
                  <a:cubicBezTo>
                    <a:pt x="265" y="326"/>
                    <a:pt x="270" y="321"/>
                    <a:pt x="282" y="316"/>
                  </a:cubicBezTo>
                  <a:cubicBezTo>
                    <a:pt x="284" y="315"/>
                    <a:pt x="284" y="315"/>
                    <a:pt x="284" y="315"/>
                  </a:cubicBezTo>
                  <a:cubicBezTo>
                    <a:pt x="343" y="350"/>
                    <a:pt x="343" y="350"/>
                    <a:pt x="343" y="350"/>
                  </a:cubicBezTo>
                  <a:cubicBezTo>
                    <a:pt x="349" y="348"/>
                    <a:pt x="349" y="348"/>
                    <a:pt x="349" y="348"/>
                  </a:cubicBezTo>
                  <a:cubicBezTo>
                    <a:pt x="363" y="340"/>
                    <a:pt x="363" y="340"/>
                    <a:pt x="363" y="340"/>
                  </a:cubicBezTo>
                  <a:cubicBezTo>
                    <a:pt x="365" y="340"/>
                    <a:pt x="365" y="340"/>
                    <a:pt x="365" y="340"/>
                  </a:cubicBezTo>
                  <a:cubicBezTo>
                    <a:pt x="372" y="341"/>
                    <a:pt x="372" y="341"/>
                    <a:pt x="372" y="341"/>
                  </a:cubicBezTo>
                  <a:cubicBezTo>
                    <a:pt x="384" y="332"/>
                    <a:pt x="384" y="332"/>
                    <a:pt x="384" y="332"/>
                  </a:cubicBezTo>
                  <a:cubicBezTo>
                    <a:pt x="386" y="331"/>
                    <a:pt x="386" y="331"/>
                    <a:pt x="386" y="331"/>
                  </a:cubicBezTo>
                  <a:cubicBezTo>
                    <a:pt x="389" y="333"/>
                    <a:pt x="389" y="333"/>
                    <a:pt x="389" y="333"/>
                  </a:cubicBezTo>
                  <a:cubicBezTo>
                    <a:pt x="423" y="357"/>
                    <a:pt x="423" y="357"/>
                    <a:pt x="423" y="357"/>
                  </a:cubicBezTo>
                  <a:cubicBezTo>
                    <a:pt x="424" y="358"/>
                    <a:pt x="424" y="358"/>
                    <a:pt x="424" y="358"/>
                  </a:cubicBezTo>
                  <a:cubicBezTo>
                    <a:pt x="447" y="376"/>
                    <a:pt x="447" y="376"/>
                    <a:pt x="447" y="376"/>
                  </a:cubicBezTo>
                  <a:cubicBezTo>
                    <a:pt x="452" y="380"/>
                    <a:pt x="460" y="386"/>
                    <a:pt x="467" y="396"/>
                  </a:cubicBezTo>
                  <a:cubicBezTo>
                    <a:pt x="477" y="408"/>
                    <a:pt x="477" y="408"/>
                    <a:pt x="477" y="408"/>
                  </a:cubicBezTo>
                  <a:cubicBezTo>
                    <a:pt x="486" y="407"/>
                    <a:pt x="486" y="407"/>
                    <a:pt x="486" y="407"/>
                  </a:cubicBezTo>
                  <a:cubicBezTo>
                    <a:pt x="496" y="388"/>
                    <a:pt x="496" y="388"/>
                    <a:pt x="496" y="388"/>
                  </a:cubicBezTo>
                  <a:cubicBezTo>
                    <a:pt x="516" y="403"/>
                    <a:pt x="516" y="403"/>
                    <a:pt x="516" y="403"/>
                  </a:cubicBezTo>
                  <a:cubicBezTo>
                    <a:pt x="517" y="403"/>
                    <a:pt x="517" y="403"/>
                    <a:pt x="517" y="403"/>
                  </a:cubicBezTo>
                  <a:cubicBezTo>
                    <a:pt x="518" y="403"/>
                    <a:pt x="518" y="403"/>
                    <a:pt x="518" y="403"/>
                  </a:cubicBezTo>
                  <a:cubicBezTo>
                    <a:pt x="518" y="403"/>
                    <a:pt x="518" y="403"/>
                    <a:pt x="518" y="403"/>
                  </a:cubicBezTo>
                  <a:cubicBezTo>
                    <a:pt x="534" y="423"/>
                    <a:pt x="534" y="423"/>
                    <a:pt x="534" y="423"/>
                  </a:cubicBezTo>
                  <a:cubicBezTo>
                    <a:pt x="577" y="456"/>
                    <a:pt x="577" y="456"/>
                    <a:pt x="577" y="456"/>
                  </a:cubicBezTo>
                  <a:cubicBezTo>
                    <a:pt x="577" y="456"/>
                    <a:pt x="577" y="456"/>
                    <a:pt x="577" y="456"/>
                  </a:cubicBezTo>
                  <a:cubicBezTo>
                    <a:pt x="590" y="470"/>
                    <a:pt x="590" y="470"/>
                    <a:pt x="590" y="470"/>
                  </a:cubicBezTo>
                  <a:cubicBezTo>
                    <a:pt x="627" y="460"/>
                    <a:pt x="627" y="460"/>
                    <a:pt x="627" y="460"/>
                  </a:cubicBezTo>
                  <a:cubicBezTo>
                    <a:pt x="629" y="487"/>
                    <a:pt x="629" y="487"/>
                    <a:pt x="629" y="487"/>
                  </a:cubicBezTo>
                  <a:cubicBezTo>
                    <a:pt x="646" y="504"/>
                    <a:pt x="646" y="504"/>
                    <a:pt x="646" y="504"/>
                  </a:cubicBezTo>
                  <a:cubicBezTo>
                    <a:pt x="646" y="504"/>
                    <a:pt x="646" y="504"/>
                    <a:pt x="646" y="504"/>
                  </a:cubicBezTo>
                  <a:cubicBezTo>
                    <a:pt x="646" y="505"/>
                    <a:pt x="646" y="505"/>
                    <a:pt x="646" y="505"/>
                  </a:cubicBezTo>
                  <a:cubicBezTo>
                    <a:pt x="659" y="525"/>
                    <a:pt x="659" y="525"/>
                    <a:pt x="659" y="525"/>
                  </a:cubicBezTo>
                  <a:cubicBezTo>
                    <a:pt x="659" y="526"/>
                    <a:pt x="659" y="526"/>
                    <a:pt x="659" y="526"/>
                  </a:cubicBezTo>
                  <a:cubicBezTo>
                    <a:pt x="659" y="527"/>
                    <a:pt x="659" y="527"/>
                    <a:pt x="659" y="527"/>
                  </a:cubicBezTo>
                  <a:cubicBezTo>
                    <a:pt x="659" y="528"/>
                    <a:pt x="659" y="528"/>
                    <a:pt x="659" y="528"/>
                  </a:cubicBezTo>
                  <a:cubicBezTo>
                    <a:pt x="674" y="594"/>
                    <a:pt x="674" y="594"/>
                    <a:pt x="674" y="594"/>
                  </a:cubicBezTo>
                  <a:cubicBezTo>
                    <a:pt x="688" y="621"/>
                    <a:pt x="688" y="621"/>
                    <a:pt x="688" y="621"/>
                  </a:cubicBezTo>
                  <a:cubicBezTo>
                    <a:pt x="669" y="670"/>
                    <a:pt x="669" y="670"/>
                    <a:pt x="669" y="670"/>
                  </a:cubicBezTo>
                  <a:cubicBezTo>
                    <a:pt x="669" y="673"/>
                    <a:pt x="669" y="673"/>
                    <a:pt x="669" y="673"/>
                  </a:cubicBezTo>
                  <a:cubicBezTo>
                    <a:pt x="653" y="677"/>
                    <a:pt x="653" y="677"/>
                    <a:pt x="653" y="677"/>
                  </a:cubicBezTo>
                  <a:cubicBezTo>
                    <a:pt x="653" y="692"/>
                    <a:pt x="653" y="692"/>
                    <a:pt x="653" y="692"/>
                  </a:cubicBezTo>
                  <a:cubicBezTo>
                    <a:pt x="652" y="693"/>
                    <a:pt x="652" y="693"/>
                    <a:pt x="652" y="693"/>
                  </a:cubicBezTo>
                  <a:cubicBezTo>
                    <a:pt x="635" y="719"/>
                    <a:pt x="635" y="719"/>
                    <a:pt x="635" y="719"/>
                  </a:cubicBezTo>
                  <a:cubicBezTo>
                    <a:pt x="633" y="719"/>
                    <a:pt x="633" y="719"/>
                    <a:pt x="633" y="719"/>
                  </a:cubicBezTo>
                  <a:cubicBezTo>
                    <a:pt x="610" y="721"/>
                    <a:pt x="610" y="721"/>
                    <a:pt x="610" y="721"/>
                  </a:cubicBezTo>
                  <a:cubicBezTo>
                    <a:pt x="587" y="741"/>
                    <a:pt x="587" y="741"/>
                    <a:pt x="587" y="741"/>
                  </a:cubicBezTo>
                  <a:cubicBezTo>
                    <a:pt x="590" y="744"/>
                    <a:pt x="594" y="745"/>
                    <a:pt x="601" y="748"/>
                  </a:cubicBezTo>
                  <a:cubicBezTo>
                    <a:pt x="610" y="751"/>
                    <a:pt x="611" y="759"/>
                    <a:pt x="606" y="772"/>
                  </a:cubicBezTo>
                  <a:cubicBezTo>
                    <a:pt x="606" y="773"/>
                    <a:pt x="606" y="773"/>
                    <a:pt x="606" y="773"/>
                  </a:cubicBezTo>
                  <a:cubicBezTo>
                    <a:pt x="590" y="790"/>
                    <a:pt x="590" y="790"/>
                    <a:pt x="590" y="790"/>
                  </a:cubicBezTo>
                  <a:cubicBezTo>
                    <a:pt x="589" y="790"/>
                    <a:pt x="589" y="790"/>
                    <a:pt x="589" y="790"/>
                  </a:cubicBezTo>
                  <a:cubicBezTo>
                    <a:pt x="588" y="792"/>
                    <a:pt x="588" y="792"/>
                    <a:pt x="588" y="792"/>
                  </a:cubicBezTo>
                  <a:cubicBezTo>
                    <a:pt x="587" y="792"/>
                    <a:pt x="587" y="792"/>
                    <a:pt x="587" y="792"/>
                  </a:cubicBezTo>
                  <a:cubicBezTo>
                    <a:pt x="586" y="792"/>
                    <a:pt x="586" y="792"/>
                    <a:pt x="586" y="792"/>
                  </a:cubicBezTo>
                  <a:cubicBezTo>
                    <a:pt x="540" y="785"/>
                    <a:pt x="540" y="785"/>
                    <a:pt x="540" y="785"/>
                  </a:cubicBezTo>
                  <a:cubicBezTo>
                    <a:pt x="539" y="801"/>
                    <a:pt x="539" y="801"/>
                    <a:pt x="539" y="801"/>
                  </a:cubicBezTo>
                  <a:cubicBezTo>
                    <a:pt x="544" y="836"/>
                    <a:pt x="544" y="836"/>
                    <a:pt x="544" y="836"/>
                  </a:cubicBezTo>
                  <a:cubicBezTo>
                    <a:pt x="582" y="852"/>
                    <a:pt x="582" y="852"/>
                    <a:pt x="582" y="852"/>
                  </a:cubicBezTo>
                  <a:cubicBezTo>
                    <a:pt x="582" y="854"/>
                    <a:pt x="582" y="854"/>
                    <a:pt x="582" y="854"/>
                  </a:cubicBezTo>
                  <a:cubicBezTo>
                    <a:pt x="582" y="854"/>
                    <a:pt x="582" y="854"/>
                    <a:pt x="582" y="854"/>
                  </a:cubicBezTo>
                  <a:cubicBezTo>
                    <a:pt x="597" y="849"/>
                    <a:pt x="597" y="849"/>
                    <a:pt x="597" y="849"/>
                  </a:cubicBezTo>
                  <a:cubicBezTo>
                    <a:pt x="598" y="848"/>
                    <a:pt x="598" y="848"/>
                    <a:pt x="598" y="848"/>
                  </a:cubicBezTo>
                  <a:cubicBezTo>
                    <a:pt x="600" y="847"/>
                    <a:pt x="600" y="847"/>
                    <a:pt x="600" y="847"/>
                  </a:cubicBezTo>
                  <a:cubicBezTo>
                    <a:pt x="601" y="849"/>
                    <a:pt x="601" y="849"/>
                    <a:pt x="601" y="849"/>
                  </a:cubicBezTo>
                  <a:cubicBezTo>
                    <a:pt x="602" y="849"/>
                    <a:pt x="602" y="849"/>
                    <a:pt x="602" y="849"/>
                  </a:cubicBezTo>
                  <a:cubicBezTo>
                    <a:pt x="612" y="855"/>
                    <a:pt x="612" y="855"/>
                    <a:pt x="612" y="855"/>
                  </a:cubicBezTo>
                  <a:cubicBezTo>
                    <a:pt x="628" y="855"/>
                    <a:pt x="628" y="855"/>
                    <a:pt x="628" y="855"/>
                  </a:cubicBezTo>
                  <a:cubicBezTo>
                    <a:pt x="634" y="854"/>
                    <a:pt x="634" y="854"/>
                    <a:pt x="634" y="854"/>
                  </a:cubicBezTo>
                  <a:cubicBezTo>
                    <a:pt x="628" y="836"/>
                    <a:pt x="628" y="836"/>
                    <a:pt x="628" y="836"/>
                  </a:cubicBezTo>
                  <a:cubicBezTo>
                    <a:pt x="628" y="836"/>
                    <a:pt x="628" y="836"/>
                    <a:pt x="628" y="836"/>
                  </a:cubicBezTo>
                  <a:cubicBezTo>
                    <a:pt x="628" y="836"/>
                    <a:pt x="628" y="836"/>
                    <a:pt x="628" y="836"/>
                  </a:cubicBezTo>
                  <a:cubicBezTo>
                    <a:pt x="625" y="817"/>
                    <a:pt x="625" y="817"/>
                    <a:pt x="625" y="817"/>
                  </a:cubicBezTo>
                  <a:cubicBezTo>
                    <a:pt x="625" y="816"/>
                    <a:pt x="625" y="816"/>
                    <a:pt x="625" y="816"/>
                  </a:cubicBezTo>
                  <a:cubicBezTo>
                    <a:pt x="625" y="814"/>
                    <a:pt x="625" y="814"/>
                    <a:pt x="625" y="814"/>
                  </a:cubicBezTo>
                  <a:cubicBezTo>
                    <a:pt x="626" y="813"/>
                    <a:pt x="626" y="813"/>
                    <a:pt x="626" y="813"/>
                  </a:cubicBezTo>
                  <a:cubicBezTo>
                    <a:pt x="626" y="812"/>
                    <a:pt x="626" y="812"/>
                    <a:pt x="626" y="812"/>
                  </a:cubicBezTo>
                  <a:cubicBezTo>
                    <a:pt x="631" y="805"/>
                    <a:pt x="631" y="805"/>
                    <a:pt x="631" y="805"/>
                  </a:cubicBezTo>
                  <a:cubicBezTo>
                    <a:pt x="633" y="803"/>
                    <a:pt x="633" y="803"/>
                    <a:pt x="633" y="803"/>
                  </a:cubicBezTo>
                  <a:cubicBezTo>
                    <a:pt x="633" y="803"/>
                    <a:pt x="633" y="803"/>
                    <a:pt x="633" y="803"/>
                  </a:cubicBezTo>
                  <a:cubicBezTo>
                    <a:pt x="634" y="802"/>
                    <a:pt x="634" y="802"/>
                    <a:pt x="634" y="802"/>
                  </a:cubicBezTo>
                  <a:cubicBezTo>
                    <a:pt x="645" y="788"/>
                    <a:pt x="645" y="788"/>
                    <a:pt x="645" y="788"/>
                  </a:cubicBezTo>
                  <a:cubicBezTo>
                    <a:pt x="646" y="787"/>
                    <a:pt x="646" y="787"/>
                    <a:pt x="646" y="787"/>
                  </a:cubicBezTo>
                  <a:cubicBezTo>
                    <a:pt x="663" y="773"/>
                    <a:pt x="663" y="773"/>
                    <a:pt x="663" y="773"/>
                  </a:cubicBezTo>
                  <a:cubicBezTo>
                    <a:pt x="664" y="773"/>
                    <a:pt x="664" y="773"/>
                    <a:pt x="664" y="773"/>
                  </a:cubicBezTo>
                  <a:cubicBezTo>
                    <a:pt x="664" y="772"/>
                    <a:pt x="664" y="772"/>
                    <a:pt x="664" y="772"/>
                  </a:cubicBezTo>
                  <a:cubicBezTo>
                    <a:pt x="665" y="772"/>
                    <a:pt x="665" y="772"/>
                    <a:pt x="665" y="772"/>
                  </a:cubicBezTo>
                  <a:cubicBezTo>
                    <a:pt x="665" y="772"/>
                    <a:pt x="665" y="772"/>
                    <a:pt x="665" y="772"/>
                  </a:cubicBezTo>
                  <a:cubicBezTo>
                    <a:pt x="686" y="770"/>
                    <a:pt x="686" y="770"/>
                    <a:pt x="686" y="770"/>
                  </a:cubicBezTo>
                  <a:cubicBezTo>
                    <a:pt x="686" y="775"/>
                    <a:pt x="686" y="775"/>
                    <a:pt x="686" y="775"/>
                  </a:cubicBezTo>
                  <a:cubicBezTo>
                    <a:pt x="686" y="782"/>
                    <a:pt x="687" y="787"/>
                    <a:pt x="688" y="790"/>
                  </a:cubicBezTo>
                  <a:cubicBezTo>
                    <a:pt x="692" y="798"/>
                    <a:pt x="692" y="798"/>
                    <a:pt x="692" y="798"/>
                  </a:cubicBezTo>
                  <a:cubicBezTo>
                    <a:pt x="698" y="811"/>
                    <a:pt x="698" y="811"/>
                    <a:pt x="698" y="811"/>
                  </a:cubicBezTo>
                  <a:cubicBezTo>
                    <a:pt x="717" y="822"/>
                    <a:pt x="717" y="822"/>
                    <a:pt x="717" y="822"/>
                  </a:cubicBezTo>
                  <a:cubicBezTo>
                    <a:pt x="770" y="826"/>
                    <a:pt x="770" y="826"/>
                    <a:pt x="770" y="826"/>
                  </a:cubicBezTo>
                  <a:cubicBezTo>
                    <a:pt x="772" y="826"/>
                    <a:pt x="772" y="826"/>
                    <a:pt x="772" y="826"/>
                  </a:cubicBezTo>
                  <a:cubicBezTo>
                    <a:pt x="775" y="826"/>
                    <a:pt x="775" y="826"/>
                    <a:pt x="775" y="826"/>
                  </a:cubicBezTo>
                  <a:cubicBezTo>
                    <a:pt x="775" y="829"/>
                    <a:pt x="775" y="829"/>
                    <a:pt x="775" y="829"/>
                  </a:cubicBezTo>
                  <a:cubicBezTo>
                    <a:pt x="775" y="831"/>
                    <a:pt x="775" y="831"/>
                    <a:pt x="775" y="831"/>
                  </a:cubicBezTo>
                  <a:cubicBezTo>
                    <a:pt x="773" y="848"/>
                    <a:pt x="773" y="848"/>
                    <a:pt x="773" y="848"/>
                  </a:cubicBezTo>
                  <a:cubicBezTo>
                    <a:pt x="788" y="865"/>
                    <a:pt x="788" y="865"/>
                    <a:pt x="788" y="865"/>
                  </a:cubicBezTo>
                  <a:cubicBezTo>
                    <a:pt x="800" y="870"/>
                    <a:pt x="800" y="870"/>
                    <a:pt x="800" y="870"/>
                  </a:cubicBezTo>
                  <a:cubicBezTo>
                    <a:pt x="802" y="871"/>
                    <a:pt x="802" y="871"/>
                    <a:pt x="802" y="871"/>
                  </a:cubicBezTo>
                  <a:cubicBezTo>
                    <a:pt x="802" y="872"/>
                    <a:pt x="802" y="872"/>
                    <a:pt x="802" y="872"/>
                  </a:cubicBezTo>
                  <a:cubicBezTo>
                    <a:pt x="803" y="873"/>
                    <a:pt x="803" y="873"/>
                    <a:pt x="803" y="873"/>
                  </a:cubicBezTo>
                  <a:cubicBezTo>
                    <a:pt x="803" y="880"/>
                    <a:pt x="803" y="880"/>
                    <a:pt x="803" y="880"/>
                  </a:cubicBezTo>
                  <a:cubicBezTo>
                    <a:pt x="803" y="890"/>
                    <a:pt x="803" y="890"/>
                    <a:pt x="803" y="890"/>
                  </a:cubicBezTo>
                  <a:cubicBezTo>
                    <a:pt x="798" y="909"/>
                    <a:pt x="798" y="909"/>
                    <a:pt x="798" y="909"/>
                  </a:cubicBezTo>
                  <a:cubicBezTo>
                    <a:pt x="805" y="914"/>
                    <a:pt x="805" y="914"/>
                    <a:pt x="805" y="914"/>
                  </a:cubicBezTo>
                  <a:cubicBezTo>
                    <a:pt x="812" y="913"/>
                    <a:pt x="819" y="913"/>
                    <a:pt x="826" y="918"/>
                  </a:cubicBezTo>
                  <a:cubicBezTo>
                    <a:pt x="848" y="928"/>
                    <a:pt x="848" y="928"/>
                    <a:pt x="848" y="928"/>
                  </a:cubicBezTo>
                  <a:cubicBezTo>
                    <a:pt x="861" y="918"/>
                    <a:pt x="861" y="918"/>
                    <a:pt x="861" y="918"/>
                  </a:cubicBezTo>
                  <a:cubicBezTo>
                    <a:pt x="876" y="902"/>
                    <a:pt x="876" y="902"/>
                    <a:pt x="876" y="902"/>
                  </a:cubicBezTo>
                  <a:cubicBezTo>
                    <a:pt x="877" y="896"/>
                    <a:pt x="877" y="896"/>
                    <a:pt x="877" y="896"/>
                  </a:cubicBezTo>
                  <a:cubicBezTo>
                    <a:pt x="878" y="894"/>
                    <a:pt x="878" y="894"/>
                    <a:pt x="878" y="894"/>
                  </a:cubicBezTo>
                  <a:cubicBezTo>
                    <a:pt x="880" y="893"/>
                    <a:pt x="880" y="893"/>
                    <a:pt x="880" y="893"/>
                  </a:cubicBezTo>
                  <a:cubicBezTo>
                    <a:pt x="882" y="891"/>
                    <a:pt x="882" y="891"/>
                    <a:pt x="882" y="891"/>
                  </a:cubicBezTo>
                  <a:cubicBezTo>
                    <a:pt x="882" y="889"/>
                    <a:pt x="882" y="889"/>
                    <a:pt x="882" y="889"/>
                  </a:cubicBezTo>
                  <a:cubicBezTo>
                    <a:pt x="877" y="869"/>
                    <a:pt x="877" y="869"/>
                    <a:pt x="877" y="869"/>
                  </a:cubicBezTo>
                  <a:cubicBezTo>
                    <a:pt x="876" y="858"/>
                    <a:pt x="876" y="858"/>
                    <a:pt x="876" y="858"/>
                  </a:cubicBezTo>
                  <a:cubicBezTo>
                    <a:pt x="875" y="857"/>
                    <a:pt x="875" y="857"/>
                    <a:pt x="875" y="857"/>
                  </a:cubicBezTo>
                  <a:cubicBezTo>
                    <a:pt x="875" y="856"/>
                    <a:pt x="875" y="856"/>
                    <a:pt x="875" y="856"/>
                  </a:cubicBezTo>
                  <a:cubicBezTo>
                    <a:pt x="876" y="855"/>
                    <a:pt x="876" y="855"/>
                    <a:pt x="876" y="855"/>
                  </a:cubicBezTo>
                  <a:cubicBezTo>
                    <a:pt x="876" y="854"/>
                    <a:pt x="876" y="854"/>
                    <a:pt x="876" y="854"/>
                  </a:cubicBezTo>
                  <a:cubicBezTo>
                    <a:pt x="884" y="842"/>
                    <a:pt x="884" y="842"/>
                    <a:pt x="884" y="842"/>
                  </a:cubicBezTo>
                  <a:cubicBezTo>
                    <a:pt x="884" y="841"/>
                    <a:pt x="884" y="841"/>
                    <a:pt x="884" y="841"/>
                  </a:cubicBezTo>
                  <a:cubicBezTo>
                    <a:pt x="884" y="841"/>
                    <a:pt x="884" y="841"/>
                    <a:pt x="884" y="841"/>
                  </a:cubicBezTo>
                  <a:cubicBezTo>
                    <a:pt x="900" y="830"/>
                    <a:pt x="900" y="830"/>
                    <a:pt x="900" y="830"/>
                  </a:cubicBezTo>
                  <a:cubicBezTo>
                    <a:pt x="901" y="830"/>
                    <a:pt x="901" y="830"/>
                    <a:pt x="901" y="830"/>
                  </a:cubicBezTo>
                  <a:cubicBezTo>
                    <a:pt x="933" y="830"/>
                    <a:pt x="933" y="830"/>
                    <a:pt x="933" y="830"/>
                  </a:cubicBezTo>
                  <a:cubicBezTo>
                    <a:pt x="937" y="828"/>
                    <a:pt x="937" y="828"/>
                    <a:pt x="937" y="828"/>
                  </a:cubicBezTo>
                  <a:cubicBezTo>
                    <a:pt x="936" y="812"/>
                    <a:pt x="936" y="812"/>
                    <a:pt x="936" y="812"/>
                  </a:cubicBezTo>
                  <a:cubicBezTo>
                    <a:pt x="932" y="797"/>
                    <a:pt x="932" y="797"/>
                    <a:pt x="932" y="797"/>
                  </a:cubicBezTo>
                  <a:cubicBezTo>
                    <a:pt x="921" y="780"/>
                    <a:pt x="921" y="780"/>
                    <a:pt x="921" y="780"/>
                  </a:cubicBezTo>
                  <a:cubicBezTo>
                    <a:pt x="920" y="779"/>
                    <a:pt x="920" y="779"/>
                    <a:pt x="920" y="779"/>
                  </a:cubicBezTo>
                  <a:cubicBezTo>
                    <a:pt x="920" y="778"/>
                    <a:pt x="920" y="778"/>
                    <a:pt x="920" y="778"/>
                  </a:cubicBezTo>
                  <a:cubicBezTo>
                    <a:pt x="920" y="754"/>
                    <a:pt x="920" y="754"/>
                    <a:pt x="920" y="754"/>
                  </a:cubicBezTo>
                  <a:cubicBezTo>
                    <a:pt x="920" y="753"/>
                    <a:pt x="920" y="753"/>
                    <a:pt x="920" y="753"/>
                  </a:cubicBezTo>
                  <a:cubicBezTo>
                    <a:pt x="920" y="753"/>
                    <a:pt x="920" y="753"/>
                    <a:pt x="920" y="753"/>
                  </a:cubicBezTo>
                  <a:cubicBezTo>
                    <a:pt x="926" y="739"/>
                    <a:pt x="926" y="739"/>
                    <a:pt x="926" y="739"/>
                  </a:cubicBezTo>
                  <a:cubicBezTo>
                    <a:pt x="926" y="739"/>
                    <a:pt x="926" y="739"/>
                    <a:pt x="926" y="739"/>
                  </a:cubicBezTo>
                  <a:cubicBezTo>
                    <a:pt x="927" y="738"/>
                    <a:pt x="927" y="738"/>
                    <a:pt x="927" y="738"/>
                  </a:cubicBezTo>
                  <a:cubicBezTo>
                    <a:pt x="927" y="738"/>
                    <a:pt x="927" y="738"/>
                    <a:pt x="927" y="738"/>
                  </a:cubicBezTo>
                  <a:cubicBezTo>
                    <a:pt x="953" y="700"/>
                    <a:pt x="953" y="700"/>
                    <a:pt x="953" y="700"/>
                  </a:cubicBezTo>
                  <a:cubicBezTo>
                    <a:pt x="954" y="699"/>
                    <a:pt x="954" y="699"/>
                    <a:pt x="954" y="699"/>
                  </a:cubicBezTo>
                  <a:cubicBezTo>
                    <a:pt x="955" y="699"/>
                    <a:pt x="955" y="699"/>
                    <a:pt x="955" y="699"/>
                  </a:cubicBezTo>
                  <a:cubicBezTo>
                    <a:pt x="957" y="698"/>
                    <a:pt x="957" y="698"/>
                    <a:pt x="957" y="698"/>
                  </a:cubicBezTo>
                  <a:cubicBezTo>
                    <a:pt x="962" y="698"/>
                    <a:pt x="962" y="698"/>
                    <a:pt x="962" y="698"/>
                  </a:cubicBezTo>
                  <a:cubicBezTo>
                    <a:pt x="972" y="699"/>
                    <a:pt x="972" y="699"/>
                    <a:pt x="972" y="699"/>
                  </a:cubicBezTo>
                  <a:cubicBezTo>
                    <a:pt x="994" y="712"/>
                    <a:pt x="994" y="712"/>
                    <a:pt x="994" y="712"/>
                  </a:cubicBezTo>
                  <a:cubicBezTo>
                    <a:pt x="1009" y="716"/>
                    <a:pt x="1009" y="716"/>
                    <a:pt x="1009" y="716"/>
                  </a:cubicBezTo>
                  <a:cubicBezTo>
                    <a:pt x="1011" y="709"/>
                    <a:pt x="1011" y="709"/>
                    <a:pt x="1011" y="709"/>
                  </a:cubicBezTo>
                  <a:cubicBezTo>
                    <a:pt x="1008" y="707"/>
                    <a:pt x="1008" y="707"/>
                    <a:pt x="1008" y="707"/>
                  </a:cubicBezTo>
                  <a:cubicBezTo>
                    <a:pt x="1008" y="704"/>
                    <a:pt x="1008" y="704"/>
                    <a:pt x="1008" y="704"/>
                  </a:cubicBezTo>
                  <a:cubicBezTo>
                    <a:pt x="1008" y="698"/>
                    <a:pt x="1011" y="693"/>
                    <a:pt x="1016" y="689"/>
                  </a:cubicBezTo>
                  <a:cubicBezTo>
                    <a:pt x="1034" y="676"/>
                    <a:pt x="1034" y="676"/>
                    <a:pt x="1034" y="676"/>
                  </a:cubicBezTo>
                  <a:cubicBezTo>
                    <a:pt x="1035" y="675"/>
                    <a:pt x="1035" y="675"/>
                    <a:pt x="1035" y="675"/>
                  </a:cubicBezTo>
                  <a:cubicBezTo>
                    <a:pt x="1035" y="675"/>
                    <a:pt x="1035" y="675"/>
                    <a:pt x="1035" y="675"/>
                  </a:cubicBezTo>
                  <a:cubicBezTo>
                    <a:pt x="1035" y="674"/>
                    <a:pt x="1035" y="674"/>
                    <a:pt x="1035" y="674"/>
                  </a:cubicBezTo>
                  <a:cubicBezTo>
                    <a:pt x="1044" y="671"/>
                    <a:pt x="1050" y="669"/>
                    <a:pt x="1054" y="669"/>
                  </a:cubicBezTo>
                  <a:cubicBezTo>
                    <a:pt x="1069" y="668"/>
                    <a:pt x="1069" y="668"/>
                    <a:pt x="1069" y="668"/>
                  </a:cubicBezTo>
                  <a:cubicBezTo>
                    <a:pt x="1071" y="668"/>
                    <a:pt x="1071" y="668"/>
                    <a:pt x="1071" y="668"/>
                  </a:cubicBezTo>
                  <a:cubicBezTo>
                    <a:pt x="1071" y="668"/>
                    <a:pt x="1071" y="668"/>
                    <a:pt x="1071" y="668"/>
                  </a:cubicBezTo>
                  <a:cubicBezTo>
                    <a:pt x="1081" y="669"/>
                    <a:pt x="1081" y="669"/>
                    <a:pt x="1081" y="669"/>
                  </a:cubicBezTo>
                  <a:cubicBezTo>
                    <a:pt x="1088" y="645"/>
                    <a:pt x="1088" y="645"/>
                    <a:pt x="1088" y="645"/>
                  </a:cubicBezTo>
                  <a:cubicBezTo>
                    <a:pt x="1088" y="629"/>
                    <a:pt x="1088" y="629"/>
                    <a:pt x="1088" y="629"/>
                  </a:cubicBezTo>
                  <a:cubicBezTo>
                    <a:pt x="1088" y="618"/>
                    <a:pt x="1088" y="612"/>
                    <a:pt x="1090" y="610"/>
                  </a:cubicBezTo>
                  <a:cubicBezTo>
                    <a:pt x="1097" y="597"/>
                    <a:pt x="1097" y="597"/>
                    <a:pt x="1097" y="597"/>
                  </a:cubicBezTo>
                  <a:cubicBezTo>
                    <a:pt x="1089" y="586"/>
                    <a:pt x="1089" y="586"/>
                    <a:pt x="1089" y="586"/>
                  </a:cubicBezTo>
                  <a:cubicBezTo>
                    <a:pt x="1077" y="578"/>
                    <a:pt x="1077" y="578"/>
                    <a:pt x="1077" y="578"/>
                  </a:cubicBezTo>
                  <a:cubicBezTo>
                    <a:pt x="1053" y="571"/>
                    <a:pt x="1053" y="571"/>
                    <a:pt x="1053" y="571"/>
                  </a:cubicBezTo>
                  <a:cubicBezTo>
                    <a:pt x="1048" y="571"/>
                    <a:pt x="1039" y="566"/>
                    <a:pt x="1025" y="554"/>
                  </a:cubicBezTo>
                  <a:cubicBezTo>
                    <a:pt x="1011" y="547"/>
                    <a:pt x="1011" y="547"/>
                    <a:pt x="1011" y="547"/>
                  </a:cubicBezTo>
                  <a:cubicBezTo>
                    <a:pt x="1010" y="547"/>
                    <a:pt x="1010" y="547"/>
                    <a:pt x="1010" y="547"/>
                  </a:cubicBezTo>
                  <a:cubicBezTo>
                    <a:pt x="1009" y="546"/>
                    <a:pt x="1009" y="546"/>
                    <a:pt x="1009" y="546"/>
                  </a:cubicBezTo>
                  <a:cubicBezTo>
                    <a:pt x="991" y="525"/>
                    <a:pt x="991" y="525"/>
                    <a:pt x="991" y="525"/>
                  </a:cubicBezTo>
                  <a:cubicBezTo>
                    <a:pt x="975" y="525"/>
                    <a:pt x="975" y="525"/>
                    <a:pt x="975" y="525"/>
                  </a:cubicBezTo>
                  <a:cubicBezTo>
                    <a:pt x="974" y="524"/>
                    <a:pt x="974" y="524"/>
                    <a:pt x="974" y="524"/>
                  </a:cubicBezTo>
                  <a:cubicBezTo>
                    <a:pt x="973" y="524"/>
                    <a:pt x="973" y="524"/>
                    <a:pt x="973" y="524"/>
                  </a:cubicBezTo>
                  <a:cubicBezTo>
                    <a:pt x="959" y="516"/>
                    <a:pt x="959" y="516"/>
                    <a:pt x="959" y="516"/>
                  </a:cubicBezTo>
                  <a:cubicBezTo>
                    <a:pt x="950" y="528"/>
                    <a:pt x="950" y="528"/>
                    <a:pt x="950" y="528"/>
                  </a:cubicBezTo>
                  <a:cubicBezTo>
                    <a:pt x="948" y="573"/>
                    <a:pt x="948" y="573"/>
                    <a:pt x="948" y="573"/>
                  </a:cubicBezTo>
                  <a:cubicBezTo>
                    <a:pt x="951" y="590"/>
                    <a:pt x="951" y="590"/>
                    <a:pt x="951" y="590"/>
                  </a:cubicBezTo>
                  <a:cubicBezTo>
                    <a:pt x="958" y="590"/>
                    <a:pt x="958" y="590"/>
                    <a:pt x="958" y="590"/>
                  </a:cubicBezTo>
                  <a:cubicBezTo>
                    <a:pt x="959" y="591"/>
                    <a:pt x="959" y="591"/>
                    <a:pt x="959" y="591"/>
                  </a:cubicBezTo>
                  <a:cubicBezTo>
                    <a:pt x="972" y="595"/>
                    <a:pt x="972" y="595"/>
                    <a:pt x="972" y="595"/>
                  </a:cubicBezTo>
                  <a:cubicBezTo>
                    <a:pt x="972" y="596"/>
                    <a:pt x="972" y="596"/>
                    <a:pt x="972" y="596"/>
                  </a:cubicBezTo>
                  <a:cubicBezTo>
                    <a:pt x="972" y="597"/>
                    <a:pt x="972" y="597"/>
                    <a:pt x="972" y="597"/>
                  </a:cubicBezTo>
                  <a:cubicBezTo>
                    <a:pt x="979" y="614"/>
                    <a:pt x="979" y="614"/>
                    <a:pt x="979" y="614"/>
                  </a:cubicBezTo>
                  <a:cubicBezTo>
                    <a:pt x="980" y="614"/>
                    <a:pt x="980" y="614"/>
                    <a:pt x="980" y="614"/>
                  </a:cubicBezTo>
                  <a:cubicBezTo>
                    <a:pt x="980" y="615"/>
                    <a:pt x="980" y="615"/>
                    <a:pt x="980" y="615"/>
                  </a:cubicBezTo>
                  <a:cubicBezTo>
                    <a:pt x="980" y="615"/>
                    <a:pt x="980" y="615"/>
                    <a:pt x="980" y="615"/>
                  </a:cubicBezTo>
                  <a:cubicBezTo>
                    <a:pt x="980" y="616"/>
                    <a:pt x="980" y="616"/>
                    <a:pt x="980" y="616"/>
                  </a:cubicBezTo>
                  <a:cubicBezTo>
                    <a:pt x="976" y="645"/>
                    <a:pt x="976" y="645"/>
                    <a:pt x="976" y="645"/>
                  </a:cubicBezTo>
                  <a:cubicBezTo>
                    <a:pt x="976" y="647"/>
                    <a:pt x="976" y="647"/>
                    <a:pt x="976" y="647"/>
                  </a:cubicBezTo>
                  <a:cubicBezTo>
                    <a:pt x="976" y="648"/>
                    <a:pt x="976" y="648"/>
                    <a:pt x="976" y="648"/>
                  </a:cubicBezTo>
                  <a:cubicBezTo>
                    <a:pt x="975" y="649"/>
                    <a:pt x="975" y="649"/>
                    <a:pt x="975" y="649"/>
                  </a:cubicBezTo>
                  <a:cubicBezTo>
                    <a:pt x="970" y="652"/>
                    <a:pt x="966" y="654"/>
                    <a:pt x="961" y="657"/>
                  </a:cubicBezTo>
                  <a:cubicBezTo>
                    <a:pt x="960" y="658"/>
                    <a:pt x="960" y="658"/>
                    <a:pt x="960" y="658"/>
                  </a:cubicBezTo>
                  <a:cubicBezTo>
                    <a:pt x="959" y="657"/>
                    <a:pt x="959" y="657"/>
                    <a:pt x="959" y="657"/>
                  </a:cubicBezTo>
                  <a:cubicBezTo>
                    <a:pt x="958" y="657"/>
                    <a:pt x="958" y="657"/>
                    <a:pt x="958" y="657"/>
                  </a:cubicBezTo>
                  <a:cubicBezTo>
                    <a:pt x="951" y="655"/>
                    <a:pt x="951" y="655"/>
                    <a:pt x="951" y="655"/>
                  </a:cubicBezTo>
                  <a:cubicBezTo>
                    <a:pt x="935" y="661"/>
                    <a:pt x="935" y="661"/>
                    <a:pt x="935" y="661"/>
                  </a:cubicBezTo>
                  <a:cubicBezTo>
                    <a:pt x="935" y="661"/>
                    <a:pt x="935" y="661"/>
                    <a:pt x="935" y="661"/>
                  </a:cubicBezTo>
                  <a:cubicBezTo>
                    <a:pt x="935" y="664"/>
                    <a:pt x="935" y="664"/>
                    <a:pt x="935" y="664"/>
                  </a:cubicBezTo>
                  <a:cubicBezTo>
                    <a:pt x="936" y="665"/>
                    <a:pt x="936" y="665"/>
                    <a:pt x="936" y="665"/>
                  </a:cubicBezTo>
                  <a:cubicBezTo>
                    <a:pt x="939" y="691"/>
                    <a:pt x="939" y="691"/>
                    <a:pt x="939" y="691"/>
                  </a:cubicBezTo>
                  <a:cubicBezTo>
                    <a:pt x="939" y="694"/>
                    <a:pt x="937" y="696"/>
                    <a:pt x="934" y="697"/>
                  </a:cubicBezTo>
                  <a:cubicBezTo>
                    <a:pt x="922" y="697"/>
                    <a:pt x="922" y="697"/>
                    <a:pt x="922" y="697"/>
                  </a:cubicBezTo>
                  <a:cubicBezTo>
                    <a:pt x="916" y="696"/>
                    <a:pt x="913" y="694"/>
                    <a:pt x="910" y="692"/>
                  </a:cubicBezTo>
                  <a:cubicBezTo>
                    <a:pt x="899" y="683"/>
                    <a:pt x="899" y="683"/>
                    <a:pt x="899" y="683"/>
                  </a:cubicBezTo>
                  <a:cubicBezTo>
                    <a:pt x="898" y="682"/>
                    <a:pt x="898" y="682"/>
                    <a:pt x="898" y="682"/>
                  </a:cubicBezTo>
                  <a:cubicBezTo>
                    <a:pt x="897" y="682"/>
                    <a:pt x="897" y="682"/>
                    <a:pt x="897" y="682"/>
                  </a:cubicBezTo>
                  <a:cubicBezTo>
                    <a:pt x="897" y="681"/>
                    <a:pt x="897" y="681"/>
                    <a:pt x="897" y="681"/>
                  </a:cubicBezTo>
                  <a:cubicBezTo>
                    <a:pt x="890" y="665"/>
                    <a:pt x="890" y="665"/>
                    <a:pt x="890" y="665"/>
                  </a:cubicBezTo>
                  <a:cubicBezTo>
                    <a:pt x="888" y="663"/>
                    <a:pt x="884" y="660"/>
                    <a:pt x="874" y="657"/>
                  </a:cubicBezTo>
                  <a:cubicBezTo>
                    <a:pt x="873" y="657"/>
                    <a:pt x="873" y="657"/>
                    <a:pt x="873" y="657"/>
                  </a:cubicBezTo>
                  <a:cubicBezTo>
                    <a:pt x="872" y="657"/>
                    <a:pt x="872" y="657"/>
                    <a:pt x="872" y="657"/>
                  </a:cubicBezTo>
                  <a:cubicBezTo>
                    <a:pt x="858" y="647"/>
                    <a:pt x="858" y="647"/>
                    <a:pt x="858" y="647"/>
                  </a:cubicBezTo>
                  <a:cubicBezTo>
                    <a:pt x="857" y="647"/>
                    <a:pt x="857" y="647"/>
                    <a:pt x="857" y="647"/>
                  </a:cubicBezTo>
                  <a:cubicBezTo>
                    <a:pt x="857" y="645"/>
                    <a:pt x="857" y="645"/>
                    <a:pt x="857" y="645"/>
                  </a:cubicBezTo>
                  <a:cubicBezTo>
                    <a:pt x="857" y="645"/>
                    <a:pt x="857" y="645"/>
                    <a:pt x="857" y="645"/>
                  </a:cubicBezTo>
                  <a:cubicBezTo>
                    <a:pt x="853" y="629"/>
                    <a:pt x="853" y="629"/>
                    <a:pt x="853" y="629"/>
                  </a:cubicBezTo>
                  <a:cubicBezTo>
                    <a:pt x="855" y="616"/>
                    <a:pt x="855" y="616"/>
                    <a:pt x="855" y="616"/>
                  </a:cubicBezTo>
                  <a:cubicBezTo>
                    <a:pt x="856" y="616"/>
                    <a:pt x="856" y="616"/>
                    <a:pt x="856" y="616"/>
                  </a:cubicBezTo>
                  <a:cubicBezTo>
                    <a:pt x="856" y="616"/>
                    <a:pt x="856" y="616"/>
                    <a:pt x="856" y="616"/>
                  </a:cubicBezTo>
                  <a:cubicBezTo>
                    <a:pt x="856" y="616"/>
                    <a:pt x="856" y="616"/>
                    <a:pt x="856" y="616"/>
                  </a:cubicBezTo>
                  <a:cubicBezTo>
                    <a:pt x="861" y="609"/>
                    <a:pt x="861" y="609"/>
                    <a:pt x="861" y="609"/>
                  </a:cubicBezTo>
                  <a:cubicBezTo>
                    <a:pt x="861" y="604"/>
                    <a:pt x="861" y="604"/>
                    <a:pt x="861" y="604"/>
                  </a:cubicBezTo>
                  <a:cubicBezTo>
                    <a:pt x="856" y="587"/>
                    <a:pt x="856" y="587"/>
                    <a:pt x="856" y="587"/>
                  </a:cubicBezTo>
                  <a:cubicBezTo>
                    <a:pt x="842" y="574"/>
                    <a:pt x="842" y="574"/>
                    <a:pt x="842" y="574"/>
                  </a:cubicBezTo>
                  <a:cubicBezTo>
                    <a:pt x="842" y="572"/>
                    <a:pt x="842" y="572"/>
                    <a:pt x="842" y="572"/>
                  </a:cubicBezTo>
                  <a:cubicBezTo>
                    <a:pt x="838" y="533"/>
                    <a:pt x="838" y="533"/>
                    <a:pt x="838" y="533"/>
                  </a:cubicBezTo>
                  <a:cubicBezTo>
                    <a:pt x="829" y="523"/>
                    <a:pt x="829" y="523"/>
                    <a:pt x="829" y="523"/>
                  </a:cubicBezTo>
                  <a:cubicBezTo>
                    <a:pt x="828" y="523"/>
                    <a:pt x="828" y="523"/>
                    <a:pt x="828" y="523"/>
                  </a:cubicBezTo>
                  <a:cubicBezTo>
                    <a:pt x="827" y="522"/>
                    <a:pt x="827" y="522"/>
                    <a:pt x="827" y="522"/>
                  </a:cubicBezTo>
                  <a:cubicBezTo>
                    <a:pt x="827" y="522"/>
                    <a:pt x="827" y="522"/>
                    <a:pt x="827" y="522"/>
                  </a:cubicBezTo>
                  <a:cubicBezTo>
                    <a:pt x="819" y="504"/>
                    <a:pt x="819" y="504"/>
                    <a:pt x="819" y="504"/>
                  </a:cubicBezTo>
                  <a:cubicBezTo>
                    <a:pt x="784" y="500"/>
                    <a:pt x="784" y="500"/>
                    <a:pt x="784" y="500"/>
                  </a:cubicBezTo>
                  <a:cubicBezTo>
                    <a:pt x="776" y="497"/>
                    <a:pt x="770" y="491"/>
                    <a:pt x="766" y="484"/>
                  </a:cubicBezTo>
                  <a:cubicBezTo>
                    <a:pt x="751" y="484"/>
                    <a:pt x="751" y="484"/>
                    <a:pt x="751" y="484"/>
                  </a:cubicBezTo>
                  <a:cubicBezTo>
                    <a:pt x="745" y="482"/>
                    <a:pt x="739" y="478"/>
                    <a:pt x="732" y="471"/>
                  </a:cubicBezTo>
                  <a:cubicBezTo>
                    <a:pt x="730" y="469"/>
                    <a:pt x="730" y="469"/>
                    <a:pt x="730" y="469"/>
                  </a:cubicBezTo>
                  <a:cubicBezTo>
                    <a:pt x="727" y="465"/>
                    <a:pt x="723" y="460"/>
                    <a:pt x="719" y="452"/>
                  </a:cubicBezTo>
                  <a:cubicBezTo>
                    <a:pt x="719" y="452"/>
                    <a:pt x="719" y="452"/>
                    <a:pt x="719" y="452"/>
                  </a:cubicBezTo>
                  <a:cubicBezTo>
                    <a:pt x="718" y="451"/>
                    <a:pt x="718" y="451"/>
                    <a:pt x="718" y="451"/>
                  </a:cubicBezTo>
                  <a:cubicBezTo>
                    <a:pt x="715" y="436"/>
                    <a:pt x="715" y="436"/>
                    <a:pt x="715" y="436"/>
                  </a:cubicBezTo>
                  <a:cubicBezTo>
                    <a:pt x="715" y="436"/>
                    <a:pt x="715" y="436"/>
                    <a:pt x="715" y="436"/>
                  </a:cubicBezTo>
                  <a:cubicBezTo>
                    <a:pt x="715" y="435"/>
                    <a:pt x="715" y="435"/>
                    <a:pt x="715" y="435"/>
                  </a:cubicBezTo>
                  <a:cubicBezTo>
                    <a:pt x="715" y="434"/>
                    <a:pt x="715" y="434"/>
                    <a:pt x="715" y="434"/>
                  </a:cubicBezTo>
                  <a:cubicBezTo>
                    <a:pt x="715" y="434"/>
                    <a:pt x="715" y="434"/>
                    <a:pt x="715" y="434"/>
                  </a:cubicBezTo>
                  <a:cubicBezTo>
                    <a:pt x="721" y="404"/>
                    <a:pt x="721" y="404"/>
                    <a:pt x="721" y="404"/>
                  </a:cubicBezTo>
                  <a:cubicBezTo>
                    <a:pt x="721" y="403"/>
                    <a:pt x="721" y="403"/>
                    <a:pt x="721" y="403"/>
                  </a:cubicBezTo>
                  <a:cubicBezTo>
                    <a:pt x="727" y="390"/>
                    <a:pt x="727" y="390"/>
                    <a:pt x="727" y="390"/>
                  </a:cubicBezTo>
                  <a:cubicBezTo>
                    <a:pt x="727" y="389"/>
                    <a:pt x="727" y="389"/>
                    <a:pt x="727" y="389"/>
                  </a:cubicBezTo>
                  <a:cubicBezTo>
                    <a:pt x="727" y="388"/>
                    <a:pt x="727" y="388"/>
                    <a:pt x="727" y="388"/>
                  </a:cubicBezTo>
                  <a:cubicBezTo>
                    <a:pt x="728" y="388"/>
                    <a:pt x="728" y="388"/>
                    <a:pt x="728" y="388"/>
                  </a:cubicBezTo>
                  <a:cubicBezTo>
                    <a:pt x="764" y="373"/>
                    <a:pt x="764" y="373"/>
                    <a:pt x="764" y="373"/>
                  </a:cubicBezTo>
                  <a:cubicBezTo>
                    <a:pt x="779" y="356"/>
                    <a:pt x="779" y="356"/>
                    <a:pt x="779" y="356"/>
                  </a:cubicBezTo>
                  <a:cubicBezTo>
                    <a:pt x="781" y="341"/>
                    <a:pt x="781" y="341"/>
                    <a:pt x="781" y="341"/>
                  </a:cubicBezTo>
                  <a:cubicBezTo>
                    <a:pt x="780" y="331"/>
                    <a:pt x="780" y="331"/>
                    <a:pt x="780" y="331"/>
                  </a:cubicBezTo>
                  <a:cubicBezTo>
                    <a:pt x="774" y="318"/>
                    <a:pt x="770" y="310"/>
                    <a:pt x="770" y="306"/>
                  </a:cubicBezTo>
                  <a:cubicBezTo>
                    <a:pt x="762" y="307"/>
                    <a:pt x="762" y="307"/>
                    <a:pt x="762" y="307"/>
                  </a:cubicBezTo>
                  <a:cubicBezTo>
                    <a:pt x="749" y="306"/>
                    <a:pt x="749" y="306"/>
                    <a:pt x="749" y="306"/>
                  </a:cubicBezTo>
                  <a:cubicBezTo>
                    <a:pt x="746" y="307"/>
                    <a:pt x="738" y="315"/>
                    <a:pt x="728" y="328"/>
                  </a:cubicBezTo>
                  <a:cubicBezTo>
                    <a:pt x="711" y="343"/>
                    <a:pt x="711" y="343"/>
                    <a:pt x="711" y="343"/>
                  </a:cubicBezTo>
                  <a:cubicBezTo>
                    <a:pt x="710" y="343"/>
                    <a:pt x="710" y="343"/>
                    <a:pt x="710" y="343"/>
                  </a:cubicBezTo>
                  <a:cubicBezTo>
                    <a:pt x="709" y="344"/>
                    <a:pt x="709" y="344"/>
                    <a:pt x="709" y="344"/>
                  </a:cubicBezTo>
                  <a:cubicBezTo>
                    <a:pt x="697" y="347"/>
                    <a:pt x="688" y="349"/>
                    <a:pt x="683" y="347"/>
                  </a:cubicBezTo>
                  <a:lnTo>
                    <a:pt x="652" y="33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xmlns="" id="{01A495C7-9225-492F-9AD0-B66E48FE65F2}"/>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0"/>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xmlns="" id="{0EDD09F6-391A-4F2F-A266-631D7F3B4287}"/>
                </a:ext>
              </a:extLst>
            </p:cNvPr>
            <p:cNvSpPr>
              <a:spLocks/>
            </p:cNvSpPr>
            <p:nvPr/>
          </p:nvSpPr>
          <p:spPr bwMode="auto">
            <a:xfrm>
              <a:off x="-4356655" y="-452765"/>
              <a:ext cx="882650" cy="1022350"/>
            </a:xfrm>
            <a:custGeom>
              <a:avLst/>
              <a:gdLst>
                <a:gd name="T0" fmla="*/ 360 w 417"/>
                <a:gd name="T1" fmla="*/ 82 h 483"/>
                <a:gd name="T2" fmla="*/ 351 w 417"/>
                <a:gd name="T3" fmla="*/ 64 h 483"/>
                <a:gd name="T4" fmla="*/ 345 w 417"/>
                <a:gd name="T5" fmla="*/ 30 h 483"/>
                <a:gd name="T6" fmla="*/ 328 w 417"/>
                <a:gd name="T7" fmla="*/ 41 h 483"/>
                <a:gd name="T8" fmla="*/ 300 w 417"/>
                <a:gd name="T9" fmla="*/ 37 h 483"/>
                <a:gd name="T10" fmla="*/ 300 w 417"/>
                <a:gd name="T11" fmla="*/ 17 h 483"/>
                <a:gd name="T12" fmla="*/ 293 w 417"/>
                <a:gd name="T13" fmla="*/ 24 h 483"/>
                <a:gd name="T14" fmla="*/ 262 w 417"/>
                <a:gd name="T15" fmla="*/ 53 h 483"/>
                <a:gd name="T16" fmla="*/ 257 w 417"/>
                <a:gd name="T17" fmla="*/ 53 h 483"/>
                <a:gd name="T18" fmla="*/ 238 w 417"/>
                <a:gd name="T19" fmla="*/ 39 h 483"/>
                <a:gd name="T20" fmla="*/ 221 w 417"/>
                <a:gd name="T21" fmla="*/ 33 h 483"/>
                <a:gd name="T22" fmla="*/ 180 w 417"/>
                <a:gd name="T23" fmla="*/ 19 h 483"/>
                <a:gd name="T24" fmla="*/ 158 w 417"/>
                <a:gd name="T25" fmla="*/ 10 h 483"/>
                <a:gd name="T26" fmla="*/ 113 w 417"/>
                <a:gd name="T27" fmla="*/ 1 h 483"/>
                <a:gd name="T28" fmla="*/ 95 w 417"/>
                <a:gd name="T29" fmla="*/ 38 h 483"/>
                <a:gd name="T30" fmla="*/ 83 w 417"/>
                <a:gd name="T31" fmla="*/ 38 h 483"/>
                <a:gd name="T32" fmla="*/ 35 w 417"/>
                <a:gd name="T33" fmla="*/ 62 h 483"/>
                <a:gd name="T34" fmla="*/ 31 w 417"/>
                <a:gd name="T35" fmla="*/ 175 h 483"/>
                <a:gd name="T36" fmla="*/ 22 w 417"/>
                <a:gd name="T37" fmla="*/ 200 h 483"/>
                <a:gd name="T38" fmla="*/ 2 w 417"/>
                <a:gd name="T39" fmla="*/ 263 h 483"/>
                <a:gd name="T40" fmla="*/ 17 w 417"/>
                <a:gd name="T41" fmla="*/ 268 h 483"/>
                <a:gd name="T42" fmla="*/ 40 w 417"/>
                <a:gd name="T43" fmla="*/ 303 h 483"/>
                <a:gd name="T44" fmla="*/ 33 w 417"/>
                <a:gd name="T45" fmla="*/ 318 h 483"/>
                <a:gd name="T46" fmla="*/ 58 w 417"/>
                <a:gd name="T47" fmla="*/ 380 h 483"/>
                <a:gd name="T48" fmla="*/ 91 w 417"/>
                <a:gd name="T49" fmla="*/ 364 h 483"/>
                <a:gd name="T50" fmla="*/ 111 w 417"/>
                <a:gd name="T51" fmla="*/ 365 h 483"/>
                <a:gd name="T52" fmla="*/ 126 w 417"/>
                <a:gd name="T53" fmla="*/ 338 h 483"/>
                <a:gd name="T54" fmla="*/ 165 w 417"/>
                <a:gd name="T55" fmla="*/ 325 h 483"/>
                <a:gd name="T56" fmla="*/ 185 w 417"/>
                <a:gd name="T57" fmla="*/ 364 h 483"/>
                <a:gd name="T58" fmla="*/ 194 w 417"/>
                <a:gd name="T59" fmla="*/ 397 h 483"/>
                <a:gd name="T60" fmla="*/ 170 w 417"/>
                <a:gd name="T61" fmla="*/ 446 h 483"/>
                <a:gd name="T62" fmla="*/ 203 w 417"/>
                <a:gd name="T63" fmla="*/ 450 h 483"/>
                <a:gd name="T64" fmla="*/ 214 w 417"/>
                <a:gd name="T65" fmla="*/ 480 h 483"/>
                <a:gd name="T66" fmla="*/ 246 w 417"/>
                <a:gd name="T67" fmla="*/ 472 h 483"/>
                <a:gd name="T68" fmla="*/ 261 w 417"/>
                <a:gd name="T69" fmla="*/ 429 h 483"/>
                <a:gd name="T70" fmla="*/ 324 w 417"/>
                <a:gd name="T71" fmla="*/ 455 h 483"/>
                <a:gd name="T72" fmla="*/ 307 w 417"/>
                <a:gd name="T73" fmla="*/ 414 h 483"/>
                <a:gd name="T74" fmla="*/ 309 w 417"/>
                <a:gd name="T75" fmla="*/ 410 h 483"/>
                <a:gd name="T76" fmla="*/ 400 w 417"/>
                <a:gd name="T77" fmla="*/ 399 h 483"/>
                <a:gd name="T78" fmla="*/ 401 w 417"/>
                <a:gd name="T79" fmla="*/ 397 h 483"/>
                <a:gd name="T80" fmla="*/ 401 w 417"/>
                <a:gd name="T81" fmla="*/ 393 h 483"/>
                <a:gd name="T82" fmla="*/ 398 w 417"/>
                <a:gd name="T83" fmla="*/ 342 h 483"/>
                <a:gd name="T84" fmla="*/ 410 w 417"/>
                <a:gd name="T85" fmla="*/ 322 h 483"/>
                <a:gd name="T86" fmla="*/ 392 w 417"/>
                <a:gd name="T87" fmla="*/ 303 h 483"/>
                <a:gd name="T88" fmla="*/ 381 w 417"/>
                <a:gd name="T89" fmla="*/ 237 h 483"/>
                <a:gd name="T90" fmla="*/ 363 w 417"/>
                <a:gd name="T91" fmla="*/ 245 h 483"/>
                <a:gd name="T92" fmla="*/ 360 w 417"/>
                <a:gd name="T93" fmla="*/ 203 h 483"/>
                <a:gd name="T94" fmla="*/ 392 w 417"/>
                <a:gd name="T95" fmla="*/ 120 h 483"/>
                <a:gd name="T96" fmla="*/ 361 w 417"/>
                <a:gd name="T97" fmla="*/ 8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83">
                  <a:moveTo>
                    <a:pt x="361" y="83"/>
                  </a:moveTo>
                  <a:cubicBezTo>
                    <a:pt x="362" y="82"/>
                    <a:pt x="362" y="82"/>
                    <a:pt x="362" y="82"/>
                  </a:cubicBezTo>
                  <a:cubicBezTo>
                    <a:pt x="360" y="82"/>
                    <a:pt x="360" y="82"/>
                    <a:pt x="360" y="82"/>
                  </a:cubicBezTo>
                  <a:cubicBezTo>
                    <a:pt x="360" y="80"/>
                    <a:pt x="360" y="80"/>
                    <a:pt x="360" y="80"/>
                  </a:cubicBezTo>
                  <a:cubicBezTo>
                    <a:pt x="352" y="65"/>
                    <a:pt x="352" y="65"/>
                    <a:pt x="352" y="65"/>
                  </a:cubicBezTo>
                  <a:cubicBezTo>
                    <a:pt x="351" y="64"/>
                    <a:pt x="351" y="64"/>
                    <a:pt x="351" y="64"/>
                  </a:cubicBezTo>
                  <a:cubicBezTo>
                    <a:pt x="351" y="62"/>
                    <a:pt x="351" y="62"/>
                    <a:pt x="351" y="62"/>
                  </a:cubicBezTo>
                  <a:cubicBezTo>
                    <a:pt x="353" y="39"/>
                    <a:pt x="353" y="39"/>
                    <a:pt x="353" y="39"/>
                  </a:cubicBezTo>
                  <a:cubicBezTo>
                    <a:pt x="353" y="37"/>
                    <a:pt x="350" y="34"/>
                    <a:pt x="345" y="30"/>
                  </a:cubicBezTo>
                  <a:cubicBezTo>
                    <a:pt x="339" y="30"/>
                    <a:pt x="339" y="30"/>
                    <a:pt x="339" y="30"/>
                  </a:cubicBezTo>
                  <a:cubicBezTo>
                    <a:pt x="329" y="41"/>
                    <a:pt x="329" y="41"/>
                    <a:pt x="329" y="41"/>
                  </a:cubicBezTo>
                  <a:cubicBezTo>
                    <a:pt x="328" y="41"/>
                    <a:pt x="328" y="41"/>
                    <a:pt x="328" y="41"/>
                  </a:cubicBezTo>
                  <a:cubicBezTo>
                    <a:pt x="328" y="41"/>
                    <a:pt x="328" y="41"/>
                    <a:pt x="328" y="41"/>
                  </a:cubicBezTo>
                  <a:cubicBezTo>
                    <a:pt x="304" y="53"/>
                    <a:pt x="304" y="53"/>
                    <a:pt x="304" y="53"/>
                  </a:cubicBezTo>
                  <a:cubicBezTo>
                    <a:pt x="300" y="37"/>
                    <a:pt x="300" y="37"/>
                    <a:pt x="300" y="37"/>
                  </a:cubicBezTo>
                  <a:cubicBezTo>
                    <a:pt x="300" y="35"/>
                    <a:pt x="300" y="35"/>
                    <a:pt x="300" y="35"/>
                  </a:cubicBezTo>
                  <a:cubicBezTo>
                    <a:pt x="302" y="27"/>
                    <a:pt x="302" y="27"/>
                    <a:pt x="302" y="27"/>
                  </a:cubicBezTo>
                  <a:cubicBezTo>
                    <a:pt x="300" y="17"/>
                    <a:pt x="300" y="17"/>
                    <a:pt x="300" y="17"/>
                  </a:cubicBezTo>
                  <a:cubicBezTo>
                    <a:pt x="297" y="16"/>
                    <a:pt x="297" y="16"/>
                    <a:pt x="297" y="16"/>
                  </a:cubicBezTo>
                  <a:cubicBezTo>
                    <a:pt x="294" y="24"/>
                    <a:pt x="294" y="24"/>
                    <a:pt x="294" y="24"/>
                  </a:cubicBezTo>
                  <a:cubicBezTo>
                    <a:pt x="293" y="24"/>
                    <a:pt x="293" y="24"/>
                    <a:pt x="293" y="24"/>
                  </a:cubicBezTo>
                  <a:cubicBezTo>
                    <a:pt x="293" y="25"/>
                    <a:pt x="293" y="25"/>
                    <a:pt x="293" y="25"/>
                  </a:cubicBezTo>
                  <a:cubicBezTo>
                    <a:pt x="263" y="51"/>
                    <a:pt x="263" y="51"/>
                    <a:pt x="263" y="51"/>
                  </a:cubicBezTo>
                  <a:cubicBezTo>
                    <a:pt x="262" y="53"/>
                    <a:pt x="262" y="53"/>
                    <a:pt x="262" y="53"/>
                  </a:cubicBezTo>
                  <a:cubicBezTo>
                    <a:pt x="261" y="53"/>
                    <a:pt x="261" y="53"/>
                    <a:pt x="261" y="53"/>
                  </a:cubicBezTo>
                  <a:cubicBezTo>
                    <a:pt x="259" y="53"/>
                    <a:pt x="259" y="53"/>
                    <a:pt x="259" y="53"/>
                  </a:cubicBezTo>
                  <a:cubicBezTo>
                    <a:pt x="257" y="53"/>
                    <a:pt x="257" y="53"/>
                    <a:pt x="257" y="53"/>
                  </a:cubicBezTo>
                  <a:cubicBezTo>
                    <a:pt x="248" y="49"/>
                    <a:pt x="248" y="49"/>
                    <a:pt x="248" y="49"/>
                  </a:cubicBezTo>
                  <a:cubicBezTo>
                    <a:pt x="247" y="48"/>
                    <a:pt x="247" y="48"/>
                    <a:pt x="247" y="48"/>
                  </a:cubicBezTo>
                  <a:cubicBezTo>
                    <a:pt x="238" y="39"/>
                    <a:pt x="238" y="39"/>
                    <a:pt x="238" y="39"/>
                  </a:cubicBezTo>
                  <a:cubicBezTo>
                    <a:pt x="222" y="34"/>
                    <a:pt x="222" y="34"/>
                    <a:pt x="222" y="34"/>
                  </a:cubicBezTo>
                  <a:cubicBezTo>
                    <a:pt x="222" y="34"/>
                    <a:pt x="222" y="34"/>
                    <a:pt x="222" y="34"/>
                  </a:cubicBezTo>
                  <a:cubicBezTo>
                    <a:pt x="221" y="33"/>
                    <a:pt x="221" y="33"/>
                    <a:pt x="221" y="33"/>
                  </a:cubicBezTo>
                  <a:cubicBezTo>
                    <a:pt x="212" y="26"/>
                    <a:pt x="212" y="26"/>
                    <a:pt x="212" y="26"/>
                  </a:cubicBezTo>
                  <a:cubicBezTo>
                    <a:pt x="180" y="19"/>
                    <a:pt x="180" y="19"/>
                    <a:pt x="180" y="19"/>
                  </a:cubicBezTo>
                  <a:cubicBezTo>
                    <a:pt x="180" y="19"/>
                    <a:pt x="180" y="19"/>
                    <a:pt x="180" y="19"/>
                  </a:cubicBezTo>
                  <a:cubicBezTo>
                    <a:pt x="179" y="19"/>
                    <a:pt x="179" y="19"/>
                    <a:pt x="179" y="19"/>
                  </a:cubicBezTo>
                  <a:cubicBezTo>
                    <a:pt x="158" y="9"/>
                    <a:pt x="158" y="9"/>
                    <a:pt x="158" y="9"/>
                  </a:cubicBezTo>
                  <a:cubicBezTo>
                    <a:pt x="158" y="10"/>
                    <a:pt x="158" y="10"/>
                    <a:pt x="158" y="10"/>
                  </a:cubicBezTo>
                  <a:cubicBezTo>
                    <a:pt x="141" y="2"/>
                    <a:pt x="141" y="2"/>
                    <a:pt x="141" y="2"/>
                  </a:cubicBezTo>
                  <a:cubicBezTo>
                    <a:pt x="120" y="0"/>
                    <a:pt x="120" y="0"/>
                    <a:pt x="120" y="0"/>
                  </a:cubicBezTo>
                  <a:cubicBezTo>
                    <a:pt x="113" y="1"/>
                    <a:pt x="113" y="1"/>
                    <a:pt x="113" y="1"/>
                  </a:cubicBezTo>
                  <a:cubicBezTo>
                    <a:pt x="119" y="37"/>
                    <a:pt x="119" y="37"/>
                    <a:pt x="119" y="37"/>
                  </a:cubicBezTo>
                  <a:cubicBezTo>
                    <a:pt x="116" y="37"/>
                    <a:pt x="116" y="37"/>
                    <a:pt x="116" y="37"/>
                  </a:cubicBezTo>
                  <a:cubicBezTo>
                    <a:pt x="95" y="38"/>
                    <a:pt x="95" y="38"/>
                    <a:pt x="95" y="38"/>
                  </a:cubicBezTo>
                  <a:cubicBezTo>
                    <a:pt x="84" y="38"/>
                    <a:pt x="84" y="38"/>
                    <a:pt x="84" y="38"/>
                  </a:cubicBezTo>
                  <a:cubicBezTo>
                    <a:pt x="83" y="38"/>
                    <a:pt x="83" y="38"/>
                    <a:pt x="83" y="38"/>
                  </a:cubicBezTo>
                  <a:cubicBezTo>
                    <a:pt x="83" y="38"/>
                    <a:pt x="83" y="38"/>
                    <a:pt x="83" y="38"/>
                  </a:cubicBezTo>
                  <a:cubicBezTo>
                    <a:pt x="71" y="31"/>
                    <a:pt x="71" y="31"/>
                    <a:pt x="71" y="31"/>
                  </a:cubicBezTo>
                  <a:cubicBezTo>
                    <a:pt x="52" y="39"/>
                    <a:pt x="52" y="39"/>
                    <a:pt x="52" y="39"/>
                  </a:cubicBezTo>
                  <a:cubicBezTo>
                    <a:pt x="35" y="62"/>
                    <a:pt x="35" y="62"/>
                    <a:pt x="35" y="62"/>
                  </a:cubicBezTo>
                  <a:cubicBezTo>
                    <a:pt x="19" y="104"/>
                    <a:pt x="19" y="104"/>
                    <a:pt x="19" y="104"/>
                  </a:cubicBezTo>
                  <a:cubicBezTo>
                    <a:pt x="24" y="149"/>
                    <a:pt x="24" y="149"/>
                    <a:pt x="24" y="149"/>
                  </a:cubicBezTo>
                  <a:cubicBezTo>
                    <a:pt x="31" y="175"/>
                    <a:pt x="31" y="175"/>
                    <a:pt x="31" y="175"/>
                  </a:cubicBezTo>
                  <a:cubicBezTo>
                    <a:pt x="32" y="178"/>
                    <a:pt x="32" y="179"/>
                    <a:pt x="31" y="180"/>
                  </a:cubicBezTo>
                  <a:cubicBezTo>
                    <a:pt x="28" y="181"/>
                    <a:pt x="28" y="181"/>
                    <a:pt x="28" y="181"/>
                  </a:cubicBezTo>
                  <a:cubicBezTo>
                    <a:pt x="23" y="184"/>
                    <a:pt x="21" y="190"/>
                    <a:pt x="22" y="200"/>
                  </a:cubicBezTo>
                  <a:cubicBezTo>
                    <a:pt x="32" y="240"/>
                    <a:pt x="32" y="240"/>
                    <a:pt x="32" y="240"/>
                  </a:cubicBezTo>
                  <a:cubicBezTo>
                    <a:pt x="29" y="242"/>
                    <a:pt x="29" y="242"/>
                    <a:pt x="29" y="242"/>
                  </a:cubicBezTo>
                  <a:cubicBezTo>
                    <a:pt x="12" y="251"/>
                    <a:pt x="3" y="259"/>
                    <a:pt x="2" y="263"/>
                  </a:cubicBezTo>
                  <a:cubicBezTo>
                    <a:pt x="0" y="276"/>
                    <a:pt x="0" y="276"/>
                    <a:pt x="0" y="276"/>
                  </a:cubicBezTo>
                  <a:cubicBezTo>
                    <a:pt x="16" y="269"/>
                    <a:pt x="16" y="269"/>
                    <a:pt x="16" y="269"/>
                  </a:cubicBezTo>
                  <a:cubicBezTo>
                    <a:pt x="17" y="268"/>
                    <a:pt x="17" y="268"/>
                    <a:pt x="17" y="268"/>
                  </a:cubicBezTo>
                  <a:cubicBezTo>
                    <a:pt x="18" y="268"/>
                    <a:pt x="18" y="268"/>
                    <a:pt x="18" y="268"/>
                  </a:cubicBezTo>
                  <a:cubicBezTo>
                    <a:pt x="30" y="268"/>
                    <a:pt x="37" y="272"/>
                    <a:pt x="38" y="282"/>
                  </a:cubicBezTo>
                  <a:cubicBezTo>
                    <a:pt x="40" y="303"/>
                    <a:pt x="40" y="303"/>
                    <a:pt x="40" y="303"/>
                  </a:cubicBezTo>
                  <a:cubicBezTo>
                    <a:pt x="39" y="306"/>
                    <a:pt x="39" y="306"/>
                    <a:pt x="39" y="306"/>
                  </a:cubicBezTo>
                  <a:cubicBezTo>
                    <a:pt x="38" y="308"/>
                    <a:pt x="38" y="308"/>
                    <a:pt x="38" y="308"/>
                  </a:cubicBezTo>
                  <a:cubicBezTo>
                    <a:pt x="35" y="311"/>
                    <a:pt x="33" y="314"/>
                    <a:pt x="33" y="318"/>
                  </a:cubicBezTo>
                  <a:cubicBezTo>
                    <a:pt x="30" y="340"/>
                    <a:pt x="30" y="340"/>
                    <a:pt x="30" y="340"/>
                  </a:cubicBezTo>
                  <a:cubicBezTo>
                    <a:pt x="31" y="347"/>
                    <a:pt x="34" y="353"/>
                    <a:pt x="38" y="356"/>
                  </a:cubicBezTo>
                  <a:cubicBezTo>
                    <a:pt x="58" y="380"/>
                    <a:pt x="58" y="380"/>
                    <a:pt x="58" y="380"/>
                  </a:cubicBezTo>
                  <a:cubicBezTo>
                    <a:pt x="76" y="366"/>
                    <a:pt x="76" y="366"/>
                    <a:pt x="76" y="366"/>
                  </a:cubicBezTo>
                  <a:cubicBezTo>
                    <a:pt x="90" y="364"/>
                    <a:pt x="90" y="364"/>
                    <a:pt x="90" y="364"/>
                  </a:cubicBezTo>
                  <a:cubicBezTo>
                    <a:pt x="91" y="364"/>
                    <a:pt x="91" y="364"/>
                    <a:pt x="91" y="364"/>
                  </a:cubicBezTo>
                  <a:cubicBezTo>
                    <a:pt x="92" y="366"/>
                    <a:pt x="92" y="366"/>
                    <a:pt x="92" y="366"/>
                  </a:cubicBezTo>
                  <a:cubicBezTo>
                    <a:pt x="102" y="369"/>
                    <a:pt x="102" y="369"/>
                    <a:pt x="102" y="369"/>
                  </a:cubicBezTo>
                  <a:cubicBezTo>
                    <a:pt x="105" y="369"/>
                    <a:pt x="108" y="368"/>
                    <a:pt x="111" y="365"/>
                  </a:cubicBezTo>
                  <a:cubicBezTo>
                    <a:pt x="119" y="352"/>
                    <a:pt x="119" y="352"/>
                    <a:pt x="119" y="352"/>
                  </a:cubicBezTo>
                  <a:cubicBezTo>
                    <a:pt x="117" y="344"/>
                    <a:pt x="117" y="344"/>
                    <a:pt x="117" y="344"/>
                  </a:cubicBezTo>
                  <a:cubicBezTo>
                    <a:pt x="119" y="342"/>
                    <a:pt x="122" y="340"/>
                    <a:pt x="126" y="338"/>
                  </a:cubicBezTo>
                  <a:cubicBezTo>
                    <a:pt x="149" y="338"/>
                    <a:pt x="149" y="338"/>
                    <a:pt x="149" y="338"/>
                  </a:cubicBezTo>
                  <a:cubicBezTo>
                    <a:pt x="153" y="340"/>
                    <a:pt x="156" y="339"/>
                    <a:pt x="156" y="337"/>
                  </a:cubicBezTo>
                  <a:cubicBezTo>
                    <a:pt x="159" y="330"/>
                    <a:pt x="162" y="327"/>
                    <a:pt x="165" y="325"/>
                  </a:cubicBezTo>
                  <a:cubicBezTo>
                    <a:pt x="167" y="325"/>
                    <a:pt x="172" y="326"/>
                    <a:pt x="175" y="329"/>
                  </a:cubicBezTo>
                  <a:cubicBezTo>
                    <a:pt x="182" y="335"/>
                    <a:pt x="187" y="340"/>
                    <a:pt x="187" y="346"/>
                  </a:cubicBezTo>
                  <a:cubicBezTo>
                    <a:pt x="185" y="364"/>
                    <a:pt x="185" y="364"/>
                    <a:pt x="185" y="364"/>
                  </a:cubicBezTo>
                  <a:cubicBezTo>
                    <a:pt x="189" y="367"/>
                    <a:pt x="189" y="367"/>
                    <a:pt x="189" y="367"/>
                  </a:cubicBezTo>
                  <a:cubicBezTo>
                    <a:pt x="194" y="371"/>
                    <a:pt x="198" y="376"/>
                    <a:pt x="198" y="380"/>
                  </a:cubicBezTo>
                  <a:cubicBezTo>
                    <a:pt x="194" y="397"/>
                    <a:pt x="194" y="397"/>
                    <a:pt x="194" y="397"/>
                  </a:cubicBezTo>
                  <a:cubicBezTo>
                    <a:pt x="191" y="407"/>
                    <a:pt x="189" y="414"/>
                    <a:pt x="185" y="416"/>
                  </a:cubicBezTo>
                  <a:cubicBezTo>
                    <a:pt x="185" y="415"/>
                    <a:pt x="185" y="415"/>
                    <a:pt x="185" y="415"/>
                  </a:cubicBezTo>
                  <a:cubicBezTo>
                    <a:pt x="170" y="446"/>
                    <a:pt x="170" y="446"/>
                    <a:pt x="170" y="446"/>
                  </a:cubicBezTo>
                  <a:cubicBezTo>
                    <a:pt x="175" y="447"/>
                    <a:pt x="175" y="447"/>
                    <a:pt x="175" y="447"/>
                  </a:cubicBezTo>
                  <a:cubicBezTo>
                    <a:pt x="198" y="448"/>
                    <a:pt x="198" y="448"/>
                    <a:pt x="198" y="448"/>
                  </a:cubicBezTo>
                  <a:cubicBezTo>
                    <a:pt x="203" y="450"/>
                    <a:pt x="203" y="450"/>
                    <a:pt x="203" y="450"/>
                  </a:cubicBezTo>
                  <a:cubicBezTo>
                    <a:pt x="201" y="454"/>
                    <a:pt x="201" y="454"/>
                    <a:pt x="201" y="454"/>
                  </a:cubicBezTo>
                  <a:cubicBezTo>
                    <a:pt x="198" y="464"/>
                    <a:pt x="197" y="471"/>
                    <a:pt x="198" y="475"/>
                  </a:cubicBezTo>
                  <a:cubicBezTo>
                    <a:pt x="206" y="480"/>
                    <a:pt x="211" y="483"/>
                    <a:pt x="214" y="480"/>
                  </a:cubicBezTo>
                  <a:cubicBezTo>
                    <a:pt x="227" y="474"/>
                    <a:pt x="227" y="474"/>
                    <a:pt x="227" y="474"/>
                  </a:cubicBezTo>
                  <a:cubicBezTo>
                    <a:pt x="234" y="472"/>
                    <a:pt x="234" y="472"/>
                    <a:pt x="234" y="472"/>
                  </a:cubicBezTo>
                  <a:cubicBezTo>
                    <a:pt x="246" y="472"/>
                    <a:pt x="246" y="472"/>
                    <a:pt x="246" y="472"/>
                  </a:cubicBezTo>
                  <a:cubicBezTo>
                    <a:pt x="259" y="458"/>
                    <a:pt x="259" y="458"/>
                    <a:pt x="259" y="458"/>
                  </a:cubicBezTo>
                  <a:cubicBezTo>
                    <a:pt x="259" y="442"/>
                    <a:pt x="259" y="442"/>
                    <a:pt x="259" y="442"/>
                  </a:cubicBezTo>
                  <a:cubicBezTo>
                    <a:pt x="258" y="436"/>
                    <a:pt x="259" y="432"/>
                    <a:pt x="261" y="429"/>
                  </a:cubicBezTo>
                  <a:cubicBezTo>
                    <a:pt x="265" y="426"/>
                    <a:pt x="272" y="426"/>
                    <a:pt x="284" y="433"/>
                  </a:cubicBezTo>
                  <a:cubicBezTo>
                    <a:pt x="307" y="447"/>
                    <a:pt x="307" y="447"/>
                    <a:pt x="307" y="447"/>
                  </a:cubicBezTo>
                  <a:cubicBezTo>
                    <a:pt x="315" y="453"/>
                    <a:pt x="320" y="455"/>
                    <a:pt x="324" y="455"/>
                  </a:cubicBezTo>
                  <a:cubicBezTo>
                    <a:pt x="324" y="454"/>
                    <a:pt x="324" y="454"/>
                    <a:pt x="324" y="454"/>
                  </a:cubicBezTo>
                  <a:cubicBezTo>
                    <a:pt x="326" y="450"/>
                    <a:pt x="324" y="443"/>
                    <a:pt x="320" y="433"/>
                  </a:cubicBezTo>
                  <a:cubicBezTo>
                    <a:pt x="307" y="414"/>
                    <a:pt x="307" y="414"/>
                    <a:pt x="307" y="414"/>
                  </a:cubicBezTo>
                  <a:cubicBezTo>
                    <a:pt x="307" y="412"/>
                    <a:pt x="307" y="412"/>
                    <a:pt x="307" y="412"/>
                  </a:cubicBezTo>
                  <a:cubicBezTo>
                    <a:pt x="308" y="412"/>
                    <a:pt x="308" y="412"/>
                    <a:pt x="308" y="412"/>
                  </a:cubicBezTo>
                  <a:cubicBezTo>
                    <a:pt x="309" y="410"/>
                    <a:pt x="309" y="410"/>
                    <a:pt x="309" y="410"/>
                  </a:cubicBezTo>
                  <a:cubicBezTo>
                    <a:pt x="321" y="393"/>
                    <a:pt x="335" y="387"/>
                    <a:pt x="350" y="393"/>
                  </a:cubicBezTo>
                  <a:cubicBezTo>
                    <a:pt x="386" y="409"/>
                    <a:pt x="386" y="409"/>
                    <a:pt x="386" y="409"/>
                  </a:cubicBezTo>
                  <a:cubicBezTo>
                    <a:pt x="400" y="399"/>
                    <a:pt x="400" y="399"/>
                    <a:pt x="400" y="399"/>
                  </a:cubicBezTo>
                  <a:cubicBezTo>
                    <a:pt x="401" y="399"/>
                    <a:pt x="401" y="399"/>
                    <a:pt x="401" y="399"/>
                  </a:cubicBezTo>
                  <a:cubicBezTo>
                    <a:pt x="401" y="398"/>
                    <a:pt x="401" y="398"/>
                    <a:pt x="401" y="398"/>
                  </a:cubicBezTo>
                  <a:cubicBezTo>
                    <a:pt x="401" y="397"/>
                    <a:pt x="401" y="397"/>
                    <a:pt x="401" y="397"/>
                  </a:cubicBezTo>
                  <a:cubicBezTo>
                    <a:pt x="399" y="396"/>
                    <a:pt x="399" y="396"/>
                    <a:pt x="399" y="396"/>
                  </a:cubicBezTo>
                  <a:cubicBezTo>
                    <a:pt x="400" y="395"/>
                    <a:pt x="400" y="395"/>
                    <a:pt x="400" y="395"/>
                  </a:cubicBezTo>
                  <a:cubicBezTo>
                    <a:pt x="401" y="393"/>
                    <a:pt x="401" y="393"/>
                    <a:pt x="401" y="393"/>
                  </a:cubicBezTo>
                  <a:cubicBezTo>
                    <a:pt x="413" y="373"/>
                    <a:pt x="417" y="359"/>
                    <a:pt x="413" y="351"/>
                  </a:cubicBezTo>
                  <a:cubicBezTo>
                    <a:pt x="410" y="344"/>
                    <a:pt x="405" y="342"/>
                    <a:pt x="401" y="342"/>
                  </a:cubicBezTo>
                  <a:cubicBezTo>
                    <a:pt x="398" y="342"/>
                    <a:pt x="398" y="342"/>
                    <a:pt x="398" y="342"/>
                  </a:cubicBezTo>
                  <a:cubicBezTo>
                    <a:pt x="397" y="332"/>
                    <a:pt x="397" y="332"/>
                    <a:pt x="397" y="332"/>
                  </a:cubicBezTo>
                  <a:cubicBezTo>
                    <a:pt x="398" y="332"/>
                    <a:pt x="398" y="332"/>
                    <a:pt x="398" y="332"/>
                  </a:cubicBezTo>
                  <a:cubicBezTo>
                    <a:pt x="405" y="329"/>
                    <a:pt x="409" y="326"/>
                    <a:pt x="410" y="322"/>
                  </a:cubicBezTo>
                  <a:cubicBezTo>
                    <a:pt x="407" y="318"/>
                    <a:pt x="407" y="318"/>
                    <a:pt x="407" y="318"/>
                  </a:cubicBezTo>
                  <a:cubicBezTo>
                    <a:pt x="392" y="303"/>
                    <a:pt x="392" y="303"/>
                    <a:pt x="392" y="303"/>
                  </a:cubicBezTo>
                  <a:cubicBezTo>
                    <a:pt x="392" y="303"/>
                    <a:pt x="392" y="303"/>
                    <a:pt x="392" y="303"/>
                  </a:cubicBezTo>
                  <a:cubicBezTo>
                    <a:pt x="392" y="302"/>
                    <a:pt x="392" y="302"/>
                    <a:pt x="392" y="302"/>
                  </a:cubicBezTo>
                  <a:cubicBezTo>
                    <a:pt x="384" y="281"/>
                    <a:pt x="384" y="281"/>
                    <a:pt x="384" y="281"/>
                  </a:cubicBezTo>
                  <a:cubicBezTo>
                    <a:pt x="381" y="265"/>
                    <a:pt x="379" y="250"/>
                    <a:pt x="381" y="237"/>
                  </a:cubicBezTo>
                  <a:cubicBezTo>
                    <a:pt x="381" y="227"/>
                    <a:pt x="381" y="227"/>
                    <a:pt x="381" y="227"/>
                  </a:cubicBezTo>
                  <a:cubicBezTo>
                    <a:pt x="371" y="236"/>
                    <a:pt x="371" y="236"/>
                    <a:pt x="371" y="236"/>
                  </a:cubicBezTo>
                  <a:cubicBezTo>
                    <a:pt x="363" y="245"/>
                    <a:pt x="363" y="245"/>
                    <a:pt x="363" y="245"/>
                  </a:cubicBezTo>
                  <a:cubicBezTo>
                    <a:pt x="360" y="205"/>
                    <a:pt x="360" y="205"/>
                    <a:pt x="360" y="205"/>
                  </a:cubicBezTo>
                  <a:cubicBezTo>
                    <a:pt x="360" y="205"/>
                    <a:pt x="360" y="205"/>
                    <a:pt x="360" y="205"/>
                  </a:cubicBezTo>
                  <a:cubicBezTo>
                    <a:pt x="360" y="203"/>
                    <a:pt x="360" y="203"/>
                    <a:pt x="360" y="203"/>
                  </a:cubicBezTo>
                  <a:cubicBezTo>
                    <a:pt x="361" y="203"/>
                    <a:pt x="361" y="203"/>
                    <a:pt x="361" y="203"/>
                  </a:cubicBezTo>
                  <a:cubicBezTo>
                    <a:pt x="382" y="172"/>
                    <a:pt x="397" y="154"/>
                    <a:pt x="401" y="149"/>
                  </a:cubicBezTo>
                  <a:cubicBezTo>
                    <a:pt x="392" y="120"/>
                    <a:pt x="392" y="120"/>
                    <a:pt x="392" y="120"/>
                  </a:cubicBezTo>
                  <a:cubicBezTo>
                    <a:pt x="389" y="106"/>
                    <a:pt x="387" y="97"/>
                    <a:pt x="387" y="93"/>
                  </a:cubicBezTo>
                  <a:cubicBezTo>
                    <a:pt x="370" y="86"/>
                    <a:pt x="370" y="86"/>
                    <a:pt x="370" y="86"/>
                  </a:cubicBezTo>
                  <a:lnTo>
                    <a:pt x="361" y="83"/>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xmlns="" id="{1E35C91E-6F82-470B-9E8A-9BC2039859FB}"/>
                </a:ext>
              </a:extLst>
            </p:cNvPr>
            <p:cNvSpPr>
              <a:spLocks/>
            </p:cNvSpPr>
            <p:nvPr/>
          </p:nvSpPr>
          <p:spPr bwMode="auto">
            <a:xfrm>
              <a:off x="-4458255" y="-1033790"/>
              <a:ext cx="1244600" cy="774700"/>
            </a:xfrm>
            <a:custGeom>
              <a:avLst/>
              <a:gdLst>
                <a:gd name="T0" fmla="*/ 78 w 588"/>
                <a:gd name="T1" fmla="*/ 10 h 366"/>
                <a:gd name="T2" fmla="*/ 103 w 588"/>
                <a:gd name="T3" fmla="*/ 29 h 366"/>
                <a:gd name="T4" fmla="*/ 117 w 588"/>
                <a:gd name="T5" fmla="*/ 48 h 366"/>
                <a:gd name="T6" fmla="*/ 106 w 588"/>
                <a:gd name="T7" fmla="*/ 62 h 366"/>
                <a:gd name="T8" fmla="*/ 73 w 588"/>
                <a:gd name="T9" fmla="*/ 70 h 366"/>
                <a:gd name="T10" fmla="*/ 77 w 588"/>
                <a:gd name="T11" fmla="*/ 89 h 366"/>
                <a:gd name="T12" fmla="*/ 86 w 588"/>
                <a:gd name="T13" fmla="*/ 130 h 366"/>
                <a:gd name="T14" fmla="*/ 108 w 588"/>
                <a:gd name="T15" fmla="*/ 136 h 366"/>
                <a:gd name="T16" fmla="*/ 110 w 588"/>
                <a:gd name="T17" fmla="*/ 138 h 366"/>
                <a:gd name="T18" fmla="*/ 122 w 588"/>
                <a:gd name="T19" fmla="*/ 157 h 366"/>
                <a:gd name="T20" fmla="*/ 129 w 588"/>
                <a:gd name="T21" fmla="*/ 175 h 366"/>
                <a:gd name="T22" fmla="*/ 97 w 588"/>
                <a:gd name="T23" fmla="*/ 221 h 366"/>
                <a:gd name="T24" fmla="*/ 4 w 588"/>
                <a:gd name="T25" fmla="*/ 244 h 366"/>
                <a:gd name="T26" fmla="*/ 10 w 588"/>
                <a:gd name="T27" fmla="*/ 279 h 366"/>
                <a:gd name="T28" fmla="*/ 46 w 588"/>
                <a:gd name="T29" fmla="*/ 343 h 366"/>
                <a:gd name="T30" fmla="*/ 47 w 588"/>
                <a:gd name="T31" fmla="*/ 344 h 366"/>
                <a:gd name="T32" fmla="*/ 61 w 588"/>
                <a:gd name="T33" fmla="*/ 363 h 366"/>
                <a:gd name="T34" fmla="*/ 73 w 588"/>
                <a:gd name="T35" fmla="*/ 332 h 366"/>
                <a:gd name="T36" fmla="*/ 93 w 588"/>
                <a:gd name="T37" fmla="*/ 306 h 366"/>
                <a:gd name="T38" fmla="*/ 135 w 588"/>
                <a:gd name="T39" fmla="*/ 304 h 366"/>
                <a:gd name="T40" fmla="*/ 152 w 588"/>
                <a:gd name="T41" fmla="*/ 267 h 366"/>
                <a:gd name="T42" fmla="*/ 191 w 588"/>
                <a:gd name="T43" fmla="*/ 266 h 366"/>
                <a:gd name="T44" fmla="*/ 263 w 588"/>
                <a:gd name="T45" fmla="*/ 291 h 366"/>
                <a:gd name="T46" fmla="*/ 265 w 588"/>
                <a:gd name="T47" fmla="*/ 291 h 366"/>
                <a:gd name="T48" fmla="*/ 291 w 588"/>
                <a:gd name="T49" fmla="*/ 306 h 366"/>
                <a:gd name="T50" fmla="*/ 291 w 588"/>
                <a:gd name="T51" fmla="*/ 306 h 366"/>
                <a:gd name="T52" fmla="*/ 316 w 588"/>
                <a:gd name="T53" fmla="*/ 307 h 366"/>
                <a:gd name="T54" fmla="*/ 342 w 588"/>
                <a:gd name="T55" fmla="*/ 277 h 366"/>
                <a:gd name="T56" fmla="*/ 357 w 588"/>
                <a:gd name="T57" fmla="*/ 287 h 366"/>
                <a:gd name="T58" fmla="*/ 359 w 588"/>
                <a:gd name="T59" fmla="*/ 311 h 366"/>
                <a:gd name="T60" fmla="*/ 383 w 588"/>
                <a:gd name="T61" fmla="*/ 294 h 366"/>
                <a:gd name="T62" fmla="*/ 396 w 588"/>
                <a:gd name="T63" fmla="*/ 295 h 366"/>
                <a:gd name="T64" fmla="*/ 410 w 588"/>
                <a:gd name="T65" fmla="*/ 337 h 366"/>
                <a:gd name="T66" fmla="*/ 466 w 588"/>
                <a:gd name="T67" fmla="*/ 312 h 366"/>
                <a:gd name="T68" fmla="*/ 518 w 588"/>
                <a:gd name="T69" fmla="*/ 289 h 366"/>
                <a:gd name="T70" fmla="*/ 570 w 588"/>
                <a:gd name="T71" fmla="*/ 274 h 366"/>
                <a:gd name="T72" fmla="*/ 583 w 588"/>
                <a:gd name="T73" fmla="*/ 265 h 366"/>
                <a:gd name="T74" fmla="*/ 552 w 588"/>
                <a:gd name="T75" fmla="*/ 184 h 366"/>
                <a:gd name="T76" fmla="*/ 567 w 588"/>
                <a:gd name="T77" fmla="*/ 159 h 366"/>
                <a:gd name="T78" fmla="*/ 533 w 588"/>
                <a:gd name="T79" fmla="*/ 150 h 366"/>
                <a:gd name="T80" fmla="*/ 517 w 588"/>
                <a:gd name="T81" fmla="*/ 131 h 366"/>
                <a:gd name="T82" fmla="*/ 516 w 588"/>
                <a:gd name="T83" fmla="*/ 129 h 366"/>
                <a:gd name="T84" fmla="*/ 448 w 588"/>
                <a:gd name="T85" fmla="*/ 113 h 366"/>
                <a:gd name="T86" fmla="*/ 391 w 588"/>
                <a:gd name="T87" fmla="*/ 111 h 366"/>
                <a:gd name="T88" fmla="*/ 259 w 588"/>
                <a:gd name="T89" fmla="*/ 58 h 366"/>
                <a:gd name="T90" fmla="*/ 172 w 588"/>
                <a:gd name="T91" fmla="*/ 0 h 366"/>
                <a:gd name="T92" fmla="*/ 88 w 588"/>
                <a:gd name="T93" fmla="*/ 5 h 366"/>
                <a:gd name="T94" fmla="*/ 74 w 588"/>
                <a:gd name="T95" fmla="*/ 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8" h="366">
                  <a:moveTo>
                    <a:pt x="74" y="1"/>
                  </a:moveTo>
                  <a:cubicBezTo>
                    <a:pt x="73" y="4"/>
                    <a:pt x="73" y="4"/>
                    <a:pt x="73" y="4"/>
                  </a:cubicBezTo>
                  <a:cubicBezTo>
                    <a:pt x="78" y="10"/>
                    <a:pt x="78" y="10"/>
                    <a:pt x="78" y="10"/>
                  </a:cubicBezTo>
                  <a:cubicBezTo>
                    <a:pt x="103" y="28"/>
                    <a:pt x="103" y="28"/>
                    <a:pt x="103" y="28"/>
                  </a:cubicBezTo>
                  <a:cubicBezTo>
                    <a:pt x="103" y="28"/>
                    <a:pt x="103" y="28"/>
                    <a:pt x="103" y="28"/>
                  </a:cubicBezTo>
                  <a:cubicBezTo>
                    <a:pt x="103" y="29"/>
                    <a:pt x="103" y="29"/>
                    <a:pt x="103" y="29"/>
                  </a:cubicBezTo>
                  <a:cubicBezTo>
                    <a:pt x="104" y="29"/>
                    <a:pt x="104" y="29"/>
                    <a:pt x="104" y="29"/>
                  </a:cubicBezTo>
                  <a:cubicBezTo>
                    <a:pt x="119" y="46"/>
                    <a:pt x="119" y="46"/>
                    <a:pt x="119" y="46"/>
                  </a:cubicBezTo>
                  <a:cubicBezTo>
                    <a:pt x="117" y="48"/>
                    <a:pt x="117" y="48"/>
                    <a:pt x="117" y="48"/>
                  </a:cubicBezTo>
                  <a:cubicBezTo>
                    <a:pt x="108" y="59"/>
                    <a:pt x="108" y="59"/>
                    <a:pt x="108" y="59"/>
                  </a:cubicBezTo>
                  <a:cubicBezTo>
                    <a:pt x="107" y="60"/>
                    <a:pt x="107" y="60"/>
                    <a:pt x="107" y="60"/>
                  </a:cubicBezTo>
                  <a:cubicBezTo>
                    <a:pt x="106" y="62"/>
                    <a:pt x="106" y="62"/>
                    <a:pt x="106" y="62"/>
                  </a:cubicBezTo>
                  <a:cubicBezTo>
                    <a:pt x="89" y="62"/>
                    <a:pt x="89" y="62"/>
                    <a:pt x="89" y="62"/>
                  </a:cubicBezTo>
                  <a:cubicBezTo>
                    <a:pt x="80" y="63"/>
                    <a:pt x="80" y="63"/>
                    <a:pt x="80" y="63"/>
                  </a:cubicBezTo>
                  <a:cubicBezTo>
                    <a:pt x="73" y="70"/>
                    <a:pt x="73" y="70"/>
                    <a:pt x="73" y="70"/>
                  </a:cubicBezTo>
                  <a:cubicBezTo>
                    <a:pt x="76" y="79"/>
                    <a:pt x="76" y="79"/>
                    <a:pt x="76" y="79"/>
                  </a:cubicBezTo>
                  <a:cubicBezTo>
                    <a:pt x="76" y="80"/>
                    <a:pt x="76" y="80"/>
                    <a:pt x="76" y="80"/>
                  </a:cubicBezTo>
                  <a:cubicBezTo>
                    <a:pt x="77" y="89"/>
                    <a:pt x="77" y="89"/>
                    <a:pt x="77" y="89"/>
                  </a:cubicBezTo>
                  <a:cubicBezTo>
                    <a:pt x="86" y="102"/>
                    <a:pt x="86" y="102"/>
                    <a:pt x="86" y="102"/>
                  </a:cubicBezTo>
                  <a:cubicBezTo>
                    <a:pt x="86" y="103"/>
                    <a:pt x="86" y="103"/>
                    <a:pt x="86" y="103"/>
                  </a:cubicBezTo>
                  <a:cubicBezTo>
                    <a:pt x="86" y="130"/>
                    <a:pt x="86" y="130"/>
                    <a:pt x="86" y="130"/>
                  </a:cubicBezTo>
                  <a:cubicBezTo>
                    <a:pt x="93" y="132"/>
                    <a:pt x="93" y="132"/>
                    <a:pt x="93" y="132"/>
                  </a:cubicBezTo>
                  <a:cubicBezTo>
                    <a:pt x="107" y="136"/>
                    <a:pt x="107" y="136"/>
                    <a:pt x="107" y="136"/>
                  </a:cubicBezTo>
                  <a:cubicBezTo>
                    <a:pt x="108" y="136"/>
                    <a:pt x="108" y="136"/>
                    <a:pt x="108" y="136"/>
                  </a:cubicBezTo>
                  <a:cubicBezTo>
                    <a:pt x="108" y="136"/>
                    <a:pt x="108" y="136"/>
                    <a:pt x="108" y="136"/>
                  </a:cubicBezTo>
                  <a:cubicBezTo>
                    <a:pt x="109" y="137"/>
                    <a:pt x="109" y="137"/>
                    <a:pt x="109" y="137"/>
                  </a:cubicBezTo>
                  <a:cubicBezTo>
                    <a:pt x="110" y="138"/>
                    <a:pt x="110" y="138"/>
                    <a:pt x="110" y="138"/>
                  </a:cubicBezTo>
                  <a:cubicBezTo>
                    <a:pt x="122" y="156"/>
                    <a:pt x="122" y="156"/>
                    <a:pt x="122" y="156"/>
                  </a:cubicBezTo>
                  <a:cubicBezTo>
                    <a:pt x="122" y="157"/>
                    <a:pt x="122" y="157"/>
                    <a:pt x="122" y="157"/>
                  </a:cubicBezTo>
                  <a:cubicBezTo>
                    <a:pt x="122" y="157"/>
                    <a:pt x="122" y="157"/>
                    <a:pt x="122" y="157"/>
                  </a:cubicBezTo>
                  <a:cubicBezTo>
                    <a:pt x="129" y="174"/>
                    <a:pt x="129" y="174"/>
                    <a:pt x="129" y="174"/>
                  </a:cubicBezTo>
                  <a:cubicBezTo>
                    <a:pt x="129" y="175"/>
                    <a:pt x="129" y="175"/>
                    <a:pt x="129" y="175"/>
                  </a:cubicBezTo>
                  <a:cubicBezTo>
                    <a:pt x="129" y="175"/>
                    <a:pt x="129" y="175"/>
                    <a:pt x="129" y="175"/>
                  </a:cubicBezTo>
                  <a:cubicBezTo>
                    <a:pt x="129" y="186"/>
                    <a:pt x="129" y="186"/>
                    <a:pt x="129" y="186"/>
                  </a:cubicBezTo>
                  <a:cubicBezTo>
                    <a:pt x="128" y="193"/>
                    <a:pt x="126" y="199"/>
                    <a:pt x="124" y="203"/>
                  </a:cubicBezTo>
                  <a:cubicBezTo>
                    <a:pt x="119" y="210"/>
                    <a:pt x="111" y="215"/>
                    <a:pt x="97" y="221"/>
                  </a:cubicBezTo>
                  <a:cubicBezTo>
                    <a:pt x="64" y="240"/>
                    <a:pt x="64" y="240"/>
                    <a:pt x="64" y="240"/>
                  </a:cubicBezTo>
                  <a:cubicBezTo>
                    <a:pt x="63" y="240"/>
                    <a:pt x="63" y="240"/>
                    <a:pt x="63" y="240"/>
                  </a:cubicBezTo>
                  <a:cubicBezTo>
                    <a:pt x="4" y="244"/>
                    <a:pt x="4" y="244"/>
                    <a:pt x="4" y="244"/>
                  </a:cubicBezTo>
                  <a:cubicBezTo>
                    <a:pt x="0" y="259"/>
                    <a:pt x="0" y="259"/>
                    <a:pt x="0" y="259"/>
                  </a:cubicBezTo>
                  <a:cubicBezTo>
                    <a:pt x="10" y="278"/>
                    <a:pt x="10" y="278"/>
                    <a:pt x="10" y="278"/>
                  </a:cubicBezTo>
                  <a:cubicBezTo>
                    <a:pt x="10" y="279"/>
                    <a:pt x="10" y="279"/>
                    <a:pt x="10" y="279"/>
                  </a:cubicBezTo>
                  <a:cubicBezTo>
                    <a:pt x="10" y="280"/>
                    <a:pt x="10" y="280"/>
                    <a:pt x="10" y="280"/>
                  </a:cubicBezTo>
                  <a:cubicBezTo>
                    <a:pt x="13" y="305"/>
                    <a:pt x="13" y="305"/>
                    <a:pt x="13" y="305"/>
                  </a:cubicBezTo>
                  <a:cubicBezTo>
                    <a:pt x="46" y="343"/>
                    <a:pt x="46" y="343"/>
                    <a:pt x="46" y="343"/>
                  </a:cubicBezTo>
                  <a:cubicBezTo>
                    <a:pt x="47" y="343"/>
                    <a:pt x="47" y="343"/>
                    <a:pt x="47" y="343"/>
                  </a:cubicBezTo>
                  <a:cubicBezTo>
                    <a:pt x="47" y="343"/>
                    <a:pt x="47" y="343"/>
                    <a:pt x="47" y="343"/>
                  </a:cubicBezTo>
                  <a:cubicBezTo>
                    <a:pt x="47" y="344"/>
                    <a:pt x="47" y="344"/>
                    <a:pt x="47" y="344"/>
                  </a:cubicBezTo>
                  <a:cubicBezTo>
                    <a:pt x="60" y="366"/>
                    <a:pt x="60" y="366"/>
                    <a:pt x="60" y="366"/>
                  </a:cubicBezTo>
                  <a:cubicBezTo>
                    <a:pt x="61" y="363"/>
                    <a:pt x="61" y="363"/>
                    <a:pt x="61" y="363"/>
                  </a:cubicBezTo>
                  <a:cubicBezTo>
                    <a:pt x="61" y="363"/>
                    <a:pt x="61" y="363"/>
                    <a:pt x="61" y="363"/>
                  </a:cubicBezTo>
                  <a:cubicBezTo>
                    <a:pt x="72" y="333"/>
                    <a:pt x="72" y="333"/>
                    <a:pt x="72" y="333"/>
                  </a:cubicBezTo>
                  <a:cubicBezTo>
                    <a:pt x="72" y="333"/>
                    <a:pt x="72" y="333"/>
                    <a:pt x="72" y="333"/>
                  </a:cubicBezTo>
                  <a:cubicBezTo>
                    <a:pt x="73" y="332"/>
                    <a:pt x="73" y="332"/>
                    <a:pt x="73" y="332"/>
                  </a:cubicBezTo>
                  <a:cubicBezTo>
                    <a:pt x="73" y="332"/>
                    <a:pt x="73" y="332"/>
                    <a:pt x="73" y="332"/>
                  </a:cubicBezTo>
                  <a:cubicBezTo>
                    <a:pt x="92" y="307"/>
                    <a:pt x="92" y="307"/>
                    <a:pt x="92" y="307"/>
                  </a:cubicBezTo>
                  <a:cubicBezTo>
                    <a:pt x="93" y="306"/>
                    <a:pt x="93" y="306"/>
                    <a:pt x="93" y="306"/>
                  </a:cubicBezTo>
                  <a:cubicBezTo>
                    <a:pt x="117" y="294"/>
                    <a:pt x="117" y="294"/>
                    <a:pt x="117" y="294"/>
                  </a:cubicBezTo>
                  <a:cubicBezTo>
                    <a:pt x="119" y="294"/>
                    <a:pt x="119" y="294"/>
                    <a:pt x="119" y="294"/>
                  </a:cubicBezTo>
                  <a:cubicBezTo>
                    <a:pt x="135" y="304"/>
                    <a:pt x="135" y="304"/>
                    <a:pt x="135" y="304"/>
                  </a:cubicBezTo>
                  <a:cubicBezTo>
                    <a:pt x="155" y="302"/>
                    <a:pt x="155" y="302"/>
                    <a:pt x="155" y="302"/>
                  </a:cubicBezTo>
                  <a:cubicBezTo>
                    <a:pt x="148" y="268"/>
                    <a:pt x="148" y="268"/>
                    <a:pt x="148" y="268"/>
                  </a:cubicBezTo>
                  <a:cubicBezTo>
                    <a:pt x="152" y="267"/>
                    <a:pt x="152" y="267"/>
                    <a:pt x="152" y="267"/>
                  </a:cubicBezTo>
                  <a:cubicBezTo>
                    <a:pt x="170" y="265"/>
                    <a:pt x="170" y="265"/>
                    <a:pt x="170" y="265"/>
                  </a:cubicBezTo>
                  <a:cubicBezTo>
                    <a:pt x="189" y="266"/>
                    <a:pt x="189" y="266"/>
                    <a:pt x="189" y="266"/>
                  </a:cubicBezTo>
                  <a:cubicBezTo>
                    <a:pt x="191" y="266"/>
                    <a:pt x="191" y="266"/>
                    <a:pt x="191" y="266"/>
                  </a:cubicBezTo>
                  <a:cubicBezTo>
                    <a:pt x="191" y="267"/>
                    <a:pt x="191" y="267"/>
                    <a:pt x="191" y="267"/>
                  </a:cubicBezTo>
                  <a:cubicBezTo>
                    <a:pt x="230" y="285"/>
                    <a:pt x="230" y="285"/>
                    <a:pt x="230" y="285"/>
                  </a:cubicBezTo>
                  <a:cubicBezTo>
                    <a:pt x="263" y="291"/>
                    <a:pt x="263" y="291"/>
                    <a:pt x="263" y="291"/>
                  </a:cubicBezTo>
                  <a:cubicBezTo>
                    <a:pt x="264" y="291"/>
                    <a:pt x="264" y="291"/>
                    <a:pt x="264" y="291"/>
                  </a:cubicBezTo>
                  <a:cubicBezTo>
                    <a:pt x="264" y="291"/>
                    <a:pt x="264" y="291"/>
                    <a:pt x="264" y="291"/>
                  </a:cubicBezTo>
                  <a:cubicBezTo>
                    <a:pt x="265" y="291"/>
                    <a:pt x="265" y="291"/>
                    <a:pt x="265" y="291"/>
                  </a:cubicBezTo>
                  <a:cubicBezTo>
                    <a:pt x="275" y="299"/>
                    <a:pt x="275" y="299"/>
                    <a:pt x="275" y="299"/>
                  </a:cubicBezTo>
                  <a:cubicBezTo>
                    <a:pt x="291" y="305"/>
                    <a:pt x="291" y="305"/>
                    <a:pt x="291" y="305"/>
                  </a:cubicBezTo>
                  <a:cubicBezTo>
                    <a:pt x="291" y="306"/>
                    <a:pt x="291" y="306"/>
                    <a:pt x="291" y="306"/>
                  </a:cubicBezTo>
                  <a:cubicBezTo>
                    <a:pt x="291" y="306"/>
                    <a:pt x="291" y="306"/>
                    <a:pt x="291" y="306"/>
                  </a:cubicBezTo>
                  <a:cubicBezTo>
                    <a:pt x="291" y="306"/>
                    <a:pt x="291" y="306"/>
                    <a:pt x="291" y="306"/>
                  </a:cubicBezTo>
                  <a:cubicBezTo>
                    <a:pt x="291" y="306"/>
                    <a:pt x="291" y="306"/>
                    <a:pt x="291" y="306"/>
                  </a:cubicBezTo>
                  <a:cubicBezTo>
                    <a:pt x="300" y="314"/>
                    <a:pt x="300" y="314"/>
                    <a:pt x="300" y="314"/>
                  </a:cubicBezTo>
                  <a:cubicBezTo>
                    <a:pt x="306" y="316"/>
                    <a:pt x="306" y="316"/>
                    <a:pt x="306" y="316"/>
                  </a:cubicBezTo>
                  <a:cubicBezTo>
                    <a:pt x="316" y="307"/>
                    <a:pt x="316" y="307"/>
                    <a:pt x="316" y="307"/>
                  </a:cubicBezTo>
                  <a:cubicBezTo>
                    <a:pt x="316" y="306"/>
                    <a:pt x="316" y="306"/>
                    <a:pt x="316" y="306"/>
                  </a:cubicBezTo>
                  <a:cubicBezTo>
                    <a:pt x="333" y="293"/>
                    <a:pt x="333" y="293"/>
                    <a:pt x="333" y="293"/>
                  </a:cubicBezTo>
                  <a:cubicBezTo>
                    <a:pt x="342" y="277"/>
                    <a:pt x="342" y="277"/>
                    <a:pt x="342" y="277"/>
                  </a:cubicBezTo>
                  <a:cubicBezTo>
                    <a:pt x="357" y="286"/>
                    <a:pt x="357" y="286"/>
                    <a:pt x="357" y="286"/>
                  </a:cubicBezTo>
                  <a:cubicBezTo>
                    <a:pt x="357" y="287"/>
                    <a:pt x="357" y="287"/>
                    <a:pt x="357" y="287"/>
                  </a:cubicBezTo>
                  <a:cubicBezTo>
                    <a:pt x="357" y="287"/>
                    <a:pt x="357" y="287"/>
                    <a:pt x="357" y="287"/>
                  </a:cubicBezTo>
                  <a:cubicBezTo>
                    <a:pt x="361" y="300"/>
                    <a:pt x="361" y="300"/>
                    <a:pt x="361" y="300"/>
                  </a:cubicBezTo>
                  <a:cubicBezTo>
                    <a:pt x="361" y="303"/>
                    <a:pt x="361" y="303"/>
                    <a:pt x="361" y="303"/>
                  </a:cubicBezTo>
                  <a:cubicBezTo>
                    <a:pt x="359" y="311"/>
                    <a:pt x="359" y="311"/>
                    <a:pt x="359" y="311"/>
                  </a:cubicBezTo>
                  <a:cubicBezTo>
                    <a:pt x="360" y="312"/>
                    <a:pt x="360" y="312"/>
                    <a:pt x="360" y="312"/>
                  </a:cubicBezTo>
                  <a:cubicBezTo>
                    <a:pt x="369" y="308"/>
                    <a:pt x="369" y="308"/>
                    <a:pt x="369" y="308"/>
                  </a:cubicBezTo>
                  <a:cubicBezTo>
                    <a:pt x="383" y="294"/>
                    <a:pt x="383" y="294"/>
                    <a:pt x="383" y="294"/>
                  </a:cubicBezTo>
                  <a:cubicBezTo>
                    <a:pt x="395" y="294"/>
                    <a:pt x="395" y="294"/>
                    <a:pt x="395" y="294"/>
                  </a:cubicBezTo>
                  <a:cubicBezTo>
                    <a:pt x="395" y="295"/>
                    <a:pt x="395" y="295"/>
                    <a:pt x="395" y="295"/>
                  </a:cubicBezTo>
                  <a:cubicBezTo>
                    <a:pt x="396" y="295"/>
                    <a:pt x="396" y="295"/>
                    <a:pt x="396" y="295"/>
                  </a:cubicBezTo>
                  <a:cubicBezTo>
                    <a:pt x="405" y="301"/>
                    <a:pt x="405" y="301"/>
                    <a:pt x="405" y="301"/>
                  </a:cubicBezTo>
                  <a:cubicBezTo>
                    <a:pt x="411" y="307"/>
                    <a:pt x="413" y="312"/>
                    <a:pt x="411" y="316"/>
                  </a:cubicBezTo>
                  <a:cubicBezTo>
                    <a:pt x="410" y="337"/>
                    <a:pt x="410" y="337"/>
                    <a:pt x="410" y="337"/>
                  </a:cubicBezTo>
                  <a:cubicBezTo>
                    <a:pt x="416" y="348"/>
                    <a:pt x="416" y="348"/>
                    <a:pt x="416" y="348"/>
                  </a:cubicBezTo>
                  <a:cubicBezTo>
                    <a:pt x="418" y="349"/>
                    <a:pt x="418" y="349"/>
                    <a:pt x="418" y="349"/>
                  </a:cubicBezTo>
                  <a:cubicBezTo>
                    <a:pt x="441" y="324"/>
                    <a:pt x="456" y="312"/>
                    <a:pt x="466" y="312"/>
                  </a:cubicBezTo>
                  <a:cubicBezTo>
                    <a:pt x="492" y="312"/>
                    <a:pt x="492" y="312"/>
                    <a:pt x="492" y="312"/>
                  </a:cubicBezTo>
                  <a:cubicBezTo>
                    <a:pt x="497" y="299"/>
                    <a:pt x="497" y="299"/>
                    <a:pt x="497" y="299"/>
                  </a:cubicBezTo>
                  <a:cubicBezTo>
                    <a:pt x="518" y="289"/>
                    <a:pt x="518" y="289"/>
                    <a:pt x="518" y="289"/>
                  </a:cubicBezTo>
                  <a:cubicBezTo>
                    <a:pt x="519" y="289"/>
                    <a:pt x="519" y="289"/>
                    <a:pt x="519" y="289"/>
                  </a:cubicBezTo>
                  <a:cubicBezTo>
                    <a:pt x="544" y="287"/>
                    <a:pt x="544" y="287"/>
                    <a:pt x="544" y="287"/>
                  </a:cubicBezTo>
                  <a:cubicBezTo>
                    <a:pt x="570" y="274"/>
                    <a:pt x="570" y="274"/>
                    <a:pt x="570" y="274"/>
                  </a:cubicBezTo>
                  <a:cubicBezTo>
                    <a:pt x="570" y="273"/>
                    <a:pt x="570" y="273"/>
                    <a:pt x="570" y="273"/>
                  </a:cubicBezTo>
                  <a:cubicBezTo>
                    <a:pt x="586" y="273"/>
                    <a:pt x="586" y="273"/>
                    <a:pt x="586" y="273"/>
                  </a:cubicBezTo>
                  <a:cubicBezTo>
                    <a:pt x="583" y="265"/>
                    <a:pt x="583" y="265"/>
                    <a:pt x="583" y="265"/>
                  </a:cubicBezTo>
                  <a:cubicBezTo>
                    <a:pt x="584" y="263"/>
                    <a:pt x="584" y="263"/>
                    <a:pt x="584" y="263"/>
                  </a:cubicBezTo>
                  <a:cubicBezTo>
                    <a:pt x="588" y="260"/>
                    <a:pt x="588" y="260"/>
                    <a:pt x="588" y="260"/>
                  </a:cubicBezTo>
                  <a:cubicBezTo>
                    <a:pt x="552" y="184"/>
                    <a:pt x="552" y="184"/>
                    <a:pt x="552" y="184"/>
                  </a:cubicBezTo>
                  <a:cubicBezTo>
                    <a:pt x="552" y="182"/>
                    <a:pt x="552" y="182"/>
                    <a:pt x="552" y="182"/>
                  </a:cubicBezTo>
                  <a:cubicBezTo>
                    <a:pt x="551" y="181"/>
                    <a:pt x="551" y="181"/>
                    <a:pt x="551" y="181"/>
                  </a:cubicBezTo>
                  <a:cubicBezTo>
                    <a:pt x="567" y="159"/>
                    <a:pt x="567" y="159"/>
                    <a:pt x="567" y="159"/>
                  </a:cubicBezTo>
                  <a:cubicBezTo>
                    <a:pt x="562" y="155"/>
                    <a:pt x="562" y="155"/>
                    <a:pt x="562" y="155"/>
                  </a:cubicBezTo>
                  <a:cubicBezTo>
                    <a:pt x="536" y="150"/>
                    <a:pt x="536" y="150"/>
                    <a:pt x="536" y="150"/>
                  </a:cubicBezTo>
                  <a:cubicBezTo>
                    <a:pt x="533" y="150"/>
                    <a:pt x="533" y="150"/>
                    <a:pt x="533" y="150"/>
                  </a:cubicBezTo>
                  <a:cubicBezTo>
                    <a:pt x="533" y="150"/>
                    <a:pt x="533" y="150"/>
                    <a:pt x="533" y="150"/>
                  </a:cubicBezTo>
                  <a:cubicBezTo>
                    <a:pt x="533" y="148"/>
                    <a:pt x="533" y="148"/>
                    <a:pt x="533" y="148"/>
                  </a:cubicBezTo>
                  <a:cubicBezTo>
                    <a:pt x="517" y="131"/>
                    <a:pt x="517" y="131"/>
                    <a:pt x="517" y="131"/>
                  </a:cubicBezTo>
                  <a:cubicBezTo>
                    <a:pt x="518" y="127"/>
                    <a:pt x="518" y="127"/>
                    <a:pt x="518" y="127"/>
                  </a:cubicBezTo>
                  <a:cubicBezTo>
                    <a:pt x="517" y="128"/>
                    <a:pt x="517" y="128"/>
                    <a:pt x="517" y="128"/>
                  </a:cubicBezTo>
                  <a:cubicBezTo>
                    <a:pt x="516" y="129"/>
                    <a:pt x="516" y="129"/>
                    <a:pt x="516" y="129"/>
                  </a:cubicBezTo>
                  <a:cubicBezTo>
                    <a:pt x="501" y="119"/>
                    <a:pt x="501" y="119"/>
                    <a:pt x="501" y="119"/>
                  </a:cubicBezTo>
                  <a:cubicBezTo>
                    <a:pt x="495" y="128"/>
                    <a:pt x="488" y="133"/>
                    <a:pt x="480" y="135"/>
                  </a:cubicBezTo>
                  <a:cubicBezTo>
                    <a:pt x="473" y="138"/>
                    <a:pt x="463" y="131"/>
                    <a:pt x="448" y="113"/>
                  </a:cubicBezTo>
                  <a:cubicBezTo>
                    <a:pt x="441" y="104"/>
                    <a:pt x="441" y="104"/>
                    <a:pt x="441" y="104"/>
                  </a:cubicBezTo>
                  <a:cubicBezTo>
                    <a:pt x="440" y="102"/>
                    <a:pt x="433" y="104"/>
                    <a:pt x="422" y="107"/>
                  </a:cubicBezTo>
                  <a:cubicBezTo>
                    <a:pt x="406" y="113"/>
                    <a:pt x="395" y="114"/>
                    <a:pt x="391" y="111"/>
                  </a:cubicBezTo>
                  <a:cubicBezTo>
                    <a:pt x="386" y="106"/>
                    <a:pt x="384" y="97"/>
                    <a:pt x="386" y="84"/>
                  </a:cubicBezTo>
                  <a:cubicBezTo>
                    <a:pt x="387" y="74"/>
                    <a:pt x="386" y="68"/>
                    <a:pt x="384" y="65"/>
                  </a:cubicBezTo>
                  <a:cubicBezTo>
                    <a:pt x="259" y="58"/>
                    <a:pt x="259" y="58"/>
                    <a:pt x="259" y="58"/>
                  </a:cubicBezTo>
                  <a:cubicBezTo>
                    <a:pt x="247" y="54"/>
                    <a:pt x="238" y="49"/>
                    <a:pt x="233" y="44"/>
                  </a:cubicBezTo>
                  <a:cubicBezTo>
                    <a:pt x="213" y="39"/>
                    <a:pt x="213" y="39"/>
                    <a:pt x="213" y="39"/>
                  </a:cubicBezTo>
                  <a:cubicBezTo>
                    <a:pt x="206" y="36"/>
                    <a:pt x="191" y="24"/>
                    <a:pt x="172" y="0"/>
                  </a:cubicBezTo>
                  <a:cubicBezTo>
                    <a:pt x="160" y="10"/>
                    <a:pt x="160" y="10"/>
                    <a:pt x="160" y="10"/>
                  </a:cubicBezTo>
                  <a:cubicBezTo>
                    <a:pt x="140" y="4"/>
                    <a:pt x="140" y="4"/>
                    <a:pt x="140" y="4"/>
                  </a:cubicBezTo>
                  <a:cubicBezTo>
                    <a:pt x="88" y="5"/>
                    <a:pt x="88" y="5"/>
                    <a:pt x="88" y="5"/>
                  </a:cubicBezTo>
                  <a:cubicBezTo>
                    <a:pt x="88" y="5"/>
                    <a:pt x="88" y="5"/>
                    <a:pt x="88" y="5"/>
                  </a:cubicBezTo>
                  <a:cubicBezTo>
                    <a:pt x="88" y="5"/>
                    <a:pt x="88" y="5"/>
                    <a:pt x="88" y="5"/>
                  </a:cubicBezTo>
                  <a:lnTo>
                    <a:pt x="74" y="1"/>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xmlns="" id="{EE2D882C-42E0-453B-84EA-4B0EE99826FF}"/>
                </a:ext>
              </a:extLst>
            </p:cNvPr>
            <p:cNvSpPr>
              <a:spLocks/>
            </p:cNvSpPr>
            <p:nvPr/>
          </p:nvSpPr>
          <p:spPr bwMode="auto">
            <a:xfrm>
              <a:off x="-4172505" y="-1698953"/>
              <a:ext cx="947738" cy="933450"/>
            </a:xfrm>
            <a:custGeom>
              <a:avLst/>
              <a:gdLst>
                <a:gd name="T0" fmla="*/ 99 w 448"/>
                <a:gd name="T1" fmla="*/ 145 h 441"/>
                <a:gd name="T2" fmla="*/ 3 w 448"/>
                <a:gd name="T3" fmla="*/ 196 h 441"/>
                <a:gd name="T4" fmla="*/ 36 w 448"/>
                <a:gd name="T5" fmla="*/ 267 h 441"/>
                <a:gd name="T6" fmla="*/ 37 w 448"/>
                <a:gd name="T7" fmla="*/ 268 h 441"/>
                <a:gd name="T8" fmla="*/ 80 w 448"/>
                <a:gd name="T9" fmla="*/ 344 h 441"/>
                <a:gd name="T10" fmla="*/ 104 w 448"/>
                <a:gd name="T11" fmla="*/ 349 h 441"/>
                <a:gd name="T12" fmla="*/ 127 w 448"/>
                <a:gd name="T13" fmla="*/ 362 h 441"/>
                <a:gd name="T14" fmla="*/ 256 w 448"/>
                <a:gd name="T15" fmla="*/ 372 h 441"/>
                <a:gd name="T16" fmla="*/ 261 w 448"/>
                <a:gd name="T17" fmla="*/ 417 h 441"/>
                <a:gd name="T18" fmla="*/ 313 w 448"/>
                <a:gd name="T19" fmla="*/ 411 h 441"/>
                <a:gd name="T20" fmla="*/ 342 w 448"/>
                <a:gd name="T21" fmla="*/ 440 h 441"/>
                <a:gd name="T22" fmla="*/ 363 w 448"/>
                <a:gd name="T23" fmla="*/ 420 h 441"/>
                <a:gd name="T24" fmla="*/ 391 w 448"/>
                <a:gd name="T25" fmla="*/ 421 h 441"/>
                <a:gd name="T26" fmla="*/ 417 w 448"/>
                <a:gd name="T27" fmla="*/ 398 h 441"/>
                <a:gd name="T28" fmla="*/ 413 w 448"/>
                <a:gd name="T29" fmla="*/ 393 h 441"/>
                <a:gd name="T30" fmla="*/ 415 w 448"/>
                <a:gd name="T31" fmla="*/ 368 h 441"/>
                <a:gd name="T32" fmla="*/ 366 w 448"/>
                <a:gd name="T33" fmla="*/ 353 h 441"/>
                <a:gd name="T34" fmla="*/ 342 w 448"/>
                <a:gd name="T35" fmla="*/ 315 h 441"/>
                <a:gd name="T36" fmla="*/ 333 w 448"/>
                <a:gd name="T37" fmla="*/ 285 h 441"/>
                <a:gd name="T38" fmla="*/ 358 w 448"/>
                <a:gd name="T39" fmla="*/ 273 h 441"/>
                <a:gd name="T40" fmla="*/ 374 w 448"/>
                <a:gd name="T41" fmla="*/ 245 h 441"/>
                <a:gd name="T42" fmla="*/ 386 w 448"/>
                <a:gd name="T43" fmla="*/ 237 h 441"/>
                <a:gd name="T44" fmla="*/ 384 w 448"/>
                <a:gd name="T45" fmla="*/ 194 h 441"/>
                <a:gd name="T46" fmla="*/ 410 w 448"/>
                <a:gd name="T47" fmla="*/ 200 h 441"/>
                <a:gd name="T48" fmla="*/ 411 w 448"/>
                <a:gd name="T49" fmla="*/ 203 h 441"/>
                <a:gd name="T50" fmla="*/ 448 w 448"/>
                <a:gd name="T51" fmla="*/ 195 h 441"/>
                <a:gd name="T52" fmla="*/ 406 w 448"/>
                <a:gd name="T53" fmla="*/ 164 h 441"/>
                <a:gd name="T54" fmla="*/ 365 w 448"/>
                <a:gd name="T55" fmla="*/ 153 h 441"/>
                <a:gd name="T56" fmla="*/ 364 w 448"/>
                <a:gd name="T57" fmla="*/ 152 h 441"/>
                <a:gd name="T58" fmla="*/ 314 w 448"/>
                <a:gd name="T59" fmla="*/ 116 h 441"/>
                <a:gd name="T60" fmla="*/ 357 w 448"/>
                <a:gd name="T61" fmla="*/ 69 h 441"/>
                <a:gd name="T62" fmla="*/ 340 w 448"/>
                <a:gd name="T63" fmla="*/ 23 h 441"/>
                <a:gd name="T64" fmla="*/ 273 w 448"/>
                <a:gd name="T65" fmla="*/ 35 h 441"/>
                <a:gd name="T66" fmla="*/ 243 w 448"/>
                <a:gd name="T67" fmla="*/ 17 h 441"/>
                <a:gd name="T68" fmla="*/ 230 w 448"/>
                <a:gd name="T69" fmla="*/ 13 h 441"/>
                <a:gd name="T70" fmla="*/ 228 w 448"/>
                <a:gd name="T71" fmla="*/ 8 h 441"/>
                <a:gd name="T72" fmla="*/ 228 w 448"/>
                <a:gd name="T73" fmla="*/ 7 h 441"/>
                <a:gd name="T74" fmla="*/ 227 w 448"/>
                <a:gd name="T75" fmla="*/ 4 h 441"/>
                <a:gd name="T76" fmla="*/ 227 w 448"/>
                <a:gd name="T77" fmla="*/ 0 h 441"/>
                <a:gd name="T78" fmla="*/ 223 w 448"/>
                <a:gd name="T79" fmla="*/ 26 h 441"/>
                <a:gd name="T80" fmla="*/ 220 w 448"/>
                <a:gd name="T81" fmla="*/ 44 h 441"/>
                <a:gd name="T82" fmla="*/ 223 w 448"/>
                <a:gd name="T83" fmla="*/ 82 h 441"/>
                <a:gd name="T84" fmla="*/ 220 w 448"/>
                <a:gd name="T85" fmla="*/ 84 h 441"/>
                <a:gd name="T86" fmla="*/ 208 w 448"/>
                <a:gd name="T87" fmla="*/ 116 h 441"/>
                <a:gd name="T88" fmla="*/ 161 w 448"/>
                <a:gd name="T89" fmla="*/ 132 h 441"/>
                <a:gd name="T90" fmla="*/ 101 w 448"/>
                <a:gd name="T91" fmla="*/ 14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8" h="441">
                  <a:moveTo>
                    <a:pt x="100" y="145"/>
                  </a:moveTo>
                  <a:cubicBezTo>
                    <a:pt x="99" y="145"/>
                    <a:pt x="99" y="145"/>
                    <a:pt x="99" y="145"/>
                  </a:cubicBezTo>
                  <a:cubicBezTo>
                    <a:pt x="26" y="175"/>
                    <a:pt x="26" y="175"/>
                    <a:pt x="26" y="175"/>
                  </a:cubicBezTo>
                  <a:cubicBezTo>
                    <a:pt x="3" y="196"/>
                    <a:pt x="3" y="196"/>
                    <a:pt x="3" y="196"/>
                  </a:cubicBezTo>
                  <a:cubicBezTo>
                    <a:pt x="0" y="229"/>
                    <a:pt x="3" y="248"/>
                    <a:pt x="15" y="254"/>
                  </a:cubicBezTo>
                  <a:cubicBezTo>
                    <a:pt x="36" y="267"/>
                    <a:pt x="36" y="267"/>
                    <a:pt x="36" y="267"/>
                  </a:cubicBezTo>
                  <a:cubicBezTo>
                    <a:pt x="37" y="267"/>
                    <a:pt x="37" y="267"/>
                    <a:pt x="37" y="267"/>
                  </a:cubicBezTo>
                  <a:cubicBezTo>
                    <a:pt x="37" y="268"/>
                    <a:pt x="37" y="268"/>
                    <a:pt x="37" y="268"/>
                  </a:cubicBezTo>
                  <a:cubicBezTo>
                    <a:pt x="43" y="304"/>
                    <a:pt x="43" y="304"/>
                    <a:pt x="43" y="304"/>
                  </a:cubicBezTo>
                  <a:cubicBezTo>
                    <a:pt x="61" y="328"/>
                    <a:pt x="74" y="341"/>
                    <a:pt x="80" y="344"/>
                  </a:cubicBezTo>
                  <a:cubicBezTo>
                    <a:pt x="102" y="348"/>
                    <a:pt x="102" y="348"/>
                    <a:pt x="102" y="348"/>
                  </a:cubicBezTo>
                  <a:cubicBezTo>
                    <a:pt x="104" y="349"/>
                    <a:pt x="104" y="349"/>
                    <a:pt x="104" y="349"/>
                  </a:cubicBezTo>
                  <a:cubicBezTo>
                    <a:pt x="104" y="350"/>
                    <a:pt x="104" y="350"/>
                    <a:pt x="104" y="350"/>
                  </a:cubicBezTo>
                  <a:cubicBezTo>
                    <a:pt x="107" y="354"/>
                    <a:pt x="114" y="358"/>
                    <a:pt x="127" y="362"/>
                  </a:cubicBezTo>
                  <a:cubicBezTo>
                    <a:pt x="184" y="365"/>
                    <a:pt x="184" y="365"/>
                    <a:pt x="184" y="365"/>
                  </a:cubicBezTo>
                  <a:cubicBezTo>
                    <a:pt x="227" y="365"/>
                    <a:pt x="251" y="368"/>
                    <a:pt x="256" y="372"/>
                  </a:cubicBezTo>
                  <a:cubicBezTo>
                    <a:pt x="260" y="376"/>
                    <a:pt x="261" y="386"/>
                    <a:pt x="260" y="400"/>
                  </a:cubicBezTo>
                  <a:cubicBezTo>
                    <a:pt x="259" y="410"/>
                    <a:pt x="260" y="416"/>
                    <a:pt x="261" y="417"/>
                  </a:cubicBezTo>
                  <a:cubicBezTo>
                    <a:pt x="283" y="412"/>
                    <a:pt x="283" y="412"/>
                    <a:pt x="283" y="412"/>
                  </a:cubicBezTo>
                  <a:cubicBezTo>
                    <a:pt x="299" y="406"/>
                    <a:pt x="309" y="406"/>
                    <a:pt x="313" y="411"/>
                  </a:cubicBezTo>
                  <a:cubicBezTo>
                    <a:pt x="321" y="420"/>
                    <a:pt x="321" y="420"/>
                    <a:pt x="321" y="420"/>
                  </a:cubicBezTo>
                  <a:cubicBezTo>
                    <a:pt x="333" y="435"/>
                    <a:pt x="340" y="441"/>
                    <a:pt x="342" y="440"/>
                  </a:cubicBezTo>
                  <a:cubicBezTo>
                    <a:pt x="348" y="438"/>
                    <a:pt x="355" y="432"/>
                    <a:pt x="361" y="422"/>
                  </a:cubicBezTo>
                  <a:cubicBezTo>
                    <a:pt x="363" y="420"/>
                    <a:pt x="363" y="420"/>
                    <a:pt x="363" y="420"/>
                  </a:cubicBezTo>
                  <a:cubicBezTo>
                    <a:pt x="381" y="430"/>
                    <a:pt x="381" y="430"/>
                    <a:pt x="381" y="430"/>
                  </a:cubicBezTo>
                  <a:cubicBezTo>
                    <a:pt x="391" y="421"/>
                    <a:pt x="391" y="421"/>
                    <a:pt x="391" y="421"/>
                  </a:cubicBezTo>
                  <a:cubicBezTo>
                    <a:pt x="394" y="408"/>
                    <a:pt x="401" y="401"/>
                    <a:pt x="413" y="400"/>
                  </a:cubicBezTo>
                  <a:cubicBezTo>
                    <a:pt x="417" y="398"/>
                    <a:pt x="417" y="398"/>
                    <a:pt x="417" y="398"/>
                  </a:cubicBezTo>
                  <a:cubicBezTo>
                    <a:pt x="415" y="395"/>
                    <a:pt x="415" y="395"/>
                    <a:pt x="415" y="395"/>
                  </a:cubicBezTo>
                  <a:cubicBezTo>
                    <a:pt x="413" y="393"/>
                    <a:pt x="413" y="393"/>
                    <a:pt x="413" y="393"/>
                  </a:cubicBezTo>
                  <a:cubicBezTo>
                    <a:pt x="414" y="392"/>
                    <a:pt x="414" y="392"/>
                    <a:pt x="414" y="392"/>
                  </a:cubicBezTo>
                  <a:cubicBezTo>
                    <a:pt x="415" y="368"/>
                    <a:pt x="415" y="368"/>
                    <a:pt x="415" y="368"/>
                  </a:cubicBezTo>
                  <a:cubicBezTo>
                    <a:pt x="408" y="356"/>
                    <a:pt x="398" y="352"/>
                    <a:pt x="387" y="354"/>
                  </a:cubicBezTo>
                  <a:cubicBezTo>
                    <a:pt x="377" y="357"/>
                    <a:pt x="369" y="357"/>
                    <a:pt x="366" y="353"/>
                  </a:cubicBezTo>
                  <a:cubicBezTo>
                    <a:pt x="364" y="350"/>
                    <a:pt x="364" y="348"/>
                    <a:pt x="364" y="344"/>
                  </a:cubicBezTo>
                  <a:cubicBezTo>
                    <a:pt x="358" y="333"/>
                    <a:pt x="351" y="323"/>
                    <a:pt x="342" y="315"/>
                  </a:cubicBezTo>
                  <a:cubicBezTo>
                    <a:pt x="331" y="305"/>
                    <a:pt x="328" y="296"/>
                    <a:pt x="331" y="288"/>
                  </a:cubicBezTo>
                  <a:cubicBezTo>
                    <a:pt x="333" y="285"/>
                    <a:pt x="333" y="285"/>
                    <a:pt x="333" y="285"/>
                  </a:cubicBezTo>
                  <a:cubicBezTo>
                    <a:pt x="360" y="290"/>
                    <a:pt x="360" y="290"/>
                    <a:pt x="360" y="290"/>
                  </a:cubicBezTo>
                  <a:cubicBezTo>
                    <a:pt x="358" y="273"/>
                    <a:pt x="358" y="273"/>
                    <a:pt x="358" y="273"/>
                  </a:cubicBezTo>
                  <a:cubicBezTo>
                    <a:pt x="357" y="264"/>
                    <a:pt x="358" y="257"/>
                    <a:pt x="362" y="252"/>
                  </a:cubicBezTo>
                  <a:cubicBezTo>
                    <a:pt x="364" y="248"/>
                    <a:pt x="369" y="246"/>
                    <a:pt x="374" y="245"/>
                  </a:cubicBezTo>
                  <a:cubicBezTo>
                    <a:pt x="386" y="241"/>
                    <a:pt x="386" y="241"/>
                    <a:pt x="386" y="241"/>
                  </a:cubicBezTo>
                  <a:cubicBezTo>
                    <a:pt x="386" y="237"/>
                    <a:pt x="386" y="237"/>
                    <a:pt x="386" y="237"/>
                  </a:cubicBezTo>
                  <a:cubicBezTo>
                    <a:pt x="377" y="218"/>
                    <a:pt x="374" y="205"/>
                    <a:pt x="378" y="199"/>
                  </a:cubicBezTo>
                  <a:cubicBezTo>
                    <a:pt x="384" y="194"/>
                    <a:pt x="384" y="194"/>
                    <a:pt x="384" y="194"/>
                  </a:cubicBezTo>
                  <a:cubicBezTo>
                    <a:pt x="386" y="193"/>
                    <a:pt x="396" y="195"/>
                    <a:pt x="410" y="200"/>
                  </a:cubicBezTo>
                  <a:cubicBezTo>
                    <a:pt x="410" y="200"/>
                    <a:pt x="410" y="200"/>
                    <a:pt x="410" y="200"/>
                  </a:cubicBezTo>
                  <a:cubicBezTo>
                    <a:pt x="411" y="201"/>
                    <a:pt x="411" y="201"/>
                    <a:pt x="411" y="201"/>
                  </a:cubicBezTo>
                  <a:cubicBezTo>
                    <a:pt x="411" y="203"/>
                    <a:pt x="411" y="203"/>
                    <a:pt x="411" y="203"/>
                  </a:cubicBezTo>
                  <a:cubicBezTo>
                    <a:pt x="421" y="215"/>
                    <a:pt x="427" y="223"/>
                    <a:pt x="430" y="225"/>
                  </a:cubicBezTo>
                  <a:cubicBezTo>
                    <a:pt x="448" y="195"/>
                    <a:pt x="448" y="195"/>
                    <a:pt x="448" y="195"/>
                  </a:cubicBezTo>
                  <a:cubicBezTo>
                    <a:pt x="432" y="175"/>
                    <a:pt x="423" y="161"/>
                    <a:pt x="420" y="155"/>
                  </a:cubicBezTo>
                  <a:cubicBezTo>
                    <a:pt x="406" y="164"/>
                    <a:pt x="406" y="164"/>
                    <a:pt x="406" y="164"/>
                  </a:cubicBezTo>
                  <a:cubicBezTo>
                    <a:pt x="404" y="163"/>
                    <a:pt x="404" y="163"/>
                    <a:pt x="404" y="163"/>
                  </a:cubicBezTo>
                  <a:cubicBezTo>
                    <a:pt x="365" y="153"/>
                    <a:pt x="365" y="153"/>
                    <a:pt x="365" y="153"/>
                  </a:cubicBezTo>
                  <a:cubicBezTo>
                    <a:pt x="364" y="153"/>
                    <a:pt x="364" y="153"/>
                    <a:pt x="364" y="153"/>
                  </a:cubicBezTo>
                  <a:cubicBezTo>
                    <a:pt x="364" y="152"/>
                    <a:pt x="364" y="152"/>
                    <a:pt x="364" y="152"/>
                  </a:cubicBezTo>
                  <a:cubicBezTo>
                    <a:pt x="348" y="144"/>
                    <a:pt x="338" y="136"/>
                    <a:pt x="337" y="127"/>
                  </a:cubicBezTo>
                  <a:cubicBezTo>
                    <a:pt x="314" y="116"/>
                    <a:pt x="314" y="116"/>
                    <a:pt x="314" y="116"/>
                  </a:cubicBezTo>
                  <a:cubicBezTo>
                    <a:pt x="314" y="94"/>
                    <a:pt x="314" y="94"/>
                    <a:pt x="314" y="94"/>
                  </a:cubicBezTo>
                  <a:cubicBezTo>
                    <a:pt x="357" y="69"/>
                    <a:pt x="357" y="69"/>
                    <a:pt x="357" y="69"/>
                  </a:cubicBezTo>
                  <a:cubicBezTo>
                    <a:pt x="355" y="58"/>
                    <a:pt x="352" y="46"/>
                    <a:pt x="347" y="36"/>
                  </a:cubicBezTo>
                  <a:cubicBezTo>
                    <a:pt x="340" y="23"/>
                    <a:pt x="340" y="23"/>
                    <a:pt x="340" y="23"/>
                  </a:cubicBezTo>
                  <a:cubicBezTo>
                    <a:pt x="311" y="26"/>
                    <a:pt x="311" y="26"/>
                    <a:pt x="311" y="26"/>
                  </a:cubicBezTo>
                  <a:cubicBezTo>
                    <a:pt x="298" y="32"/>
                    <a:pt x="285" y="35"/>
                    <a:pt x="273" y="35"/>
                  </a:cubicBezTo>
                  <a:cubicBezTo>
                    <a:pt x="243" y="28"/>
                    <a:pt x="243" y="28"/>
                    <a:pt x="243" y="28"/>
                  </a:cubicBezTo>
                  <a:cubicBezTo>
                    <a:pt x="243" y="17"/>
                    <a:pt x="243" y="17"/>
                    <a:pt x="243" y="17"/>
                  </a:cubicBezTo>
                  <a:cubicBezTo>
                    <a:pt x="238" y="16"/>
                    <a:pt x="238" y="16"/>
                    <a:pt x="238" y="16"/>
                  </a:cubicBezTo>
                  <a:cubicBezTo>
                    <a:pt x="230" y="13"/>
                    <a:pt x="230" y="13"/>
                    <a:pt x="230" y="13"/>
                  </a:cubicBezTo>
                  <a:cubicBezTo>
                    <a:pt x="228" y="8"/>
                    <a:pt x="228" y="8"/>
                    <a:pt x="228" y="8"/>
                  </a:cubicBezTo>
                  <a:cubicBezTo>
                    <a:pt x="228" y="8"/>
                    <a:pt x="228" y="8"/>
                    <a:pt x="228" y="8"/>
                  </a:cubicBezTo>
                  <a:cubicBezTo>
                    <a:pt x="228" y="7"/>
                    <a:pt x="228" y="7"/>
                    <a:pt x="228" y="7"/>
                  </a:cubicBezTo>
                  <a:cubicBezTo>
                    <a:pt x="228" y="7"/>
                    <a:pt x="228" y="7"/>
                    <a:pt x="228" y="7"/>
                  </a:cubicBezTo>
                  <a:cubicBezTo>
                    <a:pt x="228" y="7"/>
                    <a:pt x="228" y="7"/>
                    <a:pt x="228" y="7"/>
                  </a:cubicBezTo>
                  <a:cubicBezTo>
                    <a:pt x="227" y="4"/>
                    <a:pt x="227" y="4"/>
                    <a:pt x="227" y="4"/>
                  </a:cubicBezTo>
                  <a:cubicBezTo>
                    <a:pt x="227" y="3"/>
                    <a:pt x="227" y="3"/>
                    <a:pt x="227" y="3"/>
                  </a:cubicBezTo>
                  <a:cubicBezTo>
                    <a:pt x="227" y="0"/>
                    <a:pt x="227" y="0"/>
                    <a:pt x="227" y="0"/>
                  </a:cubicBezTo>
                  <a:cubicBezTo>
                    <a:pt x="225" y="1"/>
                    <a:pt x="225" y="1"/>
                    <a:pt x="225" y="1"/>
                  </a:cubicBezTo>
                  <a:cubicBezTo>
                    <a:pt x="223" y="26"/>
                    <a:pt x="223" y="26"/>
                    <a:pt x="223" y="26"/>
                  </a:cubicBezTo>
                  <a:cubicBezTo>
                    <a:pt x="222" y="35"/>
                    <a:pt x="222" y="35"/>
                    <a:pt x="222" y="35"/>
                  </a:cubicBezTo>
                  <a:cubicBezTo>
                    <a:pt x="220" y="39"/>
                    <a:pt x="218" y="42"/>
                    <a:pt x="220" y="44"/>
                  </a:cubicBezTo>
                  <a:cubicBezTo>
                    <a:pt x="225" y="51"/>
                    <a:pt x="224" y="59"/>
                    <a:pt x="219" y="65"/>
                  </a:cubicBezTo>
                  <a:cubicBezTo>
                    <a:pt x="223" y="82"/>
                    <a:pt x="223" y="82"/>
                    <a:pt x="223" y="82"/>
                  </a:cubicBezTo>
                  <a:cubicBezTo>
                    <a:pt x="222" y="83"/>
                    <a:pt x="222" y="83"/>
                    <a:pt x="222" y="83"/>
                  </a:cubicBezTo>
                  <a:cubicBezTo>
                    <a:pt x="220" y="84"/>
                    <a:pt x="220" y="84"/>
                    <a:pt x="220" y="84"/>
                  </a:cubicBezTo>
                  <a:cubicBezTo>
                    <a:pt x="208" y="94"/>
                    <a:pt x="208" y="94"/>
                    <a:pt x="208" y="94"/>
                  </a:cubicBezTo>
                  <a:cubicBezTo>
                    <a:pt x="208" y="116"/>
                    <a:pt x="208" y="116"/>
                    <a:pt x="208" y="116"/>
                  </a:cubicBezTo>
                  <a:cubicBezTo>
                    <a:pt x="206" y="117"/>
                    <a:pt x="206" y="117"/>
                    <a:pt x="206" y="117"/>
                  </a:cubicBezTo>
                  <a:cubicBezTo>
                    <a:pt x="184" y="127"/>
                    <a:pt x="170" y="132"/>
                    <a:pt x="161" y="132"/>
                  </a:cubicBezTo>
                  <a:cubicBezTo>
                    <a:pt x="119" y="129"/>
                    <a:pt x="119" y="129"/>
                    <a:pt x="119" y="129"/>
                  </a:cubicBezTo>
                  <a:cubicBezTo>
                    <a:pt x="101" y="145"/>
                    <a:pt x="101" y="145"/>
                    <a:pt x="101" y="145"/>
                  </a:cubicBezTo>
                  <a:lnTo>
                    <a:pt x="100" y="14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xmlns="" id="{AD965437-3709-4915-8E08-6E59B70AE5E6}"/>
                </a:ext>
              </a:extLst>
            </p:cNvPr>
            <p:cNvSpPr>
              <a:spLocks/>
            </p:cNvSpPr>
            <p:nvPr/>
          </p:nvSpPr>
          <p:spPr bwMode="auto">
            <a:xfrm>
              <a:off x="-6102905" y="-4980315"/>
              <a:ext cx="3633788" cy="3103563"/>
            </a:xfrm>
            <a:custGeom>
              <a:avLst/>
              <a:gdLst>
                <a:gd name="T0" fmla="*/ 1619 w 1718"/>
                <a:gd name="T1" fmla="*/ 124 h 1466"/>
                <a:gd name="T2" fmla="*/ 1521 w 1718"/>
                <a:gd name="T3" fmla="*/ 142 h 1466"/>
                <a:gd name="T4" fmla="*/ 1465 w 1718"/>
                <a:gd name="T5" fmla="*/ 69 h 1466"/>
                <a:gd name="T6" fmla="*/ 1406 w 1718"/>
                <a:gd name="T7" fmla="*/ 72 h 1466"/>
                <a:gd name="T8" fmla="*/ 1357 w 1718"/>
                <a:gd name="T9" fmla="*/ 27 h 1466"/>
                <a:gd name="T10" fmla="*/ 1372 w 1718"/>
                <a:gd name="T11" fmla="*/ 55 h 1466"/>
                <a:gd name="T12" fmla="*/ 1383 w 1718"/>
                <a:gd name="T13" fmla="*/ 101 h 1466"/>
                <a:gd name="T14" fmla="*/ 1330 w 1718"/>
                <a:gd name="T15" fmla="*/ 294 h 1466"/>
                <a:gd name="T16" fmla="*/ 1181 w 1718"/>
                <a:gd name="T17" fmla="*/ 379 h 1466"/>
                <a:gd name="T18" fmla="*/ 1257 w 1718"/>
                <a:gd name="T19" fmla="*/ 515 h 1466"/>
                <a:gd name="T20" fmla="*/ 1367 w 1718"/>
                <a:gd name="T21" fmla="*/ 517 h 1466"/>
                <a:gd name="T22" fmla="*/ 1226 w 1718"/>
                <a:gd name="T23" fmla="*/ 652 h 1466"/>
                <a:gd name="T24" fmla="*/ 1096 w 1718"/>
                <a:gd name="T25" fmla="*/ 800 h 1466"/>
                <a:gd name="T26" fmla="*/ 947 w 1718"/>
                <a:gd name="T27" fmla="*/ 876 h 1466"/>
                <a:gd name="T28" fmla="*/ 851 w 1718"/>
                <a:gd name="T29" fmla="*/ 1017 h 1466"/>
                <a:gd name="T30" fmla="*/ 518 w 1718"/>
                <a:gd name="T31" fmla="*/ 1120 h 1466"/>
                <a:gd name="T32" fmla="*/ 244 w 1718"/>
                <a:gd name="T33" fmla="*/ 1028 h 1466"/>
                <a:gd name="T34" fmla="*/ 3 w 1718"/>
                <a:gd name="T35" fmla="*/ 1016 h 1466"/>
                <a:gd name="T36" fmla="*/ 29 w 1718"/>
                <a:gd name="T37" fmla="*/ 1092 h 1466"/>
                <a:gd name="T38" fmla="*/ 57 w 1718"/>
                <a:gd name="T39" fmla="*/ 1190 h 1466"/>
                <a:gd name="T40" fmla="*/ 168 w 1718"/>
                <a:gd name="T41" fmla="*/ 1163 h 1466"/>
                <a:gd name="T42" fmla="*/ 166 w 1718"/>
                <a:gd name="T43" fmla="*/ 1258 h 1466"/>
                <a:gd name="T44" fmla="*/ 229 w 1718"/>
                <a:gd name="T45" fmla="*/ 1303 h 1466"/>
                <a:gd name="T46" fmla="*/ 264 w 1718"/>
                <a:gd name="T47" fmla="*/ 1345 h 1466"/>
                <a:gd name="T48" fmla="*/ 292 w 1718"/>
                <a:gd name="T49" fmla="*/ 1338 h 1466"/>
                <a:gd name="T50" fmla="*/ 433 w 1718"/>
                <a:gd name="T51" fmla="*/ 1289 h 1466"/>
                <a:gd name="T52" fmla="*/ 460 w 1718"/>
                <a:gd name="T53" fmla="*/ 1352 h 1466"/>
                <a:gd name="T54" fmla="*/ 402 w 1718"/>
                <a:gd name="T55" fmla="*/ 1399 h 1466"/>
                <a:gd name="T56" fmla="*/ 504 w 1718"/>
                <a:gd name="T57" fmla="*/ 1456 h 1466"/>
                <a:gd name="T58" fmla="*/ 570 w 1718"/>
                <a:gd name="T59" fmla="*/ 1332 h 1466"/>
                <a:gd name="T60" fmla="*/ 630 w 1718"/>
                <a:gd name="T61" fmla="*/ 1315 h 1466"/>
                <a:gd name="T62" fmla="*/ 650 w 1718"/>
                <a:gd name="T63" fmla="*/ 1420 h 1466"/>
                <a:gd name="T64" fmla="*/ 738 w 1718"/>
                <a:gd name="T65" fmla="*/ 1464 h 1466"/>
                <a:gd name="T66" fmla="*/ 801 w 1718"/>
                <a:gd name="T67" fmla="*/ 1357 h 1466"/>
                <a:gd name="T68" fmla="*/ 883 w 1718"/>
                <a:gd name="T69" fmla="*/ 1296 h 1466"/>
                <a:gd name="T70" fmla="*/ 908 w 1718"/>
                <a:gd name="T71" fmla="*/ 1283 h 1466"/>
                <a:gd name="T72" fmla="*/ 969 w 1718"/>
                <a:gd name="T73" fmla="*/ 1266 h 1466"/>
                <a:gd name="T74" fmla="*/ 1024 w 1718"/>
                <a:gd name="T75" fmla="*/ 1212 h 1466"/>
                <a:gd name="T76" fmla="*/ 1099 w 1718"/>
                <a:gd name="T77" fmla="*/ 1186 h 1466"/>
                <a:gd name="T78" fmla="*/ 1097 w 1718"/>
                <a:gd name="T79" fmla="*/ 1114 h 1466"/>
                <a:gd name="T80" fmla="*/ 1152 w 1718"/>
                <a:gd name="T81" fmla="*/ 1011 h 1466"/>
                <a:gd name="T82" fmla="*/ 1189 w 1718"/>
                <a:gd name="T83" fmla="*/ 1078 h 1466"/>
                <a:gd name="T84" fmla="*/ 1218 w 1718"/>
                <a:gd name="T85" fmla="*/ 1041 h 1466"/>
                <a:gd name="T86" fmla="*/ 1292 w 1718"/>
                <a:gd name="T87" fmla="*/ 971 h 1466"/>
                <a:gd name="T88" fmla="*/ 1352 w 1718"/>
                <a:gd name="T89" fmla="*/ 958 h 1466"/>
                <a:gd name="T90" fmla="*/ 1377 w 1718"/>
                <a:gd name="T91" fmla="*/ 1005 h 1466"/>
                <a:gd name="T92" fmla="*/ 1448 w 1718"/>
                <a:gd name="T93" fmla="*/ 1070 h 1466"/>
                <a:gd name="T94" fmla="*/ 1476 w 1718"/>
                <a:gd name="T95" fmla="*/ 1049 h 1466"/>
                <a:gd name="T96" fmla="*/ 1523 w 1718"/>
                <a:gd name="T97" fmla="*/ 1002 h 1466"/>
                <a:gd name="T98" fmla="*/ 1629 w 1718"/>
                <a:gd name="T99" fmla="*/ 928 h 1466"/>
                <a:gd name="T100" fmla="*/ 1713 w 1718"/>
                <a:gd name="T101" fmla="*/ 853 h 1466"/>
                <a:gd name="T102" fmla="*/ 1684 w 1718"/>
                <a:gd name="T103" fmla="*/ 780 h 1466"/>
                <a:gd name="T104" fmla="*/ 1622 w 1718"/>
                <a:gd name="T105" fmla="*/ 776 h 1466"/>
                <a:gd name="T106" fmla="*/ 1581 w 1718"/>
                <a:gd name="T107" fmla="*/ 710 h 1466"/>
                <a:gd name="T108" fmla="*/ 1533 w 1718"/>
                <a:gd name="T109" fmla="*/ 633 h 1466"/>
                <a:gd name="T110" fmla="*/ 1569 w 1718"/>
                <a:gd name="T111" fmla="*/ 611 h 1466"/>
                <a:gd name="T112" fmla="*/ 1593 w 1718"/>
                <a:gd name="T113" fmla="*/ 544 h 1466"/>
                <a:gd name="T114" fmla="*/ 1582 w 1718"/>
                <a:gd name="T115" fmla="*/ 457 h 1466"/>
                <a:gd name="T116" fmla="*/ 1618 w 1718"/>
                <a:gd name="T117" fmla="*/ 406 h 1466"/>
                <a:gd name="T118" fmla="*/ 1664 w 1718"/>
                <a:gd name="T119" fmla="*/ 394 h 1466"/>
                <a:gd name="T120" fmla="*/ 1682 w 1718"/>
                <a:gd name="T121" fmla="*/ 302 h 1466"/>
                <a:gd name="T122" fmla="*/ 1686 w 1718"/>
                <a:gd name="T123"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18" h="1466">
                  <a:moveTo>
                    <a:pt x="1684" y="156"/>
                  </a:moveTo>
                  <a:cubicBezTo>
                    <a:pt x="1677" y="135"/>
                    <a:pt x="1677" y="135"/>
                    <a:pt x="1677" y="135"/>
                  </a:cubicBezTo>
                  <a:cubicBezTo>
                    <a:pt x="1659" y="105"/>
                    <a:pt x="1659" y="105"/>
                    <a:pt x="1659" y="105"/>
                  </a:cubicBezTo>
                  <a:cubicBezTo>
                    <a:pt x="1645" y="97"/>
                    <a:pt x="1645" y="97"/>
                    <a:pt x="1645" y="97"/>
                  </a:cubicBezTo>
                  <a:cubicBezTo>
                    <a:pt x="1631" y="105"/>
                    <a:pt x="1631" y="105"/>
                    <a:pt x="1631" y="105"/>
                  </a:cubicBezTo>
                  <a:cubicBezTo>
                    <a:pt x="1622" y="122"/>
                    <a:pt x="1622" y="122"/>
                    <a:pt x="1622" y="122"/>
                  </a:cubicBezTo>
                  <a:cubicBezTo>
                    <a:pt x="1621" y="124"/>
                    <a:pt x="1621" y="124"/>
                    <a:pt x="1621" y="124"/>
                  </a:cubicBezTo>
                  <a:cubicBezTo>
                    <a:pt x="1619" y="124"/>
                    <a:pt x="1619" y="124"/>
                    <a:pt x="1619" y="124"/>
                  </a:cubicBezTo>
                  <a:cubicBezTo>
                    <a:pt x="1618" y="124"/>
                    <a:pt x="1618" y="124"/>
                    <a:pt x="1618" y="124"/>
                  </a:cubicBezTo>
                  <a:cubicBezTo>
                    <a:pt x="1591" y="129"/>
                    <a:pt x="1591" y="129"/>
                    <a:pt x="1591" y="129"/>
                  </a:cubicBezTo>
                  <a:cubicBezTo>
                    <a:pt x="1588" y="131"/>
                    <a:pt x="1585" y="132"/>
                    <a:pt x="1583" y="135"/>
                  </a:cubicBezTo>
                  <a:cubicBezTo>
                    <a:pt x="1578" y="141"/>
                    <a:pt x="1578" y="141"/>
                    <a:pt x="1578" y="141"/>
                  </a:cubicBezTo>
                  <a:cubicBezTo>
                    <a:pt x="1563" y="153"/>
                    <a:pt x="1563" y="153"/>
                    <a:pt x="1563" y="153"/>
                  </a:cubicBezTo>
                  <a:cubicBezTo>
                    <a:pt x="1559" y="155"/>
                    <a:pt x="1559" y="155"/>
                    <a:pt x="1559" y="155"/>
                  </a:cubicBezTo>
                  <a:cubicBezTo>
                    <a:pt x="1547" y="157"/>
                    <a:pt x="1547" y="157"/>
                    <a:pt x="1547" y="157"/>
                  </a:cubicBezTo>
                  <a:cubicBezTo>
                    <a:pt x="1541" y="156"/>
                    <a:pt x="1532" y="151"/>
                    <a:pt x="1521" y="142"/>
                  </a:cubicBezTo>
                  <a:cubicBezTo>
                    <a:pt x="1520" y="141"/>
                    <a:pt x="1520" y="141"/>
                    <a:pt x="1520" y="141"/>
                  </a:cubicBezTo>
                  <a:cubicBezTo>
                    <a:pt x="1501" y="122"/>
                    <a:pt x="1491" y="109"/>
                    <a:pt x="1491" y="101"/>
                  </a:cubicBezTo>
                  <a:cubicBezTo>
                    <a:pt x="1491" y="76"/>
                    <a:pt x="1491" y="76"/>
                    <a:pt x="1491" y="76"/>
                  </a:cubicBezTo>
                  <a:cubicBezTo>
                    <a:pt x="1491" y="75"/>
                    <a:pt x="1491" y="75"/>
                    <a:pt x="1491" y="75"/>
                  </a:cubicBezTo>
                  <a:cubicBezTo>
                    <a:pt x="1491" y="74"/>
                    <a:pt x="1491" y="74"/>
                    <a:pt x="1491" y="74"/>
                  </a:cubicBezTo>
                  <a:cubicBezTo>
                    <a:pt x="1494" y="69"/>
                    <a:pt x="1494" y="69"/>
                    <a:pt x="1494" y="69"/>
                  </a:cubicBezTo>
                  <a:cubicBezTo>
                    <a:pt x="1466" y="60"/>
                    <a:pt x="1466" y="60"/>
                    <a:pt x="1466" y="60"/>
                  </a:cubicBezTo>
                  <a:cubicBezTo>
                    <a:pt x="1465" y="69"/>
                    <a:pt x="1465" y="69"/>
                    <a:pt x="1465" y="69"/>
                  </a:cubicBezTo>
                  <a:cubicBezTo>
                    <a:pt x="1465" y="72"/>
                    <a:pt x="1462" y="76"/>
                    <a:pt x="1457" y="79"/>
                  </a:cubicBezTo>
                  <a:cubicBezTo>
                    <a:pt x="1448" y="83"/>
                    <a:pt x="1448" y="83"/>
                    <a:pt x="1448" y="83"/>
                  </a:cubicBezTo>
                  <a:cubicBezTo>
                    <a:pt x="1444" y="82"/>
                    <a:pt x="1444" y="82"/>
                    <a:pt x="1444" y="82"/>
                  </a:cubicBezTo>
                  <a:cubicBezTo>
                    <a:pt x="1444" y="81"/>
                    <a:pt x="1444" y="81"/>
                    <a:pt x="1444" y="81"/>
                  </a:cubicBezTo>
                  <a:cubicBezTo>
                    <a:pt x="1429" y="78"/>
                    <a:pt x="1429" y="78"/>
                    <a:pt x="1429" y="78"/>
                  </a:cubicBezTo>
                  <a:cubicBezTo>
                    <a:pt x="1432" y="88"/>
                    <a:pt x="1432" y="88"/>
                    <a:pt x="1432" y="88"/>
                  </a:cubicBezTo>
                  <a:cubicBezTo>
                    <a:pt x="1407" y="72"/>
                    <a:pt x="1407" y="72"/>
                    <a:pt x="1407" y="72"/>
                  </a:cubicBezTo>
                  <a:cubicBezTo>
                    <a:pt x="1406" y="72"/>
                    <a:pt x="1406" y="72"/>
                    <a:pt x="1406" y="72"/>
                  </a:cubicBezTo>
                  <a:cubicBezTo>
                    <a:pt x="1405" y="71"/>
                    <a:pt x="1405" y="71"/>
                    <a:pt x="1405" y="71"/>
                  </a:cubicBezTo>
                  <a:cubicBezTo>
                    <a:pt x="1405" y="71"/>
                    <a:pt x="1405" y="71"/>
                    <a:pt x="1405" y="71"/>
                  </a:cubicBezTo>
                  <a:cubicBezTo>
                    <a:pt x="1402" y="61"/>
                    <a:pt x="1400" y="50"/>
                    <a:pt x="1400" y="38"/>
                  </a:cubicBezTo>
                  <a:cubicBezTo>
                    <a:pt x="1400" y="29"/>
                    <a:pt x="1401" y="23"/>
                    <a:pt x="1404" y="19"/>
                  </a:cubicBezTo>
                  <a:cubicBezTo>
                    <a:pt x="1410" y="9"/>
                    <a:pt x="1410" y="9"/>
                    <a:pt x="1410" y="9"/>
                  </a:cubicBezTo>
                  <a:cubicBezTo>
                    <a:pt x="1408" y="0"/>
                    <a:pt x="1408" y="0"/>
                    <a:pt x="1408" y="0"/>
                  </a:cubicBezTo>
                  <a:cubicBezTo>
                    <a:pt x="1383" y="4"/>
                    <a:pt x="1383" y="4"/>
                    <a:pt x="1383" y="4"/>
                  </a:cubicBezTo>
                  <a:cubicBezTo>
                    <a:pt x="1371" y="5"/>
                    <a:pt x="1362" y="12"/>
                    <a:pt x="1357" y="27"/>
                  </a:cubicBezTo>
                  <a:cubicBezTo>
                    <a:pt x="1357" y="28"/>
                    <a:pt x="1357" y="28"/>
                    <a:pt x="1357" y="28"/>
                  </a:cubicBezTo>
                  <a:cubicBezTo>
                    <a:pt x="1357" y="28"/>
                    <a:pt x="1357" y="28"/>
                    <a:pt x="1357" y="28"/>
                  </a:cubicBezTo>
                  <a:cubicBezTo>
                    <a:pt x="1343" y="50"/>
                    <a:pt x="1343" y="50"/>
                    <a:pt x="1343" y="50"/>
                  </a:cubicBezTo>
                  <a:cubicBezTo>
                    <a:pt x="1357" y="49"/>
                    <a:pt x="1357" y="49"/>
                    <a:pt x="1357" y="49"/>
                  </a:cubicBezTo>
                  <a:cubicBezTo>
                    <a:pt x="1358" y="49"/>
                    <a:pt x="1358" y="49"/>
                    <a:pt x="1358" y="49"/>
                  </a:cubicBezTo>
                  <a:cubicBezTo>
                    <a:pt x="1359" y="48"/>
                    <a:pt x="1359" y="48"/>
                    <a:pt x="1359" y="48"/>
                  </a:cubicBezTo>
                  <a:cubicBezTo>
                    <a:pt x="1360" y="50"/>
                    <a:pt x="1360" y="50"/>
                    <a:pt x="1360" y="50"/>
                  </a:cubicBezTo>
                  <a:cubicBezTo>
                    <a:pt x="1372" y="55"/>
                    <a:pt x="1372" y="55"/>
                    <a:pt x="1372" y="55"/>
                  </a:cubicBezTo>
                  <a:cubicBezTo>
                    <a:pt x="1374" y="55"/>
                    <a:pt x="1374" y="55"/>
                    <a:pt x="1374" y="55"/>
                  </a:cubicBezTo>
                  <a:cubicBezTo>
                    <a:pt x="1376" y="56"/>
                    <a:pt x="1376" y="56"/>
                    <a:pt x="1376" y="56"/>
                  </a:cubicBezTo>
                  <a:cubicBezTo>
                    <a:pt x="1376" y="59"/>
                    <a:pt x="1376" y="59"/>
                    <a:pt x="1376" y="59"/>
                  </a:cubicBezTo>
                  <a:cubicBezTo>
                    <a:pt x="1377" y="79"/>
                    <a:pt x="1377" y="79"/>
                    <a:pt x="1377" y="79"/>
                  </a:cubicBezTo>
                  <a:cubicBezTo>
                    <a:pt x="1383" y="98"/>
                    <a:pt x="1383" y="98"/>
                    <a:pt x="1383" y="98"/>
                  </a:cubicBezTo>
                  <a:cubicBezTo>
                    <a:pt x="1383" y="99"/>
                    <a:pt x="1383" y="99"/>
                    <a:pt x="1383" y="99"/>
                  </a:cubicBezTo>
                  <a:cubicBezTo>
                    <a:pt x="1383" y="100"/>
                    <a:pt x="1383" y="100"/>
                    <a:pt x="1383" y="100"/>
                  </a:cubicBezTo>
                  <a:cubicBezTo>
                    <a:pt x="1383" y="101"/>
                    <a:pt x="1383" y="101"/>
                    <a:pt x="1383" y="101"/>
                  </a:cubicBezTo>
                  <a:cubicBezTo>
                    <a:pt x="1351" y="164"/>
                    <a:pt x="1351" y="164"/>
                    <a:pt x="1351" y="164"/>
                  </a:cubicBezTo>
                  <a:cubicBezTo>
                    <a:pt x="1346" y="172"/>
                    <a:pt x="1343" y="195"/>
                    <a:pt x="1341" y="230"/>
                  </a:cubicBezTo>
                  <a:cubicBezTo>
                    <a:pt x="1341" y="233"/>
                    <a:pt x="1341" y="233"/>
                    <a:pt x="1341" y="233"/>
                  </a:cubicBezTo>
                  <a:cubicBezTo>
                    <a:pt x="1328" y="257"/>
                    <a:pt x="1328" y="257"/>
                    <a:pt x="1328" y="257"/>
                  </a:cubicBezTo>
                  <a:cubicBezTo>
                    <a:pt x="1337" y="267"/>
                    <a:pt x="1337" y="267"/>
                    <a:pt x="1337" y="267"/>
                  </a:cubicBezTo>
                  <a:cubicBezTo>
                    <a:pt x="1337" y="268"/>
                    <a:pt x="1337" y="268"/>
                    <a:pt x="1337" y="268"/>
                  </a:cubicBezTo>
                  <a:cubicBezTo>
                    <a:pt x="1338" y="283"/>
                    <a:pt x="1337" y="292"/>
                    <a:pt x="1333" y="293"/>
                  </a:cubicBezTo>
                  <a:cubicBezTo>
                    <a:pt x="1330" y="294"/>
                    <a:pt x="1330" y="294"/>
                    <a:pt x="1330" y="294"/>
                  </a:cubicBezTo>
                  <a:cubicBezTo>
                    <a:pt x="1324" y="298"/>
                    <a:pt x="1301" y="321"/>
                    <a:pt x="1266" y="365"/>
                  </a:cubicBezTo>
                  <a:cubicBezTo>
                    <a:pt x="1263" y="368"/>
                    <a:pt x="1263" y="368"/>
                    <a:pt x="1263" y="368"/>
                  </a:cubicBezTo>
                  <a:cubicBezTo>
                    <a:pt x="1261" y="367"/>
                    <a:pt x="1261" y="367"/>
                    <a:pt x="1261" y="367"/>
                  </a:cubicBezTo>
                  <a:cubicBezTo>
                    <a:pt x="1258" y="365"/>
                    <a:pt x="1258" y="365"/>
                    <a:pt x="1258" y="365"/>
                  </a:cubicBezTo>
                  <a:cubicBezTo>
                    <a:pt x="1246" y="356"/>
                    <a:pt x="1234" y="348"/>
                    <a:pt x="1227" y="341"/>
                  </a:cubicBezTo>
                  <a:cubicBezTo>
                    <a:pt x="1222" y="337"/>
                    <a:pt x="1207" y="334"/>
                    <a:pt x="1183" y="334"/>
                  </a:cubicBezTo>
                  <a:cubicBezTo>
                    <a:pt x="1182" y="378"/>
                    <a:pt x="1182" y="378"/>
                    <a:pt x="1182" y="378"/>
                  </a:cubicBezTo>
                  <a:cubicBezTo>
                    <a:pt x="1181" y="379"/>
                    <a:pt x="1181" y="379"/>
                    <a:pt x="1181" y="379"/>
                  </a:cubicBezTo>
                  <a:cubicBezTo>
                    <a:pt x="1164" y="463"/>
                    <a:pt x="1164" y="463"/>
                    <a:pt x="1164" y="463"/>
                  </a:cubicBezTo>
                  <a:cubicBezTo>
                    <a:pt x="1160" y="473"/>
                    <a:pt x="1159" y="493"/>
                    <a:pt x="1159" y="522"/>
                  </a:cubicBezTo>
                  <a:cubicBezTo>
                    <a:pt x="1166" y="530"/>
                    <a:pt x="1166" y="530"/>
                    <a:pt x="1166" y="530"/>
                  </a:cubicBezTo>
                  <a:cubicBezTo>
                    <a:pt x="1171" y="519"/>
                    <a:pt x="1171" y="519"/>
                    <a:pt x="1171" y="519"/>
                  </a:cubicBezTo>
                  <a:cubicBezTo>
                    <a:pt x="1172" y="519"/>
                    <a:pt x="1172" y="519"/>
                    <a:pt x="1172" y="519"/>
                  </a:cubicBezTo>
                  <a:cubicBezTo>
                    <a:pt x="1173" y="517"/>
                    <a:pt x="1173" y="517"/>
                    <a:pt x="1173" y="517"/>
                  </a:cubicBezTo>
                  <a:cubicBezTo>
                    <a:pt x="1196" y="505"/>
                    <a:pt x="1196" y="505"/>
                    <a:pt x="1196" y="505"/>
                  </a:cubicBezTo>
                  <a:cubicBezTo>
                    <a:pt x="1257" y="515"/>
                    <a:pt x="1257" y="515"/>
                    <a:pt x="1257" y="515"/>
                  </a:cubicBezTo>
                  <a:cubicBezTo>
                    <a:pt x="1264" y="507"/>
                    <a:pt x="1264" y="507"/>
                    <a:pt x="1264" y="507"/>
                  </a:cubicBezTo>
                  <a:cubicBezTo>
                    <a:pt x="1273" y="492"/>
                    <a:pt x="1273" y="492"/>
                    <a:pt x="1273" y="492"/>
                  </a:cubicBezTo>
                  <a:cubicBezTo>
                    <a:pt x="1274" y="491"/>
                    <a:pt x="1274" y="491"/>
                    <a:pt x="1274" y="491"/>
                  </a:cubicBezTo>
                  <a:cubicBezTo>
                    <a:pt x="1274" y="491"/>
                    <a:pt x="1274" y="491"/>
                    <a:pt x="1274" y="491"/>
                  </a:cubicBezTo>
                  <a:cubicBezTo>
                    <a:pt x="1275" y="490"/>
                    <a:pt x="1275" y="490"/>
                    <a:pt x="1275" y="490"/>
                  </a:cubicBezTo>
                  <a:cubicBezTo>
                    <a:pt x="1299" y="485"/>
                    <a:pt x="1299" y="485"/>
                    <a:pt x="1299" y="485"/>
                  </a:cubicBezTo>
                  <a:cubicBezTo>
                    <a:pt x="1331" y="483"/>
                    <a:pt x="1331" y="483"/>
                    <a:pt x="1331" y="483"/>
                  </a:cubicBezTo>
                  <a:cubicBezTo>
                    <a:pt x="1341" y="485"/>
                    <a:pt x="1352" y="498"/>
                    <a:pt x="1367" y="517"/>
                  </a:cubicBezTo>
                  <a:cubicBezTo>
                    <a:pt x="1405" y="536"/>
                    <a:pt x="1427" y="553"/>
                    <a:pt x="1431" y="569"/>
                  </a:cubicBezTo>
                  <a:cubicBezTo>
                    <a:pt x="1434" y="576"/>
                    <a:pt x="1434" y="582"/>
                    <a:pt x="1431" y="589"/>
                  </a:cubicBezTo>
                  <a:cubicBezTo>
                    <a:pt x="1428" y="596"/>
                    <a:pt x="1422" y="600"/>
                    <a:pt x="1412" y="601"/>
                  </a:cubicBezTo>
                  <a:cubicBezTo>
                    <a:pt x="1411" y="601"/>
                    <a:pt x="1411" y="601"/>
                    <a:pt x="1411" y="601"/>
                  </a:cubicBezTo>
                  <a:cubicBezTo>
                    <a:pt x="1364" y="599"/>
                    <a:pt x="1337" y="599"/>
                    <a:pt x="1327" y="601"/>
                  </a:cubicBezTo>
                  <a:cubicBezTo>
                    <a:pt x="1304" y="617"/>
                    <a:pt x="1304" y="617"/>
                    <a:pt x="1304" y="617"/>
                  </a:cubicBezTo>
                  <a:cubicBezTo>
                    <a:pt x="1275" y="638"/>
                    <a:pt x="1256" y="649"/>
                    <a:pt x="1246" y="649"/>
                  </a:cubicBezTo>
                  <a:cubicBezTo>
                    <a:pt x="1226" y="652"/>
                    <a:pt x="1226" y="652"/>
                    <a:pt x="1226" y="652"/>
                  </a:cubicBezTo>
                  <a:cubicBezTo>
                    <a:pt x="1215" y="700"/>
                    <a:pt x="1215" y="700"/>
                    <a:pt x="1215" y="700"/>
                  </a:cubicBezTo>
                  <a:cubicBezTo>
                    <a:pt x="1212" y="714"/>
                    <a:pt x="1207" y="724"/>
                    <a:pt x="1198" y="730"/>
                  </a:cubicBezTo>
                  <a:cubicBezTo>
                    <a:pt x="1191" y="738"/>
                    <a:pt x="1179" y="743"/>
                    <a:pt x="1164" y="746"/>
                  </a:cubicBezTo>
                  <a:cubicBezTo>
                    <a:pt x="1146" y="749"/>
                    <a:pt x="1130" y="755"/>
                    <a:pt x="1116" y="764"/>
                  </a:cubicBezTo>
                  <a:cubicBezTo>
                    <a:pt x="1099" y="799"/>
                    <a:pt x="1099" y="799"/>
                    <a:pt x="1099" y="799"/>
                  </a:cubicBezTo>
                  <a:cubicBezTo>
                    <a:pt x="1098" y="800"/>
                    <a:pt x="1098" y="800"/>
                    <a:pt x="1098" y="800"/>
                  </a:cubicBezTo>
                  <a:cubicBezTo>
                    <a:pt x="1097" y="800"/>
                    <a:pt x="1097" y="800"/>
                    <a:pt x="1097" y="800"/>
                  </a:cubicBezTo>
                  <a:cubicBezTo>
                    <a:pt x="1096" y="800"/>
                    <a:pt x="1096" y="800"/>
                    <a:pt x="1096" y="800"/>
                  </a:cubicBezTo>
                  <a:cubicBezTo>
                    <a:pt x="1052" y="818"/>
                    <a:pt x="1052" y="818"/>
                    <a:pt x="1052" y="818"/>
                  </a:cubicBezTo>
                  <a:cubicBezTo>
                    <a:pt x="1049" y="818"/>
                    <a:pt x="1049" y="818"/>
                    <a:pt x="1049" y="818"/>
                  </a:cubicBezTo>
                  <a:cubicBezTo>
                    <a:pt x="1027" y="813"/>
                    <a:pt x="1027" y="813"/>
                    <a:pt x="1027" y="813"/>
                  </a:cubicBezTo>
                  <a:cubicBezTo>
                    <a:pt x="1010" y="810"/>
                    <a:pt x="996" y="806"/>
                    <a:pt x="988" y="800"/>
                  </a:cubicBezTo>
                  <a:cubicBezTo>
                    <a:pt x="976" y="794"/>
                    <a:pt x="964" y="793"/>
                    <a:pt x="950" y="797"/>
                  </a:cubicBezTo>
                  <a:cubicBezTo>
                    <a:pt x="939" y="813"/>
                    <a:pt x="933" y="833"/>
                    <a:pt x="934" y="856"/>
                  </a:cubicBezTo>
                  <a:cubicBezTo>
                    <a:pt x="935" y="867"/>
                    <a:pt x="938" y="875"/>
                    <a:pt x="940" y="877"/>
                  </a:cubicBezTo>
                  <a:cubicBezTo>
                    <a:pt x="947" y="876"/>
                    <a:pt x="947" y="876"/>
                    <a:pt x="947" y="876"/>
                  </a:cubicBezTo>
                  <a:cubicBezTo>
                    <a:pt x="955" y="871"/>
                    <a:pt x="955" y="871"/>
                    <a:pt x="955" y="871"/>
                  </a:cubicBezTo>
                  <a:cubicBezTo>
                    <a:pt x="957" y="902"/>
                    <a:pt x="957" y="902"/>
                    <a:pt x="957" y="902"/>
                  </a:cubicBezTo>
                  <a:cubicBezTo>
                    <a:pt x="957" y="912"/>
                    <a:pt x="953" y="920"/>
                    <a:pt x="945" y="926"/>
                  </a:cubicBezTo>
                  <a:cubicBezTo>
                    <a:pt x="940" y="930"/>
                    <a:pt x="932" y="934"/>
                    <a:pt x="919" y="937"/>
                  </a:cubicBezTo>
                  <a:cubicBezTo>
                    <a:pt x="912" y="939"/>
                    <a:pt x="912" y="939"/>
                    <a:pt x="912" y="939"/>
                  </a:cubicBezTo>
                  <a:cubicBezTo>
                    <a:pt x="902" y="943"/>
                    <a:pt x="882" y="969"/>
                    <a:pt x="852" y="1016"/>
                  </a:cubicBezTo>
                  <a:cubicBezTo>
                    <a:pt x="852" y="1017"/>
                    <a:pt x="852" y="1017"/>
                    <a:pt x="852" y="1017"/>
                  </a:cubicBezTo>
                  <a:cubicBezTo>
                    <a:pt x="851" y="1017"/>
                    <a:pt x="851" y="1017"/>
                    <a:pt x="851" y="1017"/>
                  </a:cubicBezTo>
                  <a:cubicBezTo>
                    <a:pt x="822" y="1035"/>
                    <a:pt x="822" y="1035"/>
                    <a:pt x="822" y="1035"/>
                  </a:cubicBezTo>
                  <a:cubicBezTo>
                    <a:pt x="827" y="1035"/>
                    <a:pt x="830" y="1037"/>
                    <a:pt x="829" y="1040"/>
                  </a:cubicBezTo>
                  <a:cubicBezTo>
                    <a:pt x="828" y="1044"/>
                    <a:pt x="825" y="1045"/>
                    <a:pt x="817" y="1046"/>
                  </a:cubicBezTo>
                  <a:cubicBezTo>
                    <a:pt x="735" y="1044"/>
                    <a:pt x="735" y="1044"/>
                    <a:pt x="735" y="1044"/>
                  </a:cubicBezTo>
                  <a:cubicBezTo>
                    <a:pt x="644" y="1041"/>
                    <a:pt x="573" y="1066"/>
                    <a:pt x="522" y="1118"/>
                  </a:cubicBezTo>
                  <a:cubicBezTo>
                    <a:pt x="521" y="1119"/>
                    <a:pt x="521" y="1119"/>
                    <a:pt x="521" y="1119"/>
                  </a:cubicBezTo>
                  <a:cubicBezTo>
                    <a:pt x="519" y="1120"/>
                    <a:pt x="519" y="1120"/>
                    <a:pt x="519" y="1120"/>
                  </a:cubicBezTo>
                  <a:cubicBezTo>
                    <a:pt x="518" y="1120"/>
                    <a:pt x="518" y="1120"/>
                    <a:pt x="518" y="1120"/>
                  </a:cubicBezTo>
                  <a:cubicBezTo>
                    <a:pt x="484" y="1124"/>
                    <a:pt x="484" y="1124"/>
                    <a:pt x="484" y="1124"/>
                  </a:cubicBezTo>
                  <a:cubicBezTo>
                    <a:pt x="482" y="1125"/>
                    <a:pt x="482" y="1125"/>
                    <a:pt x="482" y="1125"/>
                  </a:cubicBezTo>
                  <a:cubicBezTo>
                    <a:pt x="480" y="1125"/>
                    <a:pt x="480" y="1125"/>
                    <a:pt x="480" y="1125"/>
                  </a:cubicBezTo>
                  <a:cubicBezTo>
                    <a:pt x="471" y="1102"/>
                    <a:pt x="471" y="1102"/>
                    <a:pt x="471" y="1102"/>
                  </a:cubicBezTo>
                  <a:cubicBezTo>
                    <a:pt x="436" y="1111"/>
                    <a:pt x="436" y="1111"/>
                    <a:pt x="436" y="1111"/>
                  </a:cubicBezTo>
                  <a:cubicBezTo>
                    <a:pt x="418" y="1112"/>
                    <a:pt x="394" y="1107"/>
                    <a:pt x="367" y="1093"/>
                  </a:cubicBezTo>
                  <a:cubicBezTo>
                    <a:pt x="342" y="1083"/>
                    <a:pt x="320" y="1068"/>
                    <a:pt x="298" y="1051"/>
                  </a:cubicBezTo>
                  <a:cubicBezTo>
                    <a:pt x="283" y="1039"/>
                    <a:pt x="265" y="1032"/>
                    <a:pt x="244" y="1028"/>
                  </a:cubicBezTo>
                  <a:cubicBezTo>
                    <a:pt x="213" y="1025"/>
                    <a:pt x="213" y="1025"/>
                    <a:pt x="213" y="1025"/>
                  </a:cubicBezTo>
                  <a:cubicBezTo>
                    <a:pt x="178" y="1030"/>
                    <a:pt x="178" y="1030"/>
                    <a:pt x="178" y="1030"/>
                  </a:cubicBezTo>
                  <a:cubicBezTo>
                    <a:pt x="153" y="1034"/>
                    <a:pt x="128" y="1034"/>
                    <a:pt x="105" y="1032"/>
                  </a:cubicBezTo>
                  <a:cubicBezTo>
                    <a:pt x="77" y="1030"/>
                    <a:pt x="43" y="1022"/>
                    <a:pt x="3" y="1010"/>
                  </a:cubicBezTo>
                  <a:cubicBezTo>
                    <a:pt x="0" y="1015"/>
                    <a:pt x="0" y="1015"/>
                    <a:pt x="0" y="1015"/>
                  </a:cubicBezTo>
                  <a:cubicBezTo>
                    <a:pt x="1" y="1015"/>
                    <a:pt x="1" y="1015"/>
                    <a:pt x="1" y="1015"/>
                  </a:cubicBezTo>
                  <a:cubicBezTo>
                    <a:pt x="2" y="1015"/>
                    <a:pt x="2" y="1015"/>
                    <a:pt x="2" y="1015"/>
                  </a:cubicBezTo>
                  <a:cubicBezTo>
                    <a:pt x="3" y="1016"/>
                    <a:pt x="3" y="1016"/>
                    <a:pt x="3" y="1016"/>
                  </a:cubicBezTo>
                  <a:cubicBezTo>
                    <a:pt x="3" y="1017"/>
                    <a:pt x="3" y="1017"/>
                    <a:pt x="3" y="1017"/>
                  </a:cubicBezTo>
                  <a:cubicBezTo>
                    <a:pt x="4" y="1027"/>
                    <a:pt x="4" y="1027"/>
                    <a:pt x="4" y="1027"/>
                  </a:cubicBezTo>
                  <a:cubicBezTo>
                    <a:pt x="13" y="1045"/>
                    <a:pt x="13" y="1045"/>
                    <a:pt x="13" y="1045"/>
                  </a:cubicBezTo>
                  <a:cubicBezTo>
                    <a:pt x="33" y="1070"/>
                    <a:pt x="33" y="1070"/>
                    <a:pt x="33" y="1070"/>
                  </a:cubicBezTo>
                  <a:cubicBezTo>
                    <a:pt x="34" y="1073"/>
                    <a:pt x="34" y="1073"/>
                    <a:pt x="34" y="1073"/>
                  </a:cubicBezTo>
                  <a:cubicBezTo>
                    <a:pt x="30" y="1091"/>
                    <a:pt x="30" y="1091"/>
                    <a:pt x="30" y="1091"/>
                  </a:cubicBezTo>
                  <a:cubicBezTo>
                    <a:pt x="30" y="1092"/>
                    <a:pt x="30" y="1092"/>
                    <a:pt x="30" y="1092"/>
                  </a:cubicBezTo>
                  <a:cubicBezTo>
                    <a:pt x="29" y="1092"/>
                    <a:pt x="29" y="1092"/>
                    <a:pt x="29" y="1092"/>
                  </a:cubicBezTo>
                  <a:cubicBezTo>
                    <a:pt x="17" y="1108"/>
                    <a:pt x="17" y="1108"/>
                    <a:pt x="17" y="1108"/>
                  </a:cubicBezTo>
                  <a:cubicBezTo>
                    <a:pt x="30" y="1120"/>
                    <a:pt x="30" y="1120"/>
                    <a:pt x="30" y="1120"/>
                  </a:cubicBezTo>
                  <a:cubicBezTo>
                    <a:pt x="35" y="1125"/>
                    <a:pt x="38" y="1129"/>
                    <a:pt x="38" y="1133"/>
                  </a:cubicBezTo>
                  <a:cubicBezTo>
                    <a:pt x="41" y="1151"/>
                    <a:pt x="41" y="1151"/>
                    <a:pt x="41" y="1151"/>
                  </a:cubicBezTo>
                  <a:cubicBezTo>
                    <a:pt x="55" y="1165"/>
                    <a:pt x="55" y="1165"/>
                    <a:pt x="55" y="1165"/>
                  </a:cubicBezTo>
                  <a:cubicBezTo>
                    <a:pt x="55" y="1167"/>
                    <a:pt x="55" y="1167"/>
                    <a:pt x="55" y="1167"/>
                  </a:cubicBezTo>
                  <a:cubicBezTo>
                    <a:pt x="57" y="1180"/>
                    <a:pt x="57" y="1180"/>
                    <a:pt x="57" y="1180"/>
                  </a:cubicBezTo>
                  <a:cubicBezTo>
                    <a:pt x="57" y="1190"/>
                    <a:pt x="57" y="1190"/>
                    <a:pt x="57" y="1190"/>
                  </a:cubicBezTo>
                  <a:cubicBezTo>
                    <a:pt x="66" y="1196"/>
                    <a:pt x="66" y="1196"/>
                    <a:pt x="66" y="1196"/>
                  </a:cubicBezTo>
                  <a:cubicBezTo>
                    <a:pt x="71" y="1194"/>
                    <a:pt x="71" y="1194"/>
                    <a:pt x="71" y="1194"/>
                  </a:cubicBezTo>
                  <a:cubicBezTo>
                    <a:pt x="72" y="1191"/>
                    <a:pt x="72" y="1191"/>
                    <a:pt x="72" y="1191"/>
                  </a:cubicBezTo>
                  <a:cubicBezTo>
                    <a:pt x="75" y="1184"/>
                    <a:pt x="80" y="1180"/>
                    <a:pt x="87" y="1179"/>
                  </a:cubicBezTo>
                  <a:cubicBezTo>
                    <a:pt x="94" y="1176"/>
                    <a:pt x="94" y="1176"/>
                    <a:pt x="94" y="1176"/>
                  </a:cubicBezTo>
                  <a:cubicBezTo>
                    <a:pt x="145" y="1171"/>
                    <a:pt x="145" y="1171"/>
                    <a:pt x="145" y="1171"/>
                  </a:cubicBezTo>
                  <a:cubicBezTo>
                    <a:pt x="166" y="1164"/>
                    <a:pt x="166" y="1164"/>
                    <a:pt x="166" y="1164"/>
                  </a:cubicBezTo>
                  <a:cubicBezTo>
                    <a:pt x="168" y="1163"/>
                    <a:pt x="168" y="1163"/>
                    <a:pt x="168" y="1163"/>
                  </a:cubicBezTo>
                  <a:cubicBezTo>
                    <a:pt x="171" y="1161"/>
                    <a:pt x="171" y="1161"/>
                    <a:pt x="171" y="1161"/>
                  </a:cubicBezTo>
                  <a:cubicBezTo>
                    <a:pt x="181" y="1184"/>
                    <a:pt x="181" y="1184"/>
                    <a:pt x="181" y="1184"/>
                  </a:cubicBezTo>
                  <a:cubicBezTo>
                    <a:pt x="182" y="1184"/>
                    <a:pt x="182" y="1184"/>
                    <a:pt x="182" y="1184"/>
                  </a:cubicBezTo>
                  <a:cubicBezTo>
                    <a:pt x="182" y="1184"/>
                    <a:pt x="182" y="1184"/>
                    <a:pt x="182" y="1184"/>
                  </a:cubicBezTo>
                  <a:cubicBezTo>
                    <a:pt x="183" y="1190"/>
                    <a:pt x="182" y="1194"/>
                    <a:pt x="179" y="1199"/>
                  </a:cubicBezTo>
                  <a:cubicBezTo>
                    <a:pt x="151" y="1239"/>
                    <a:pt x="151" y="1239"/>
                    <a:pt x="151" y="1239"/>
                  </a:cubicBezTo>
                  <a:cubicBezTo>
                    <a:pt x="153" y="1245"/>
                    <a:pt x="153" y="1245"/>
                    <a:pt x="153" y="1245"/>
                  </a:cubicBezTo>
                  <a:cubicBezTo>
                    <a:pt x="166" y="1258"/>
                    <a:pt x="166" y="1258"/>
                    <a:pt x="166" y="1258"/>
                  </a:cubicBezTo>
                  <a:cubicBezTo>
                    <a:pt x="178" y="1266"/>
                    <a:pt x="178" y="1266"/>
                    <a:pt x="178" y="1266"/>
                  </a:cubicBezTo>
                  <a:cubicBezTo>
                    <a:pt x="179" y="1266"/>
                    <a:pt x="179" y="1266"/>
                    <a:pt x="179" y="1266"/>
                  </a:cubicBezTo>
                  <a:cubicBezTo>
                    <a:pt x="185" y="1273"/>
                    <a:pt x="190" y="1278"/>
                    <a:pt x="196" y="1280"/>
                  </a:cubicBezTo>
                  <a:cubicBezTo>
                    <a:pt x="202" y="1282"/>
                    <a:pt x="209" y="1288"/>
                    <a:pt x="215" y="1295"/>
                  </a:cubicBezTo>
                  <a:cubicBezTo>
                    <a:pt x="216" y="1298"/>
                    <a:pt x="216" y="1298"/>
                    <a:pt x="216" y="1298"/>
                  </a:cubicBezTo>
                  <a:cubicBezTo>
                    <a:pt x="225" y="1302"/>
                    <a:pt x="225" y="1302"/>
                    <a:pt x="225" y="1302"/>
                  </a:cubicBezTo>
                  <a:cubicBezTo>
                    <a:pt x="228" y="1303"/>
                    <a:pt x="228" y="1303"/>
                    <a:pt x="228" y="1303"/>
                  </a:cubicBezTo>
                  <a:cubicBezTo>
                    <a:pt x="229" y="1303"/>
                    <a:pt x="229" y="1303"/>
                    <a:pt x="229" y="1303"/>
                  </a:cubicBezTo>
                  <a:cubicBezTo>
                    <a:pt x="232" y="1314"/>
                    <a:pt x="232" y="1314"/>
                    <a:pt x="232" y="1314"/>
                  </a:cubicBezTo>
                  <a:cubicBezTo>
                    <a:pt x="232" y="1314"/>
                    <a:pt x="232" y="1314"/>
                    <a:pt x="232" y="1314"/>
                  </a:cubicBezTo>
                  <a:cubicBezTo>
                    <a:pt x="233" y="1324"/>
                    <a:pt x="233" y="1324"/>
                    <a:pt x="233" y="1324"/>
                  </a:cubicBezTo>
                  <a:cubicBezTo>
                    <a:pt x="237" y="1340"/>
                    <a:pt x="237" y="1340"/>
                    <a:pt x="237" y="1340"/>
                  </a:cubicBezTo>
                  <a:cubicBezTo>
                    <a:pt x="261" y="1344"/>
                    <a:pt x="261" y="1344"/>
                    <a:pt x="261" y="1344"/>
                  </a:cubicBezTo>
                  <a:cubicBezTo>
                    <a:pt x="263" y="1344"/>
                    <a:pt x="263" y="1344"/>
                    <a:pt x="263" y="1344"/>
                  </a:cubicBezTo>
                  <a:cubicBezTo>
                    <a:pt x="264" y="1345"/>
                    <a:pt x="264" y="1345"/>
                    <a:pt x="264" y="1345"/>
                  </a:cubicBezTo>
                  <a:cubicBezTo>
                    <a:pt x="264" y="1345"/>
                    <a:pt x="264" y="1345"/>
                    <a:pt x="264" y="1345"/>
                  </a:cubicBezTo>
                  <a:cubicBezTo>
                    <a:pt x="265" y="1347"/>
                    <a:pt x="265" y="1347"/>
                    <a:pt x="265" y="1347"/>
                  </a:cubicBezTo>
                  <a:cubicBezTo>
                    <a:pt x="272" y="1361"/>
                    <a:pt x="272" y="1361"/>
                    <a:pt x="272" y="1361"/>
                  </a:cubicBezTo>
                  <a:cubicBezTo>
                    <a:pt x="291" y="1368"/>
                    <a:pt x="291" y="1368"/>
                    <a:pt x="291" y="1368"/>
                  </a:cubicBezTo>
                  <a:cubicBezTo>
                    <a:pt x="304" y="1361"/>
                    <a:pt x="304" y="1361"/>
                    <a:pt x="304" y="1361"/>
                  </a:cubicBezTo>
                  <a:cubicBezTo>
                    <a:pt x="302" y="1353"/>
                    <a:pt x="302" y="1353"/>
                    <a:pt x="302" y="1353"/>
                  </a:cubicBezTo>
                  <a:cubicBezTo>
                    <a:pt x="290" y="1342"/>
                    <a:pt x="290" y="1342"/>
                    <a:pt x="290" y="1342"/>
                  </a:cubicBezTo>
                  <a:cubicBezTo>
                    <a:pt x="292" y="1340"/>
                    <a:pt x="292" y="1340"/>
                    <a:pt x="292" y="1340"/>
                  </a:cubicBezTo>
                  <a:cubicBezTo>
                    <a:pt x="292" y="1338"/>
                    <a:pt x="292" y="1338"/>
                    <a:pt x="292" y="1338"/>
                  </a:cubicBezTo>
                  <a:cubicBezTo>
                    <a:pt x="302" y="1318"/>
                    <a:pt x="302" y="1318"/>
                    <a:pt x="302" y="1318"/>
                  </a:cubicBezTo>
                  <a:cubicBezTo>
                    <a:pt x="325" y="1318"/>
                    <a:pt x="325" y="1318"/>
                    <a:pt x="325" y="1318"/>
                  </a:cubicBezTo>
                  <a:cubicBezTo>
                    <a:pt x="326" y="1319"/>
                    <a:pt x="326" y="1319"/>
                    <a:pt x="326" y="1319"/>
                  </a:cubicBezTo>
                  <a:cubicBezTo>
                    <a:pt x="359" y="1330"/>
                    <a:pt x="359" y="1330"/>
                    <a:pt x="359" y="1330"/>
                  </a:cubicBezTo>
                  <a:cubicBezTo>
                    <a:pt x="377" y="1327"/>
                    <a:pt x="377" y="1327"/>
                    <a:pt x="377" y="1327"/>
                  </a:cubicBezTo>
                  <a:cubicBezTo>
                    <a:pt x="392" y="1314"/>
                    <a:pt x="392" y="1314"/>
                    <a:pt x="392" y="1314"/>
                  </a:cubicBezTo>
                  <a:cubicBezTo>
                    <a:pt x="408" y="1293"/>
                    <a:pt x="419" y="1285"/>
                    <a:pt x="426" y="1290"/>
                  </a:cubicBezTo>
                  <a:cubicBezTo>
                    <a:pt x="433" y="1289"/>
                    <a:pt x="433" y="1289"/>
                    <a:pt x="433" y="1289"/>
                  </a:cubicBezTo>
                  <a:cubicBezTo>
                    <a:pt x="442" y="1289"/>
                    <a:pt x="447" y="1290"/>
                    <a:pt x="450" y="1291"/>
                  </a:cubicBezTo>
                  <a:cubicBezTo>
                    <a:pt x="451" y="1293"/>
                    <a:pt x="452" y="1294"/>
                    <a:pt x="452" y="1296"/>
                  </a:cubicBezTo>
                  <a:cubicBezTo>
                    <a:pt x="452" y="1300"/>
                    <a:pt x="455" y="1308"/>
                    <a:pt x="461" y="1319"/>
                  </a:cubicBezTo>
                  <a:cubicBezTo>
                    <a:pt x="461" y="1319"/>
                    <a:pt x="461" y="1319"/>
                    <a:pt x="461" y="1319"/>
                  </a:cubicBezTo>
                  <a:cubicBezTo>
                    <a:pt x="461" y="1320"/>
                    <a:pt x="461" y="1320"/>
                    <a:pt x="461" y="1320"/>
                  </a:cubicBezTo>
                  <a:cubicBezTo>
                    <a:pt x="464" y="1334"/>
                    <a:pt x="464" y="1334"/>
                    <a:pt x="464" y="1334"/>
                  </a:cubicBezTo>
                  <a:cubicBezTo>
                    <a:pt x="464" y="1337"/>
                    <a:pt x="464" y="1337"/>
                    <a:pt x="464" y="1337"/>
                  </a:cubicBezTo>
                  <a:cubicBezTo>
                    <a:pt x="460" y="1352"/>
                    <a:pt x="460" y="1352"/>
                    <a:pt x="460" y="1352"/>
                  </a:cubicBezTo>
                  <a:cubicBezTo>
                    <a:pt x="460" y="1352"/>
                    <a:pt x="460" y="1352"/>
                    <a:pt x="460" y="1352"/>
                  </a:cubicBezTo>
                  <a:cubicBezTo>
                    <a:pt x="460" y="1353"/>
                    <a:pt x="460" y="1353"/>
                    <a:pt x="460" y="1353"/>
                  </a:cubicBezTo>
                  <a:cubicBezTo>
                    <a:pt x="459" y="1354"/>
                    <a:pt x="459" y="1354"/>
                    <a:pt x="459" y="1354"/>
                  </a:cubicBezTo>
                  <a:cubicBezTo>
                    <a:pt x="443" y="1373"/>
                    <a:pt x="443" y="1373"/>
                    <a:pt x="443" y="1373"/>
                  </a:cubicBezTo>
                  <a:cubicBezTo>
                    <a:pt x="442" y="1374"/>
                    <a:pt x="442" y="1374"/>
                    <a:pt x="442" y="1374"/>
                  </a:cubicBezTo>
                  <a:cubicBezTo>
                    <a:pt x="442" y="1374"/>
                    <a:pt x="442" y="1374"/>
                    <a:pt x="442" y="1374"/>
                  </a:cubicBezTo>
                  <a:cubicBezTo>
                    <a:pt x="407" y="1390"/>
                    <a:pt x="407" y="1390"/>
                    <a:pt x="407" y="1390"/>
                  </a:cubicBezTo>
                  <a:cubicBezTo>
                    <a:pt x="402" y="1399"/>
                    <a:pt x="402" y="1399"/>
                    <a:pt x="402" y="1399"/>
                  </a:cubicBezTo>
                  <a:cubicBezTo>
                    <a:pt x="398" y="1427"/>
                    <a:pt x="398" y="1427"/>
                    <a:pt x="398" y="1427"/>
                  </a:cubicBezTo>
                  <a:cubicBezTo>
                    <a:pt x="401" y="1441"/>
                    <a:pt x="401" y="1441"/>
                    <a:pt x="401" y="1441"/>
                  </a:cubicBezTo>
                  <a:cubicBezTo>
                    <a:pt x="409" y="1455"/>
                    <a:pt x="409" y="1455"/>
                    <a:pt x="409" y="1455"/>
                  </a:cubicBezTo>
                  <a:cubicBezTo>
                    <a:pt x="413" y="1458"/>
                    <a:pt x="413" y="1458"/>
                    <a:pt x="413" y="1458"/>
                  </a:cubicBezTo>
                  <a:cubicBezTo>
                    <a:pt x="425" y="1466"/>
                    <a:pt x="425" y="1466"/>
                    <a:pt x="425" y="1466"/>
                  </a:cubicBezTo>
                  <a:cubicBezTo>
                    <a:pt x="465" y="1466"/>
                    <a:pt x="465" y="1466"/>
                    <a:pt x="465" y="1466"/>
                  </a:cubicBezTo>
                  <a:cubicBezTo>
                    <a:pt x="499" y="1461"/>
                    <a:pt x="499" y="1461"/>
                    <a:pt x="499" y="1461"/>
                  </a:cubicBezTo>
                  <a:cubicBezTo>
                    <a:pt x="504" y="1456"/>
                    <a:pt x="504" y="1456"/>
                    <a:pt x="504" y="1456"/>
                  </a:cubicBezTo>
                  <a:cubicBezTo>
                    <a:pt x="508" y="1450"/>
                    <a:pt x="513" y="1448"/>
                    <a:pt x="516" y="1448"/>
                  </a:cubicBezTo>
                  <a:cubicBezTo>
                    <a:pt x="539" y="1452"/>
                    <a:pt x="539" y="1452"/>
                    <a:pt x="539" y="1452"/>
                  </a:cubicBezTo>
                  <a:cubicBezTo>
                    <a:pt x="541" y="1448"/>
                    <a:pt x="541" y="1448"/>
                    <a:pt x="541" y="1448"/>
                  </a:cubicBezTo>
                  <a:cubicBezTo>
                    <a:pt x="539" y="1442"/>
                    <a:pt x="539" y="1436"/>
                    <a:pt x="543" y="1430"/>
                  </a:cubicBezTo>
                  <a:cubicBezTo>
                    <a:pt x="553" y="1414"/>
                    <a:pt x="553" y="1414"/>
                    <a:pt x="553" y="1414"/>
                  </a:cubicBezTo>
                  <a:cubicBezTo>
                    <a:pt x="553" y="1383"/>
                    <a:pt x="553" y="1383"/>
                    <a:pt x="553" y="1383"/>
                  </a:cubicBezTo>
                  <a:cubicBezTo>
                    <a:pt x="553" y="1382"/>
                    <a:pt x="553" y="1382"/>
                    <a:pt x="553" y="1382"/>
                  </a:cubicBezTo>
                  <a:cubicBezTo>
                    <a:pt x="570" y="1332"/>
                    <a:pt x="570" y="1332"/>
                    <a:pt x="570" y="1332"/>
                  </a:cubicBezTo>
                  <a:cubicBezTo>
                    <a:pt x="571" y="1331"/>
                    <a:pt x="571" y="1331"/>
                    <a:pt x="571" y="1331"/>
                  </a:cubicBezTo>
                  <a:cubicBezTo>
                    <a:pt x="571" y="1330"/>
                    <a:pt x="571" y="1330"/>
                    <a:pt x="571" y="1330"/>
                  </a:cubicBezTo>
                  <a:cubicBezTo>
                    <a:pt x="572" y="1330"/>
                    <a:pt x="572" y="1330"/>
                    <a:pt x="572" y="1330"/>
                  </a:cubicBezTo>
                  <a:cubicBezTo>
                    <a:pt x="572" y="1329"/>
                    <a:pt x="572" y="1329"/>
                    <a:pt x="572" y="1329"/>
                  </a:cubicBezTo>
                  <a:cubicBezTo>
                    <a:pt x="602" y="1305"/>
                    <a:pt x="602" y="1305"/>
                    <a:pt x="602" y="1305"/>
                  </a:cubicBezTo>
                  <a:cubicBezTo>
                    <a:pt x="604" y="1303"/>
                    <a:pt x="604" y="1303"/>
                    <a:pt x="604" y="1303"/>
                  </a:cubicBezTo>
                  <a:cubicBezTo>
                    <a:pt x="630" y="1315"/>
                    <a:pt x="630" y="1315"/>
                    <a:pt x="630" y="1315"/>
                  </a:cubicBezTo>
                  <a:cubicBezTo>
                    <a:pt x="630" y="1315"/>
                    <a:pt x="630" y="1315"/>
                    <a:pt x="630" y="1315"/>
                  </a:cubicBezTo>
                  <a:cubicBezTo>
                    <a:pt x="643" y="1324"/>
                    <a:pt x="650" y="1332"/>
                    <a:pt x="650" y="1337"/>
                  </a:cubicBezTo>
                  <a:cubicBezTo>
                    <a:pt x="648" y="1358"/>
                    <a:pt x="648" y="1358"/>
                    <a:pt x="648" y="1358"/>
                  </a:cubicBezTo>
                  <a:cubicBezTo>
                    <a:pt x="639" y="1371"/>
                    <a:pt x="639" y="1371"/>
                    <a:pt x="639" y="1371"/>
                  </a:cubicBezTo>
                  <a:cubicBezTo>
                    <a:pt x="633" y="1391"/>
                    <a:pt x="633" y="1391"/>
                    <a:pt x="633" y="1391"/>
                  </a:cubicBezTo>
                  <a:cubicBezTo>
                    <a:pt x="633" y="1412"/>
                    <a:pt x="633" y="1412"/>
                    <a:pt x="633" y="1412"/>
                  </a:cubicBezTo>
                  <a:cubicBezTo>
                    <a:pt x="639" y="1422"/>
                    <a:pt x="639" y="1422"/>
                    <a:pt x="639" y="1422"/>
                  </a:cubicBezTo>
                  <a:cubicBezTo>
                    <a:pt x="648" y="1421"/>
                    <a:pt x="648" y="1421"/>
                    <a:pt x="648" y="1421"/>
                  </a:cubicBezTo>
                  <a:cubicBezTo>
                    <a:pt x="650" y="1420"/>
                    <a:pt x="650" y="1420"/>
                    <a:pt x="650" y="1420"/>
                  </a:cubicBezTo>
                  <a:cubicBezTo>
                    <a:pt x="664" y="1421"/>
                    <a:pt x="664" y="1421"/>
                    <a:pt x="664" y="1421"/>
                  </a:cubicBezTo>
                  <a:cubicBezTo>
                    <a:pt x="672" y="1424"/>
                    <a:pt x="677" y="1431"/>
                    <a:pt x="681" y="1441"/>
                  </a:cubicBezTo>
                  <a:cubicBezTo>
                    <a:pt x="689" y="1444"/>
                    <a:pt x="689" y="1444"/>
                    <a:pt x="689" y="1444"/>
                  </a:cubicBezTo>
                  <a:cubicBezTo>
                    <a:pt x="690" y="1444"/>
                    <a:pt x="690" y="1444"/>
                    <a:pt x="690" y="1444"/>
                  </a:cubicBezTo>
                  <a:cubicBezTo>
                    <a:pt x="690" y="1444"/>
                    <a:pt x="690" y="1444"/>
                    <a:pt x="690" y="1444"/>
                  </a:cubicBezTo>
                  <a:cubicBezTo>
                    <a:pt x="691" y="1444"/>
                    <a:pt x="691" y="1444"/>
                    <a:pt x="691" y="1444"/>
                  </a:cubicBezTo>
                  <a:cubicBezTo>
                    <a:pt x="724" y="1459"/>
                    <a:pt x="724" y="1459"/>
                    <a:pt x="724" y="1459"/>
                  </a:cubicBezTo>
                  <a:cubicBezTo>
                    <a:pt x="738" y="1464"/>
                    <a:pt x="738" y="1464"/>
                    <a:pt x="738" y="1464"/>
                  </a:cubicBezTo>
                  <a:cubicBezTo>
                    <a:pt x="759" y="1461"/>
                    <a:pt x="759" y="1461"/>
                    <a:pt x="759" y="1461"/>
                  </a:cubicBezTo>
                  <a:cubicBezTo>
                    <a:pt x="767" y="1449"/>
                    <a:pt x="767" y="1449"/>
                    <a:pt x="767" y="1449"/>
                  </a:cubicBezTo>
                  <a:cubicBezTo>
                    <a:pt x="779" y="1402"/>
                    <a:pt x="779" y="1402"/>
                    <a:pt x="779" y="1402"/>
                  </a:cubicBezTo>
                  <a:cubicBezTo>
                    <a:pt x="780" y="1376"/>
                    <a:pt x="780" y="1376"/>
                    <a:pt x="780" y="1376"/>
                  </a:cubicBezTo>
                  <a:cubicBezTo>
                    <a:pt x="780" y="1374"/>
                    <a:pt x="780" y="1374"/>
                    <a:pt x="780" y="1374"/>
                  </a:cubicBezTo>
                  <a:cubicBezTo>
                    <a:pt x="782" y="1373"/>
                    <a:pt x="782" y="1373"/>
                    <a:pt x="782" y="1373"/>
                  </a:cubicBezTo>
                  <a:cubicBezTo>
                    <a:pt x="783" y="1372"/>
                    <a:pt x="783" y="1372"/>
                    <a:pt x="783" y="1372"/>
                  </a:cubicBezTo>
                  <a:cubicBezTo>
                    <a:pt x="801" y="1357"/>
                    <a:pt x="801" y="1357"/>
                    <a:pt x="801" y="1357"/>
                  </a:cubicBezTo>
                  <a:cubicBezTo>
                    <a:pt x="812" y="1344"/>
                    <a:pt x="812" y="1344"/>
                    <a:pt x="812" y="1344"/>
                  </a:cubicBezTo>
                  <a:cubicBezTo>
                    <a:pt x="812" y="1343"/>
                    <a:pt x="812" y="1343"/>
                    <a:pt x="812" y="1343"/>
                  </a:cubicBezTo>
                  <a:cubicBezTo>
                    <a:pt x="832" y="1334"/>
                    <a:pt x="832" y="1334"/>
                    <a:pt x="832" y="1334"/>
                  </a:cubicBezTo>
                  <a:cubicBezTo>
                    <a:pt x="843" y="1327"/>
                    <a:pt x="843" y="1327"/>
                    <a:pt x="843" y="1327"/>
                  </a:cubicBezTo>
                  <a:cubicBezTo>
                    <a:pt x="858" y="1321"/>
                    <a:pt x="858" y="1321"/>
                    <a:pt x="858" y="1321"/>
                  </a:cubicBezTo>
                  <a:cubicBezTo>
                    <a:pt x="850" y="1293"/>
                    <a:pt x="850" y="1293"/>
                    <a:pt x="850" y="1293"/>
                  </a:cubicBezTo>
                  <a:cubicBezTo>
                    <a:pt x="883" y="1296"/>
                    <a:pt x="883" y="1296"/>
                    <a:pt x="883" y="1296"/>
                  </a:cubicBezTo>
                  <a:cubicBezTo>
                    <a:pt x="883" y="1296"/>
                    <a:pt x="883" y="1296"/>
                    <a:pt x="883" y="1296"/>
                  </a:cubicBezTo>
                  <a:cubicBezTo>
                    <a:pt x="883" y="1297"/>
                    <a:pt x="883" y="1297"/>
                    <a:pt x="883" y="1297"/>
                  </a:cubicBezTo>
                  <a:cubicBezTo>
                    <a:pt x="883" y="1297"/>
                    <a:pt x="883" y="1297"/>
                    <a:pt x="883" y="1297"/>
                  </a:cubicBezTo>
                  <a:cubicBezTo>
                    <a:pt x="900" y="1304"/>
                    <a:pt x="900" y="1304"/>
                    <a:pt x="900" y="1304"/>
                  </a:cubicBezTo>
                  <a:cubicBezTo>
                    <a:pt x="900" y="1304"/>
                    <a:pt x="900" y="1304"/>
                    <a:pt x="900" y="1304"/>
                  </a:cubicBezTo>
                  <a:cubicBezTo>
                    <a:pt x="900" y="1303"/>
                    <a:pt x="900" y="1303"/>
                    <a:pt x="900" y="1303"/>
                  </a:cubicBezTo>
                  <a:cubicBezTo>
                    <a:pt x="905" y="1285"/>
                    <a:pt x="905" y="1285"/>
                    <a:pt x="905" y="1285"/>
                  </a:cubicBezTo>
                  <a:cubicBezTo>
                    <a:pt x="905" y="1282"/>
                    <a:pt x="905" y="1282"/>
                    <a:pt x="905" y="1282"/>
                  </a:cubicBezTo>
                  <a:cubicBezTo>
                    <a:pt x="908" y="1283"/>
                    <a:pt x="908" y="1283"/>
                    <a:pt x="908" y="1283"/>
                  </a:cubicBezTo>
                  <a:cubicBezTo>
                    <a:pt x="910" y="1283"/>
                    <a:pt x="910" y="1283"/>
                    <a:pt x="910" y="1283"/>
                  </a:cubicBezTo>
                  <a:cubicBezTo>
                    <a:pt x="925" y="1287"/>
                    <a:pt x="925" y="1287"/>
                    <a:pt x="925" y="1287"/>
                  </a:cubicBezTo>
                  <a:cubicBezTo>
                    <a:pt x="933" y="1287"/>
                    <a:pt x="933" y="1287"/>
                    <a:pt x="933" y="1287"/>
                  </a:cubicBezTo>
                  <a:cubicBezTo>
                    <a:pt x="947" y="1270"/>
                    <a:pt x="947" y="1270"/>
                    <a:pt x="947" y="1270"/>
                  </a:cubicBezTo>
                  <a:cubicBezTo>
                    <a:pt x="948" y="1270"/>
                    <a:pt x="948" y="1270"/>
                    <a:pt x="948" y="1270"/>
                  </a:cubicBezTo>
                  <a:cubicBezTo>
                    <a:pt x="949" y="1269"/>
                    <a:pt x="949" y="1269"/>
                    <a:pt x="949" y="1269"/>
                  </a:cubicBezTo>
                  <a:cubicBezTo>
                    <a:pt x="950" y="1269"/>
                    <a:pt x="950" y="1269"/>
                    <a:pt x="950" y="1269"/>
                  </a:cubicBezTo>
                  <a:cubicBezTo>
                    <a:pt x="969" y="1266"/>
                    <a:pt x="969" y="1266"/>
                    <a:pt x="969" y="1266"/>
                  </a:cubicBezTo>
                  <a:cubicBezTo>
                    <a:pt x="986" y="1250"/>
                    <a:pt x="986" y="1250"/>
                    <a:pt x="986" y="1250"/>
                  </a:cubicBezTo>
                  <a:cubicBezTo>
                    <a:pt x="994" y="1238"/>
                    <a:pt x="994" y="1238"/>
                    <a:pt x="994" y="1238"/>
                  </a:cubicBezTo>
                  <a:cubicBezTo>
                    <a:pt x="994" y="1222"/>
                    <a:pt x="994" y="1222"/>
                    <a:pt x="994" y="1222"/>
                  </a:cubicBezTo>
                  <a:cubicBezTo>
                    <a:pt x="994" y="1216"/>
                    <a:pt x="997" y="1213"/>
                    <a:pt x="1003" y="1210"/>
                  </a:cubicBezTo>
                  <a:cubicBezTo>
                    <a:pt x="1003" y="1210"/>
                    <a:pt x="1003" y="1210"/>
                    <a:pt x="1003" y="1210"/>
                  </a:cubicBezTo>
                  <a:cubicBezTo>
                    <a:pt x="1005" y="1210"/>
                    <a:pt x="1005" y="1210"/>
                    <a:pt x="1005" y="1210"/>
                  </a:cubicBezTo>
                  <a:cubicBezTo>
                    <a:pt x="1006" y="1210"/>
                    <a:pt x="1006" y="1210"/>
                    <a:pt x="1006" y="1210"/>
                  </a:cubicBezTo>
                  <a:cubicBezTo>
                    <a:pt x="1024" y="1212"/>
                    <a:pt x="1024" y="1212"/>
                    <a:pt x="1024" y="1212"/>
                  </a:cubicBezTo>
                  <a:cubicBezTo>
                    <a:pt x="1032" y="1207"/>
                    <a:pt x="1032" y="1207"/>
                    <a:pt x="1032" y="1207"/>
                  </a:cubicBezTo>
                  <a:cubicBezTo>
                    <a:pt x="1035" y="1193"/>
                    <a:pt x="1035" y="1193"/>
                    <a:pt x="1035" y="1193"/>
                  </a:cubicBezTo>
                  <a:cubicBezTo>
                    <a:pt x="1054" y="1188"/>
                    <a:pt x="1054" y="1188"/>
                    <a:pt x="1054" y="1188"/>
                  </a:cubicBezTo>
                  <a:cubicBezTo>
                    <a:pt x="1055" y="1188"/>
                    <a:pt x="1055" y="1188"/>
                    <a:pt x="1055" y="1188"/>
                  </a:cubicBezTo>
                  <a:cubicBezTo>
                    <a:pt x="1056" y="1188"/>
                    <a:pt x="1056" y="1188"/>
                    <a:pt x="1056" y="1188"/>
                  </a:cubicBezTo>
                  <a:cubicBezTo>
                    <a:pt x="1056" y="1188"/>
                    <a:pt x="1056" y="1188"/>
                    <a:pt x="1056" y="1188"/>
                  </a:cubicBezTo>
                  <a:cubicBezTo>
                    <a:pt x="1080" y="1191"/>
                    <a:pt x="1080" y="1191"/>
                    <a:pt x="1080" y="1191"/>
                  </a:cubicBezTo>
                  <a:cubicBezTo>
                    <a:pt x="1099" y="1186"/>
                    <a:pt x="1099" y="1186"/>
                    <a:pt x="1099" y="1186"/>
                  </a:cubicBezTo>
                  <a:cubicBezTo>
                    <a:pt x="1111" y="1174"/>
                    <a:pt x="1111" y="1174"/>
                    <a:pt x="1111" y="1174"/>
                  </a:cubicBezTo>
                  <a:cubicBezTo>
                    <a:pt x="1119" y="1159"/>
                    <a:pt x="1119" y="1159"/>
                    <a:pt x="1119" y="1159"/>
                  </a:cubicBezTo>
                  <a:cubicBezTo>
                    <a:pt x="1104" y="1143"/>
                    <a:pt x="1104" y="1143"/>
                    <a:pt x="1104" y="1143"/>
                  </a:cubicBezTo>
                  <a:cubicBezTo>
                    <a:pt x="1104" y="1142"/>
                    <a:pt x="1104" y="1142"/>
                    <a:pt x="1104" y="1142"/>
                  </a:cubicBezTo>
                  <a:cubicBezTo>
                    <a:pt x="1104" y="1142"/>
                    <a:pt x="1104" y="1142"/>
                    <a:pt x="1104" y="1142"/>
                  </a:cubicBezTo>
                  <a:cubicBezTo>
                    <a:pt x="1101" y="1131"/>
                    <a:pt x="1101" y="1131"/>
                    <a:pt x="1101" y="1131"/>
                  </a:cubicBezTo>
                  <a:cubicBezTo>
                    <a:pt x="1101" y="1131"/>
                    <a:pt x="1101" y="1131"/>
                    <a:pt x="1101" y="1131"/>
                  </a:cubicBezTo>
                  <a:cubicBezTo>
                    <a:pt x="1097" y="1114"/>
                    <a:pt x="1097" y="1114"/>
                    <a:pt x="1097" y="1114"/>
                  </a:cubicBezTo>
                  <a:cubicBezTo>
                    <a:pt x="1097" y="1113"/>
                    <a:pt x="1097" y="1113"/>
                    <a:pt x="1097" y="1113"/>
                  </a:cubicBezTo>
                  <a:cubicBezTo>
                    <a:pt x="1106" y="1097"/>
                    <a:pt x="1106" y="1097"/>
                    <a:pt x="1106" y="1097"/>
                  </a:cubicBezTo>
                  <a:cubicBezTo>
                    <a:pt x="1106" y="1092"/>
                    <a:pt x="1109" y="1086"/>
                    <a:pt x="1117" y="1078"/>
                  </a:cubicBezTo>
                  <a:cubicBezTo>
                    <a:pt x="1127" y="1057"/>
                    <a:pt x="1127" y="1057"/>
                    <a:pt x="1127" y="1057"/>
                  </a:cubicBezTo>
                  <a:cubicBezTo>
                    <a:pt x="1127" y="1056"/>
                    <a:pt x="1127" y="1056"/>
                    <a:pt x="1127" y="1056"/>
                  </a:cubicBezTo>
                  <a:cubicBezTo>
                    <a:pt x="1128" y="1056"/>
                    <a:pt x="1128" y="1056"/>
                    <a:pt x="1128" y="1056"/>
                  </a:cubicBezTo>
                  <a:cubicBezTo>
                    <a:pt x="1138" y="1040"/>
                    <a:pt x="1138" y="1040"/>
                    <a:pt x="1138" y="1040"/>
                  </a:cubicBezTo>
                  <a:cubicBezTo>
                    <a:pt x="1152" y="1011"/>
                    <a:pt x="1152" y="1011"/>
                    <a:pt x="1152" y="1011"/>
                  </a:cubicBezTo>
                  <a:cubicBezTo>
                    <a:pt x="1166" y="1031"/>
                    <a:pt x="1166" y="1031"/>
                    <a:pt x="1166" y="1031"/>
                  </a:cubicBezTo>
                  <a:cubicBezTo>
                    <a:pt x="1167" y="1032"/>
                    <a:pt x="1167" y="1032"/>
                    <a:pt x="1167" y="1032"/>
                  </a:cubicBezTo>
                  <a:cubicBezTo>
                    <a:pt x="1167" y="1033"/>
                    <a:pt x="1167" y="1033"/>
                    <a:pt x="1167" y="1033"/>
                  </a:cubicBezTo>
                  <a:cubicBezTo>
                    <a:pt x="1171" y="1052"/>
                    <a:pt x="1171" y="1052"/>
                    <a:pt x="1171" y="1052"/>
                  </a:cubicBezTo>
                  <a:cubicBezTo>
                    <a:pt x="1171" y="1053"/>
                    <a:pt x="1171" y="1053"/>
                    <a:pt x="1171" y="1053"/>
                  </a:cubicBezTo>
                  <a:cubicBezTo>
                    <a:pt x="1174" y="1072"/>
                    <a:pt x="1174" y="1072"/>
                    <a:pt x="1174" y="1072"/>
                  </a:cubicBezTo>
                  <a:cubicBezTo>
                    <a:pt x="1188" y="1078"/>
                    <a:pt x="1188" y="1078"/>
                    <a:pt x="1188" y="1078"/>
                  </a:cubicBezTo>
                  <a:cubicBezTo>
                    <a:pt x="1189" y="1078"/>
                    <a:pt x="1189" y="1078"/>
                    <a:pt x="1189" y="1078"/>
                  </a:cubicBezTo>
                  <a:cubicBezTo>
                    <a:pt x="1189" y="1078"/>
                    <a:pt x="1189" y="1078"/>
                    <a:pt x="1189" y="1078"/>
                  </a:cubicBezTo>
                  <a:cubicBezTo>
                    <a:pt x="1189" y="1078"/>
                    <a:pt x="1189" y="1078"/>
                    <a:pt x="1189" y="1078"/>
                  </a:cubicBezTo>
                  <a:cubicBezTo>
                    <a:pt x="1193" y="1080"/>
                    <a:pt x="1193" y="1080"/>
                    <a:pt x="1193" y="1080"/>
                  </a:cubicBezTo>
                  <a:cubicBezTo>
                    <a:pt x="1194" y="1079"/>
                    <a:pt x="1194" y="1079"/>
                    <a:pt x="1194" y="1079"/>
                  </a:cubicBezTo>
                  <a:cubicBezTo>
                    <a:pt x="1205" y="1059"/>
                    <a:pt x="1205" y="1059"/>
                    <a:pt x="1205" y="1059"/>
                  </a:cubicBezTo>
                  <a:cubicBezTo>
                    <a:pt x="1212" y="1039"/>
                    <a:pt x="1212" y="1039"/>
                    <a:pt x="1212" y="1039"/>
                  </a:cubicBezTo>
                  <a:cubicBezTo>
                    <a:pt x="1215" y="1040"/>
                    <a:pt x="1215" y="1040"/>
                    <a:pt x="1215" y="1040"/>
                  </a:cubicBezTo>
                  <a:cubicBezTo>
                    <a:pt x="1218" y="1041"/>
                    <a:pt x="1218" y="1041"/>
                    <a:pt x="1218" y="1041"/>
                  </a:cubicBezTo>
                  <a:cubicBezTo>
                    <a:pt x="1246" y="1051"/>
                    <a:pt x="1246" y="1051"/>
                    <a:pt x="1246" y="1051"/>
                  </a:cubicBezTo>
                  <a:cubicBezTo>
                    <a:pt x="1259" y="1040"/>
                    <a:pt x="1259" y="1040"/>
                    <a:pt x="1259" y="1040"/>
                  </a:cubicBezTo>
                  <a:cubicBezTo>
                    <a:pt x="1260" y="1039"/>
                    <a:pt x="1260" y="1039"/>
                    <a:pt x="1260" y="1039"/>
                  </a:cubicBezTo>
                  <a:cubicBezTo>
                    <a:pt x="1262" y="1039"/>
                    <a:pt x="1262" y="1039"/>
                    <a:pt x="1262" y="1039"/>
                  </a:cubicBezTo>
                  <a:cubicBezTo>
                    <a:pt x="1275" y="1038"/>
                    <a:pt x="1275" y="1038"/>
                    <a:pt x="1275" y="1038"/>
                  </a:cubicBezTo>
                  <a:cubicBezTo>
                    <a:pt x="1285" y="1022"/>
                    <a:pt x="1285" y="1022"/>
                    <a:pt x="1285" y="1022"/>
                  </a:cubicBezTo>
                  <a:cubicBezTo>
                    <a:pt x="1285" y="1002"/>
                    <a:pt x="1285" y="1002"/>
                    <a:pt x="1285" y="1002"/>
                  </a:cubicBezTo>
                  <a:cubicBezTo>
                    <a:pt x="1292" y="971"/>
                    <a:pt x="1292" y="971"/>
                    <a:pt x="1292" y="971"/>
                  </a:cubicBezTo>
                  <a:cubicBezTo>
                    <a:pt x="1294" y="972"/>
                    <a:pt x="1294" y="972"/>
                    <a:pt x="1294" y="972"/>
                  </a:cubicBezTo>
                  <a:cubicBezTo>
                    <a:pt x="1297" y="972"/>
                    <a:pt x="1297" y="972"/>
                    <a:pt x="1297" y="972"/>
                  </a:cubicBezTo>
                  <a:cubicBezTo>
                    <a:pt x="1318" y="977"/>
                    <a:pt x="1318" y="977"/>
                    <a:pt x="1318" y="977"/>
                  </a:cubicBezTo>
                  <a:cubicBezTo>
                    <a:pt x="1327" y="960"/>
                    <a:pt x="1327" y="960"/>
                    <a:pt x="1327" y="960"/>
                  </a:cubicBezTo>
                  <a:cubicBezTo>
                    <a:pt x="1328" y="960"/>
                    <a:pt x="1328" y="960"/>
                    <a:pt x="1328" y="960"/>
                  </a:cubicBezTo>
                  <a:cubicBezTo>
                    <a:pt x="1330" y="960"/>
                    <a:pt x="1330" y="960"/>
                    <a:pt x="1330" y="960"/>
                  </a:cubicBezTo>
                  <a:cubicBezTo>
                    <a:pt x="1350" y="958"/>
                    <a:pt x="1350" y="958"/>
                    <a:pt x="1350" y="958"/>
                  </a:cubicBezTo>
                  <a:cubicBezTo>
                    <a:pt x="1352" y="958"/>
                    <a:pt x="1352" y="958"/>
                    <a:pt x="1352" y="958"/>
                  </a:cubicBezTo>
                  <a:cubicBezTo>
                    <a:pt x="1352" y="959"/>
                    <a:pt x="1352" y="959"/>
                    <a:pt x="1352" y="959"/>
                  </a:cubicBezTo>
                  <a:cubicBezTo>
                    <a:pt x="1354" y="960"/>
                    <a:pt x="1354" y="960"/>
                    <a:pt x="1354" y="960"/>
                  </a:cubicBezTo>
                  <a:cubicBezTo>
                    <a:pt x="1364" y="973"/>
                    <a:pt x="1364" y="973"/>
                    <a:pt x="1364" y="973"/>
                  </a:cubicBezTo>
                  <a:cubicBezTo>
                    <a:pt x="1364" y="974"/>
                    <a:pt x="1364" y="974"/>
                    <a:pt x="1364" y="974"/>
                  </a:cubicBezTo>
                  <a:cubicBezTo>
                    <a:pt x="1365" y="975"/>
                    <a:pt x="1365" y="975"/>
                    <a:pt x="1365" y="975"/>
                  </a:cubicBezTo>
                  <a:cubicBezTo>
                    <a:pt x="1365" y="977"/>
                    <a:pt x="1365" y="977"/>
                    <a:pt x="1365" y="977"/>
                  </a:cubicBezTo>
                  <a:cubicBezTo>
                    <a:pt x="1367" y="996"/>
                    <a:pt x="1367" y="996"/>
                    <a:pt x="1367" y="996"/>
                  </a:cubicBezTo>
                  <a:cubicBezTo>
                    <a:pt x="1377" y="1005"/>
                    <a:pt x="1377" y="1005"/>
                    <a:pt x="1377" y="1005"/>
                  </a:cubicBezTo>
                  <a:cubicBezTo>
                    <a:pt x="1390" y="992"/>
                    <a:pt x="1390" y="992"/>
                    <a:pt x="1390" y="992"/>
                  </a:cubicBezTo>
                  <a:cubicBezTo>
                    <a:pt x="1393" y="996"/>
                    <a:pt x="1393" y="996"/>
                    <a:pt x="1393" y="996"/>
                  </a:cubicBezTo>
                  <a:cubicBezTo>
                    <a:pt x="1398" y="1001"/>
                    <a:pt x="1400" y="1006"/>
                    <a:pt x="1400" y="1011"/>
                  </a:cubicBezTo>
                  <a:cubicBezTo>
                    <a:pt x="1400" y="1029"/>
                    <a:pt x="1400" y="1029"/>
                    <a:pt x="1400" y="1029"/>
                  </a:cubicBezTo>
                  <a:cubicBezTo>
                    <a:pt x="1393" y="1046"/>
                    <a:pt x="1393" y="1046"/>
                    <a:pt x="1393" y="1046"/>
                  </a:cubicBezTo>
                  <a:cubicBezTo>
                    <a:pt x="1398" y="1054"/>
                    <a:pt x="1398" y="1054"/>
                    <a:pt x="1398" y="1054"/>
                  </a:cubicBezTo>
                  <a:cubicBezTo>
                    <a:pt x="1407" y="1064"/>
                    <a:pt x="1407" y="1064"/>
                    <a:pt x="1407" y="1064"/>
                  </a:cubicBezTo>
                  <a:cubicBezTo>
                    <a:pt x="1448" y="1070"/>
                    <a:pt x="1448" y="1070"/>
                    <a:pt x="1448" y="1070"/>
                  </a:cubicBezTo>
                  <a:cubicBezTo>
                    <a:pt x="1449" y="1071"/>
                    <a:pt x="1449" y="1071"/>
                    <a:pt x="1449" y="1071"/>
                  </a:cubicBezTo>
                  <a:cubicBezTo>
                    <a:pt x="1449" y="1071"/>
                    <a:pt x="1449" y="1071"/>
                    <a:pt x="1449" y="1071"/>
                  </a:cubicBezTo>
                  <a:cubicBezTo>
                    <a:pt x="1451" y="1072"/>
                    <a:pt x="1451" y="1072"/>
                    <a:pt x="1451" y="1072"/>
                  </a:cubicBezTo>
                  <a:cubicBezTo>
                    <a:pt x="1451" y="1072"/>
                    <a:pt x="1451" y="1072"/>
                    <a:pt x="1451" y="1072"/>
                  </a:cubicBezTo>
                  <a:cubicBezTo>
                    <a:pt x="1454" y="1075"/>
                    <a:pt x="1454" y="1075"/>
                    <a:pt x="1454" y="1075"/>
                  </a:cubicBezTo>
                  <a:cubicBezTo>
                    <a:pt x="1465" y="1059"/>
                    <a:pt x="1465" y="1059"/>
                    <a:pt x="1465" y="1059"/>
                  </a:cubicBezTo>
                  <a:cubicBezTo>
                    <a:pt x="1466" y="1059"/>
                    <a:pt x="1466" y="1059"/>
                    <a:pt x="1466" y="1059"/>
                  </a:cubicBezTo>
                  <a:cubicBezTo>
                    <a:pt x="1476" y="1049"/>
                    <a:pt x="1476" y="1049"/>
                    <a:pt x="1476" y="1049"/>
                  </a:cubicBezTo>
                  <a:cubicBezTo>
                    <a:pt x="1472" y="1035"/>
                    <a:pt x="1472" y="1035"/>
                    <a:pt x="1472" y="1035"/>
                  </a:cubicBezTo>
                  <a:cubicBezTo>
                    <a:pt x="1461" y="973"/>
                    <a:pt x="1461" y="973"/>
                    <a:pt x="1461" y="973"/>
                  </a:cubicBezTo>
                  <a:cubicBezTo>
                    <a:pt x="1489" y="986"/>
                    <a:pt x="1489" y="986"/>
                    <a:pt x="1489" y="986"/>
                  </a:cubicBezTo>
                  <a:cubicBezTo>
                    <a:pt x="1490" y="986"/>
                    <a:pt x="1490" y="986"/>
                    <a:pt x="1490" y="986"/>
                  </a:cubicBezTo>
                  <a:cubicBezTo>
                    <a:pt x="1491" y="986"/>
                    <a:pt x="1491" y="986"/>
                    <a:pt x="1491" y="986"/>
                  </a:cubicBezTo>
                  <a:cubicBezTo>
                    <a:pt x="1504" y="1002"/>
                    <a:pt x="1504" y="1002"/>
                    <a:pt x="1504" y="1002"/>
                  </a:cubicBezTo>
                  <a:cubicBezTo>
                    <a:pt x="1511" y="1010"/>
                    <a:pt x="1511" y="1010"/>
                    <a:pt x="1511" y="1010"/>
                  </a:cubicBezTo>
                  <a:cubicBezTo>
                    <a:pt x="1523" y="1002"/>
                    <a:pt x="1523" y="1002"/>
                    <a:pt x="1523" y="1002"/>
                  </a:cubicBezTo>
                  <a:cubicBezTo>
                    <a:pt x="1563" y="958"/>
                    <a:pt x="1563" y="958"/>
                    <a:pt x="1563" y="958"/>
                  </a:cubicBezTo>
                  <a:cubicBezTo>
                    <a:pt x="1563" y="958"/>
                    <a:pt x="1563" y="958"/>
                    <a:pt x="1563" y="958"/>
                  </a:cubicBezTo>
                  <a:cubicBezTo>
                    <a:pt x="1564" y="958"/>
                    <a:pt x="1564" y="958"/>
                    <a:pt x="1564" y="958"/>
                  </a:cubicBezTo>
                  <a:cubicBezTo>
                    <a:pt x="1579" y="947"/>
                    <a:pt x="1579" y="947"/>
                    <a:pt x="1579" y="947"/>
                  </a:cubicBezTo>
                  <a:cubicBezTo>
                    <a:pt x="1595" y="924"/>
                    <a:pt x="1595" y="924"/>
                    <a:pt x="1595" y="924"/>
                  </a:cubicBezTo>
                  <a:cubicBezTo>
                    <a:pt x="1596" y="922"/>
                    <a:pt x="1596" y="922"/>
                    <a:pt x="1596" y="922"/>
                  </a:cubicBezTo>
                  <a:cubicBezTo>
                    <a:pt x="1618" y="928"/>
                    <a:pt x="1618" y="928"/>
                    <a:pt x="1618" y="928"/>
                  </a:cubicBezTo>
                  <a:cubicBezTo>
                    <a:pt x="1629" y="928"/>
                    <a:pt x="1629" y="928"/>
                    <a:pt x="1629" y="928"/>
                  </a:cubicBezTo>
                  <a:cubicBezTo>
                    <a:pt x="1629" y="919"/>
                    <a:pt x="1631" y="913"/>
                    <a:pt x="1632" y="909"/>
                  </a:cubicBezTo>
                  <a:cubicBezTo>
                    <a:pt x="1648" y="890"/>
                    <a:pt x="1648" y="890"/>
                    <a:pt x="1648" y="890"/>
                  </a:cubicBezTo>
                  <a:cubicBezTo>
                    <a:pt x="1653" y="887"/>
                    <a:pt x="1653" y="887"/>
                    <a:pt x="1653" y="887"/>
                  </a:cubicBezTo>
                  <a:cubicBezTo>
                    <a:pt x="1672" y="894"/>
                    <a:pt x="1672" y="894"/>
                    <a:pt x="1672" y="894"/>
                  </a:cubicBezTo>
                  <a:cubicBezTo>
                    <a:pt x="1695" y="891"/>
                    <a:pt x="1695" y="891"/>
                    <a:pt x="1695" y="891"/>
                  </a:cubicBezTo>
                  <a:cubicBezTo>
                    <a:pt x="1710" y="875"/>
                    <a:pt x="1710" y="875"/>
                    <a:pt x="1710" y="875"/>
                  </a:cubicBezTo>
                  <a:cubicBezTo>
                    <a:pt x="1718" y="860"/>
                    <a:pt x="1718" y="860"/>
                    <a:pt x="1718" y="860"/>
                  </a:cubicBezTo>
                  <a:cubicBezTo>
                    <a:pt x="1713" y="853"/>
                    <a:pt x="1713" y="853"/>
                    <a:pt x="1713" y="853"/>
                  </a:cubicBezTo>
                  <a:cubicBezTo>
                    <a:pt x="1700" y="859"/>
                    <a:pt x="1700" y="859"/>
                    <a:pt x="1700" y="859"/>
                  </a:cubicBezTo>
                  <a:cubicBezTo>
                    <a:pt x="1699" y="858"/>
                    <a:pt x="1699" y="858"/>
                    <a:pt x="1699" y="858"/>
                  </a:cubicBezTo>
                  <a:cubicBezTo>
                    <a:pt x="1698" y="857"/>
                    <a:pt x="1698" y="857"/>
                    <a:pt x="1698" y="857"/>
                  </a:cubicBezTo>
                  <a:cubicBezTo>
                    <a:pt x="1681" y="842"/>
                    <a:pt x="1681" y="842"/>
                    <a:pt x="1681" y="842"/>
                  </a:cubicBezTo>
                  <a:cubicBezTo>
                    <a:pt x="1680" y="841"/>
                    <a:pt x="1680" y="841"/>
                    <a:pt x="1680" y="841"/>
                  </a:cubicBezTo>
                  <a:cubicBezTo>
                    <a:pt x="1686" y="815"/>
                    <a:pt x="1686" y="815"/>
                    <a:pt x="1686" y="815"/>
                  </a:cubicBezTo>
                  <a:cubicBezTo>
                    <a:pt x="1688" y="796"/>
                    <a:pt x="1688" y="796"/>
                    <a:pt x="1688" y="796"/>
                  </a:cubicBezTo>
                  <a:cubicBezTo>
                    <a:pt x="1684" y="780"/>
                    <a:pt x="1684" y="780"/>
                    <a:pt x="1684" y="780"/>
                  </a:cubicBezTo>
                  <a:cubicBezTo>
                    <a:pt x="1670" y="775"/>
                    <a:pt x="1670" y="775"/>
                    <a:pt x="1670" y="775"/>
                  </a:cubicBezTo>
                  <a:cubicBezTo>
                    <a:pt x="1670" y="774"/>
                    <a:pt x="1670" y="774"/>
                    <a:pt x="1670" y="774"/>
                  </a:cubicBezTo>
                  <a:cubicBezTo>
                    <a:pt x="1669" y="773"/>
                    <a:pt x="1669" y="773"/>
                    <a:pt x="1669" y="773"/>
                  </a:cubicBezTo>
                  <a:cubicBezTo>
                    <a:pt x="1668" y="772"/>
                    <a:pt x="1668" y="772"/>
                    <a:pt x="1668" y="772"/>
                  </a:cubicBezTo>
                  <a:cubicBezTo>
                    <a:pt x="1657" y="749"/>
                    <a:pt x="1657" y="749"/>
                    <a:pt x="1657" y="749"/>
                  </a:cubicBezTo>
                  <a:cubicBezTo>
                    <a:pt x="1655" y="746"/>
                    <a:pt x="1655" y="746"/>
                    <a:pt x="1655" y="746"/>
                  </a:cubicBezTo>
                  <a:cubicBezTo>
                    <a:pt x="1638" y="765"/>
                    <a:pt x="1638" y="765"/>
                    <a:pt x="1638" y="765"/>
                  </a:cubicBezTo>
                  <a:cubicBezTo>
                    <a:pt x="1622" y="776"/>
                    <a:pt x="1622" y="776"/>
                    <a:pt x="1622" y="776"/>
                  </a:cubicBezTo>
                  <a:cubicBezTo>
                    <a:pt x="1618" y="778"/>
                    <a:pt x="1618" y="778"/>
                    <a:pt x="1618" y="778"/>
                  </a:cubicBezTo>
                  <a:cubicBezTo>
                    <a:pt x="1617" y="777"/>
                    <a:pt x="1617" y="777"/>
                    <a:pt x="1617" y="777"/>
                  </a:cubicBezTo>
                  <a:cubicBezTo>
                    <a:pt x="1616" y="775"/>
                    <a:pt x="1616" y="775"/>
                    <a:pt x="1616" y="775"/>
                  </a:cubicBezTo>
                  <a:cubicBezTo>
                    <a:pt x="1599" y="758"/>
                    <a:pt x="1599" y="758"/>
                    <a:pt x="1599" y="758"/>
                  </a:cubicBezTo>
                  <a:cubicBezTo>
                    <a:pt x="1599" y="757"/>
                    <a:pt x="1599" y="757"/>
                    <a:pt x="1599" y="757"/>
                  </a:cubicBezTo>
                  <a:cubicBezTo>
                    <a:pt x="1586" y="730"/>
                    <a:pt x="1586" y="730"/>
                    <a:pt x="1586" y="730"/>
                  </a:cubicBezTo>
                  <a:cubicBezTo>
                    <a:pt x="1586" y="729"/>
                    <a:pt x="1586" y="729"/>
                    <a:pt x="1586" y="729"/>
                  </a:cubicBezTo>
                  <a:cubicBezTo>
                    <a:pt x="1581" y="710"/>
                    <a:pt x="1581" y="710"/>
                    <a:pt x="1581" y="710"/>
                  </a:cubicBezTo>
                  <a:cubicBezTo>
                    <a:pt x="1581" y="709"/>
                    <a:pt x="1581" y="709"/>
                    <a:pt x="1581" y="709"/>
                  </a:cubicBezTo>
                  <a:cubicBezTo>
                    <a:pt x="1581" y="709"/>
                    <a:pt x="1581" y="709"/>
                    <a:pt x="1581" y="709"/>
                  </a:cubicBezTo>
                  <a:cubicBezTo>
                    <a:pt x="1581" y="680"/>
                    <a:pt x="1581" y="680"/>
                    <a:pt x="1581" y="680"/>
                  </a:cubicBezTo>
                  <a:cubicBezTo>
                    <a:pt x="1579" y="663"/>
                    <a:pt x="1579" y="663"/>
                    <a:pt x="1579" y="663"/>
                  </a:cubicBezTo>
                  <a:cubicBezTo>
                    <a:pt x="1565" y="658"/>
                    <a:pt x="1565" y="658"/>
                    <a:pt x="1565" y="658"/>
                  </a:cubicBezTo>
                  <a:cubicBezTo>
                    <a:pt x="1564" y="658"/>
                    <a:pt x="1564" y="658"/>
                    <a:pt x="1564" y="658"/>
                  </a:cubicBezTo>
                  <a:cubicBezTo>
                    <a:pt x="1564" y="657"/>
                    <a:pt x="1564" y="657"/>
                    <a:pt x="1564" y="657"/>
                  </a:cubicBezTo>
                  <a:cubicBezTo>
                    <a:pt x="1533" y="633"/>
                    <a:pt x="1533" y="633"/>
                    <a:pt x="1533" y="633"/>
                  </a:cubicBezTo>
                  <a:cubicBezTo>
                    <a:pt x="1535" y="630"/>
                    <a:pt x="1535" y="630"/>
                    <a:pt x="1535" y="630"/>
                  </a:cubicBezTo>
                  <a:cubicBezTo>
                    <a:pt x="1550" y="615"/>
                    <a:pt x="1550" y="615"/>
                    <a:pt x="1550" y="615"/>
                  </a:cubicBezTo>
                  <a:cubicBezTo>
                    <a:pt x="1550" y="614"/>
                    <a:pt x="1550" y="614"/>
                    <a:pt x="1550" y="614"/>
                  </a:cubicBezTo>
                  <a:cubicBezTo>
                    <a:pt x="1550" y="613"/>
                    <a:pt x="1550" y="613"/>
                    <a:pt x="1550" y="613"/>
                  </a:cubicBezTo>
                  <a:cubicBezTo>
                    <a:pt x="1552" y="613"/>
                    <a:pt x="1552" y="613"/>
                    <a:pt x="1552" y="613"/>
                  </a:cubicBezTo>
                  <a:cubicBezTo>
                    <a:pt x="1552" y="613"/>
                    <a:pt x="1552" y="613"/>
                    <a:pt x="1552" y="613"/>
                  </a:cubicBezTo>
                  <a:cubicBezTo>
                    <a:pt x="1568" y="611"/>
                    <a:pt x="1568" y="611"/>
                    <a:pt x="1568" y="611"/>
                  </a:cubicBezTo>
                  <a:cubicBezTo>
                    <a:pt x="1569" y="611"/>
                    <a:pt x="1569" y="611"/>
                    <a:pt x="1569" y="611"/>
                  </a:cubicBezTo>
                  <a:cubicBezTo>
                    <a:pt x="1574" y="611"/>
                    <a:pt x="1579" y="614"/>
                    <a:pt x="1582" y="619"/>
                  </a:cubicBezTo>
                  <a:cubicBezTo>
                    <a:pt x="1596" y="629"/>
                    <a:pt x="1596" y="629"/>
                    <a:pt x="1596" y="629"/>
                  </a:cubicBezTo>
                  <a:cubicBezTo>
                    <a:pt x="1610" y="618"/>
                    <a:pt x="1610" y="618"/>
                    <a:pt x="1610" y="618"/>
                  </a:cubicBezTo>
                  <a:cubicBezTo>
                    <a:pt x="1621" y="603"/>
                    <a:pt x="1621" y="603"/>
                    <a:pt x="1621" y="603"/>
                  </a:cubicBezTo>
                  <a:cubicBezTo>
                    <a:pt x="1621" y="591"/>
                    <a:pt x="1621" y="591"/>
                    <a:pt x="1621" y="591"/>
                  </a:cubicBezTo>
                  <a:cubicBezTo>
                    <a:pt x="1617" y="560"/>
                    <a:pt x="1617" y="560"/>
                    <a:pt x="1617" y="560"/>
                  </a:cubicBezTo>
                  <a:cubicBezTo>
                    <a:pt x="1614" y="548"/>
                    <a:pt x="1614" y="548"/>
                    <a:pt x="1614" y="548"/>
                  </a:cubicBezTo>
                  <a:cubicBezTo>
                    <a:pt x="1593" y="544"/>
                    <a:pt x="1593" y="544"/>
                    <a:pt x="1593" y="544"/>
                  </a:cubicBezTo>
                  <a:cubicBezTo>
                    <a:pt x="1593" y="531"/>
                    <a:pt x="1593" y="531"/>
                    <a:pt x="1593" y="531"/>
                  </a:cubicBezTo>
                  <a:cubicBezTo>
                    <a:pt x="1574" y="507"/>
                    <a:pt x="1574" y="507"/>
                    <a:pt x="1574" y="507"/>
                  </a:cubicBezTo>
                  <a:cubicBezTo>
                    <a:pt x="1573" y="506"/>
                    <a:pt x="1573" y="506"/>
                    <a:pt x="1573" y="506"/>
                  </a:cubicBezTo>
                  <a:cubicBezTo>
                    <a:pt x="1563" y="489"/>
                    <a:pt x="1563" y="489"/>
                    <a:pt x="1563" y="489"/>
                  </a:cubicBezTo>
                  <a:cubicBezTo>
                    <a:pt x="1561" y="487"/>
                    <a:pt x="1561" y="487"/>
                    <a:pt x="1561" y="487"/>
                  </a:cubicBezTo>
                  <a:cubicBezTo>
                    <a:pt x="1561" y="485"/>
                    <a:pt x="1561" y="485"/>
                    <a:pt x="1561" y="485"/>
                  </a:cubicBezTo>
                  <a:cubicBezTo>
                    <a:pt x="1561" y="485"/>
                    <a:pt x="1561" y="485"/>
                    <a:pt x="1561" y="485"/>
                  </a:cubicBezTo>
                  <a:cubicBezTo>
                    <a:pt x="1582" y="457"/>
                    <a:pt x="1582" y="457"/>
                    <a:pt x="1582" y="457"/>
                  </a:cubicBezTo>
                  <a:cubicBezTo>
                    <a:pt x="1582" y="456"/>
                    <a:pt x="1582" y="456"/>
                    <a:pt x="1582" y="456"/>
                  </a:cubicBezTo>
                  <a:cubicBezTo>
                    <a:pt x="1583" y="455"/>
                    <a:pt x="1583" y="455"/>
                    <a:pt x="1583" y="455"/>
                  </a:cubicBezTo>
                  <a:cubicBezTo>
                    <a:pt x="1583" y="454"/>
                    <a:pt x="1583" y="454"/>
                    <a:pt x="1583" y="454"/>
                  </a:cubicBezTo>
                  <a:cubicBezTo>
                    <a:pt x="1585" y="454"/>
                    <a:pt x="1585" y="454"/>
                    <a:pt x="1585" y="454"/>
                  </a:cubicBezTo>
                  <a:cubicBezTo>
                    <a:pt x="1594" y="453"/>
                    <a:pt x="1594" y="453"/>
                    <a:pt x="1594" y="453"/>
                  </a:cubicBezTo>
                  <a:cubicBezTo>
                    <a:pt x="1605" y="445"/>
                    <a:pt x="1605" y="445"/>
                    <a:pt x="1605" y="445"/>
                  </a:cubicBezTo>
                  <a:cubicBezTo>
                    <a:pt x="1617" y="406"/>
                    <a:pt x="1617" y="406"/>
                    <a:pt x="1617" y="406"/>
                  </a:cubicBezTo>
                  <a:cubicBezTo>
                    <a:pt x="1618" y="406"/>
                    <a:pt x="1618" y="406"/>
                    <a:pt x="1618" y="406"/>
                  </a:cubicBezTo>
                  <a:cubicBezTo>
                    <a:pt x="1618" y="405"/>
                    <a:pt x="1618" y="405"/>
                    <a:pt x="1618" y="405"/>
                  </a:cubicBezTo>
                  <a:cubicBezTo>
                    <a:pt x="1633" y="388"/>
                    <a:pt x="1633" y="388"/>
                    <a:pt x="1633" y="388"/>
                  </a:cubicBezTo>
                  <a:cubicBezTo>
                    <a:pt x="1633" y="387"/>
                    <a:pt x="1633" y="387"/>
                    <a:pt x="1633" y="387"/>
                  </a:cubicBezTo>
                  <a:cubicBezTo>
                    <a:pt x="1634" y="387"/>
                    <a:pt x="1634" y="387"/>
                    <a:pt x="1634" y="387"/>
                  </a:cubicBezTo>
                  <a:cubicBezTo>
                    <a:pt x="1635" y="387"/>
                    <a:pt x="1635" y="387"/>
                    <a:pt x="1635" y="387"/>
                  </a:cubicBezTo>
                  <a:cubicBezTo>
                    <a:pt x="1653" y="382"/>
                    <a:pt x="1653" y="382"/>
                    <a:pt x="1653" y="382"/>
                  </a:cubicBezTo>
                  <a:cubicBezTo>
                    <a:pt x="1653" y="384"/>
                    <a:pt x="1653" y="384"/>
                    <a:pt x="1653" y="384"/>
                  </a:cubicBezTo>
                  <a:cubicBezTo>
                    <a:pt x="1664" y="394"/>
                    <a:pt x="1664" y="394"/>
                    <a:pt x="1664" y="394"/>
                  </a:cubicBezTo>
                  <a:cubicBezTo>
                    <a:pt x="1668" y="395"/>
                    <a:pt x="1668" y="395"/>
                    <a:pt x="1668" y="395"/>
                  </a:cubicBezTo>
                  <a:cubicBezTo>
                    <a:pt x="1675" y="365"/>
                    <a:pt x="1675" y="365"/>
                    <a:pt x="1675" y="365"/>
                  </a:cubicBezTo>
                  <a:cubicBezTo>
                    <a:pt x="1668" y="344"/>
                    <a:pt x="1668" y="344"/>
                    <a:pt x="1668" y="344"/>
                  </a:cubicBezTo>
                  <a:cubicBezTo>
                    <a:pt x="1667" y="343"/>
                    <a:pt x="1667" y="343"/>
                    <a:pt x="1667" y="343"/>
                  </a:cubicBezTo>
                  <a:cubicBezTo>
                    <a:pt x="1667" y="341"/>
                    <a:pt x="1667" y="341"/>
                    <a:pt x="1667" y="341"/>
                  </a:cubicBezTo>
                  <a:cubicBezTo>
                    <a:pt x="1670" y="317"/>
                    <a:pt x="1670" y="317"/>
                    <a:pt x="1670" y="317"/>
                  </a:cubicBezTo>
                  <a:cubicBezTo>
                    <a:pt x="1670" y="315"/>
                    <a:pt x="1670" y="315"/>
                    <a:pt x="1670" y="315"/>
                  </a:cubicBezTo>
                  <a:cubicBezTo>
                    <a:pt x="1682" y="302"/>
                    <a:pt x="1682" y="302"/>
                    <a:pt x="1682" y="302"/>
                  </a:cubicBezTo>
                  <a:cubicBezTo>
                    <a:pt x="1689" y="289"/>
                    <a:pt x="1689" y="289"/>
                    <a:pt x="1689" y="289"/>
                  </a:cubicBezTo>
                  <a:cubicBezTo>
                    <a:pt x="1690" y="277"/>
                    <a:pt x="1690" y="277"/>
                    <a:pt x="1690" y="277"/>
                  </a:cubicBezTo>
                  <a:cubicBezTo>
                    <a:pt x="1690" y="271"/>
                    <a:pt x="1687" y="262"/>
                    <a:pt x="1682" y="247"/>
                  </a:cubicBezTo>
                  <a:cubicBezTo>
                    <a:pt x="1682" y="247"/>
                    <a:pt x="1682" y="247"/>
                    <a:pt x="1682" y="247"/>
                  </a:cubicBezTo>
                  <a:cubicBezTo>
                    <a:pt x="1682" y="247"/>
                    <a:pt x="1682" y="247"/>
                    <a:pt x="1682" y="247"/>
                  </a:cubicBezTo>
                  <a:cubicBezTo>
                    <a:pt x="1682" y="224"/>
                    <a:pt x="1682" y="224"/>
                    <a:pt x="1682" y="224"/>
                  </a:cubicBezTo>
                  <a:cubicBezTo>
                    <a:pt x="1682" y="223"/>
                    <a:pt x="1682" y="223"/>
                    <a:pt x="1682" y="223"/>
                  </a:cubicBezTo>
                  <a:cubicBezTo>
                    <a:pt x="1686" y="203"/>
                    <a:pt x="1686" y="203"/>
                    <a:pt x="1686" y="203"/>
                  </a:cubicBezTo>
                  <a:cubicBezTo>
                    <a:pt x="1683" y="194"/>
                    <a:pt x="1680" y="188"/>
                    <a:pt x="1680" y="183"/>
                  </a:cubicBezTo>
                  <a:lnTo>
                    <a:pt x="1684" y="15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xmlns="" id="{180A04D2-581D-49B3-A583-EB730A51ABBA}"/>
                </a:ext>
              </a:extLst>
            </p:cNvPr>
            <p:cNvSpPr>
              <a:spLocks/>
            </p:cNvSpPr>
            <p:nvPr/>
          </p:nvSpPr>
          <p:spPr bwMode="auto">
            <a:xfrm>
              <a:off x="-5148817" y="-2195840"/>
              <a:ext cx="465138" cy="774700"/>
            </a:xfrm>
            <a:custGeom>
              <a:avLst/>
              <a:gdLst>
                <a:gd name="T0" fmla="*/ 111 w 220"/>
                <a:gd name="T1" fmla="*/ 70 h 366"/>
                <a:gd name="T2" fmla="*/ 111 w 220"/>
                <a:gd name="T3" fmla="*/ 103 h 366"/>
                <a:gd name="T4" fmla="*/ 100 w 220"/>
                <a:gd name="T5" fmla="*/ 131 h 366"/>
                <a:gd name="T6" fmla="*/ 90 w 220"/>
                <a:gd name="T7" fmla="*/ 148 h 366"/>
                <a:gd name="T8" fmla="*/ 88 w 220"/>
                <a:gd name="T9" fmla="*/ 147 h 366"/>
                <a:gd name="T10" fmla="*/ 52 w 220"/>
                <a:gd name="T11" fmla="*/ 156 h 366"/>
                <a:gd name="T12" fmla="*/ 15 w 220"/>
                <a:gd name="T13" fmla="*/ 161 h 366"/>
                <a:gd name="T14" fmla="*/ 9 w 220"/>
                <a:gd name="T15" fmla="*/ 168 h 366"/>
                <a:gd name="T16" fmla="*/ 46 w 220"/>
                <a:gd name="T17" fmla="*/ 172 h 366"/>
                <a:gd name="T18" fmla="*/ 49 w 220"/>
                <a:gd name="T19" fmla="*/ 173 h 366"/>
                <a:gd name="T20" fmla="*/ 57 w 220"/>
                <a:gd name="T21" fmla="*/ 195 h 366"/>
                <a:gd name="T22" fmla="*/ 72 w 220"/>
                <a:gd name="T23" fmla="*/ 222 h 366"/>
                <a:gd name="T24" fmla="*/ 84 w 220"/>
                <a:gd name="T25" fmla="*/ 259 h 366"/>
                <a:gd name="T26" fmla="*/ 85 w 220"/>
                <a:gd name="T27" fmla="*/ 260 h 366"/>
                <a:gd name="T28" fmla="*/ 92 w 220"/>
                <a:gd name="T29" fmla="*/ 279 h 366"/>
                <a:gd name="T30" fmla="*/ 85 w 220"/>
                <a:gd name="T31" fmla="*/ 299 h 366"/>
                <a:gd name="T32" fmla="*/ 86 w 220"/>
                <a:gd name="T33" fmla="*/ 317 h 366"/>
                <a:gd name="T34" fmla="*/ 120 w 220"/>
                <a:gd name="T35" fmla="*/ 338 h 366"/>
                <a:gd name="T36" fmla="*/ 140 w 220"/>
                <a:gd name="T37" fmla="*/ 364 h 366"/>
                <a:gd name="T38" fmla="*/ 150 w 220"/>
                <a:gd name="T39" fmla="*/ 366 h 366"/>
                <a:gd name="T40" fmla="*/ 147 w 220"/>
                <a:gd name="T41" fmla="*/ 334 h 366"/>
                <a:gd name="T42" fmla="*/ 169 w 220"/>
                <a:gd name="T43" fmla="*/ 323 h 366"/>
                <a:gd name="T44" fmla="*/ 170 w 220"/>
                <a:gd name="T45" fmla="*/ 322 h 366"/>
                <a:gd name="T46" fmla="*/ 172 w 220"/>
                <a:gd name="T47" fmla="*/ 323 h 366"/>
                <a:gd name="T48" fmla="*/ 187 w 220"/>
                <a:gd name="T49" fmla="*/ 320 h 366"/>
                <a:gd name="T50" fmla="*/ 190 w 220"/>
                <a:gd name="T51" fmla="*/ 294 h 366"/>
                <a:gd name="T52" fmla="*/ 177 w 220"/>
                <a:gd name="T53" fmla="*/ 279 h 366"/>
                <a:gd name="T54" fmla="*/ 165 w 220"/>
                <a:gd name="T55" fmla="*/ 278 h 366"/>
                <a:gd name="T56" fmla="*/ 159 w 220"/>
                <a:gd name="T57" fmla="*/ 252 h 366"/>
                <a:gd name="T58" fmla="*/ 162 w 220"/>
                <a:gd name="T59" fmla="*/ 201 h 366"/>
                <a:gd name="T60" fmla="*/ 198 w 220"/>
                <a:gd name="T61" fmla="*/ 192 h 366"/>
                <a:gd name="T62" fmla="*/ 220 w 220"/>
                <a:gd name="T63" fmla="*/ 130 h 366"/>
                <a:gd name="T64" fmla="*/ 203 w 220"/>
                <a:gd name="T65" fmla="*/ 114 h 366"/>
                <a:gd name="T66" fmla="*/ 200 w 220"/>
                <a:gd name="T67" fmla="*/ 115 h 366"/>
                <a:gd name="T68" fmla="*/ 183 w 220"/>
                <a:gd name="T69" fmla="*/ 116 h 366"/>
                <a:gd name="T70" fmla="*/ 172 w 220"/>
                <a:gd name="T71" fmla="*/ 102 h 366"/>
                <a:gd name="T72" fmla="*/ 171 w 220"/>
                <a:gd name="T73" fmla="*/ 100 h 366"/>
                <a:gd name="T74" fmla="*/ 175 w 220"/>
                <a:gd name="T75" fmla="*/ 62 h 366"/>
                <a:gd name="T76" fmla="*/ 183 w 220"/>
                <a:gd name="T77" fmla="*/ 44 h 366"/>
                <a:gd name="T78" fmla="*/ 188 w 220"/>
                <a:gd name="T79" fmla="*/ 23 h 366"/>
                <a:gd name="T80" fmla="*/ 155 w 220"/>
                <a:gd name="T8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366">
                  <a:moveTo>
                    <a:pt x="129" y="22"/>
                  </a:moveTo>
                  <a:cubicBezTo>
                    <a:pt x="111" y="70"/>
                    <a:pt x="111" y="70"/>
                    <a:pt x="111" y="70"/>
                  </a:cubicBezTo>
                  <a:cubicBezTo>
                    <a:pt x="111" y="102"/>
                    <a:pt x="111" y="102"/>
                    <a:pt x="111" y="102"/>
                  </a:cubicBezTo>
                  <a:cubicBezTo>
                    <a:pt x="111" y="103"/>
                    <a:pt x="111" y="103"/>
                    <a:pt x="111" y="103"/>
                  </a:cubicBezTo>
                  <a:cubicBezTo>
                    <a:pt x="102" y="119"/>
                    <a:pt x="102" y="119"/>
                    <a:pt x="102" y="119"/>
                  </a:cubicBezTo>
                  <a:cubicBezTo>
                    <a:pt x="100" y="131"/>
                    <a:pt x="100" y="131"/>
                    <a:pt x="100" y="131"/>
                  </a:cubicBezTo>
                  <a:cubicBezTo>
                    <a:pt x="102" y="137"/>
                    <a:pt x="99" y="143"/>
                    <a:pt x="92" y="147"/>
                  </a:cubicBezTo>
                  <a:cubicBezTo>
                    <a:pt x="90" y="148"/>
                    <a:pt x="90" y="148"/>
                    <a:pt x="90" y="148"/>
                  </a:cubicBezTo>
                  <a:cubicBezTo>
                    <a:pt x="89" y="148"/>
                    <a:pt x="89" y="148"/>
                    <a:pt x="89" y="148"/>
                  </a:cubicBezTo>
                  <a:cubicBezTo>
                    <a:pt x="88" y="147"/>
                    <a:pt x="88" y="147"/>
                    <a:pt x="88" y="147"/>
                  </a:cubicBezTo>
                  <a:cubicBezTo>
                    <a:pt x="64" y="144"/>
                    <a:pt x="64" y="144"/>
                    <a:pt x="64" y="144"/>
                  </a:cubicBezTo>
                  <a:cubicBezTo>
                    <a:pt x="52" y="156"/>
                    <a:pt x="52" y="156"/>
                    <a:pt x="52" y="156"/>
                  </a:cubicBezTo>
                  <a:cubicBezTo>
                    <a:pt x="15" y="161"/>
                    <a:pt x="15" y="161"/>
                    <a:pt x="15" y="161"/>
                  </a:cubicBezTo>
                  <a:cubicBezTo>
                    <a:pt x="15" y="161"/>
                    <a:pt x="15" y="161"/>
                    <a:pt x="15" y="161"/>
                  </a:cubicBezTo>
                  <a:cubicBezTo>
                    <a:pt x="0" y="161"/>
                    <a:pt x="0" y="161"/>
                    <a:pt x="0" y="161"/>
                  </a:cubicBezTo>
                  <a:cubicBezTo>
                    <a:pt x="9" y="168"/>
                    <a:pt x="9" y="168"/>
                    <a:pt x="9" y="168"/>
                  </a:cubicBezTo>
                  <a:cubicBezTo>
                    <a:pt x="44" y="172"/>
                    <a:pt x="44" y="172"/>
                    <a:pt x="44" y="172"/>
                  </a:cubicBezTo>
                  <a:cubicBezTo>
                    <a:pt x="46" y="172"/>
                    <a:pt x="46" y="172"/>
                    <a:pt x="46" y="172"/>
                  </a:cubicBezTo>
                  <a:cubicBezTo>
                    <a:pt x="48" y="172"/>
                    <a:pt x="48" y="172"/>
                    <a:pt x="48" y="172"/>
                  </a:cubicBezTo>
                  <a:cubicBezTo>
                    <a:pt x="49" y="173"/>
                    <a:pt x="49" y="173"/>
                    <a:pt x="49" y="173"/>
                  </a:cubicBezTo>
                  <a:cubicBezTo>
                    <a:pt x="49" y="174"/>
                    <a:pt x="49" y="174"/>
                    <a:pt x="49" y="174"/>
                  </a:cubicBezTo>
                  <a:cubicBezTo>
                    <a:pt x="57" y="195"/>
                    <a:pt x="57" y="195"/>
                    <a:pt x="57" y="195"/>
                  </a:cubicBezTo>
                  <a:cubicBezTo>
                    <a:pt x="67" y="202"/>
                    <a:pt x="67" y="202"/>
                    <a:pt x="67" y="202"/>
                  </a:cubicBezTo>
                  <a:cubicBezTo>
                    <a:pt x="70" y="206"/>
                    <a:pt x="72" y="211"/>
                    <a:pt x="72" y="222"/>
                  </a:cubicBezTo>
                  <a:cubicBezTo>
                    <a:pt x="73" y="248"/>
                    <a:pt x="73" y="248"/>
                    <a:pt x="73" y="248"/>
                  </a:cubicBezTo>
                  <a:cubicBezTo>
                    <a:pt x="84" y="259"/>
                    <a:pt x="84" y="259"/>
                    <a:pt x="84" y="259"/>
                  </a:cubicBezTo>
                  <a:cubicBezTo>
                    <a:pt x="85" y="259"/>
                    <a:pt x="85" y="259"/>
                    <a:pt x="85" y="259"/>
                  </a:cubicBezTo>
                  <a:cubicBezTo>
                    <a:pt x="85" y="260"/>
                    <a:pt x="85" y="260"/>
                    <a:pt x="85" y="260"/>
                  </a:cubicBezTo>
                  <a:cubicBezTo>
                    <a:pt x="86" y="260"/>
                    <a:pt x="86" y="260"/>
                    <a:pt x="86" y="260"/>
                  </a:cubicBezTo>
                  <a:cubicBezTo>
                    <a:pt x="92" y="279"/>
                    <a:pt x="92" y="279"/>
                    <a:pt x="92" y="279"/>
                  </a:cubicBezTo>
                  <a:cubicBezTo>
                    <a:pt x="92" y="289"/>
                    <a:pt x="92" y="289"/>
                    <a:pt x="92" y="289"/>
                  </a:cubicBezTo>
                  <a:cubicBezTo>
                    <a:pt x="85" y="299"/>
                    <a:pt x="85" y="299"/>
                    <a:pt x="85" y="299"/>
                  </a:cubicBezTo>
                  <a:cubicBezTo>
                    <a:pt x="83" y="308"/>
                    <a:pt x="83" y="308"/>
                    <a:pt x="83" y="308"/>
                  </a:cubicBezTo>
                  <a:cubicBezTo>
                    <a:pt x="86" y="317"/>
                    <a:pt x="86" y="317"/>
                    <a:pt x="86" y="317"/>
                  </a:cubicBezTo>
                  <a:cubicBezTo>
                    <a:pt x="98" y="325"/>
                    <a:pt x="98" y="325"/>
                    <a:pt x="98" y="325"/>
                  </a:cubicBezTo>
                  <a:cubicBezTo>
                    <a:pt x="110" y="330"/>
                    <a:pt x="117" y="333"/>
                    <a:pt x="120" y="338"/>
                  </a:cubicBezTo>
                  <a:cubicBezTo>
                    <a:pt x="127" y="352"/>
                    <a:pt x="127" y="352"/>
                    <a:pt x="127" y="352"/>
                  </a:cubicBezTo>
                  <a:cubicBezTo>
                    <a:pt x="134" y="356"/>
                    <a:pt x="138" y="360"/>
                    <a:pt x="140" y="364"/>
                  </a:cubicBezTo>
                  <a:cubicBezTo>
                    <a:pt x="149" y="366"/>
                    <a:pt x="149" y="366"/>
                    <a:pt x="149" y="366"/>
                  </a:cubicBezTo>
                  <a:cubicBezTo>
                    <a:pt x="150" y="366"/>
                    <a:pt x="150" y="366"/>
                    <a:pt x="150" y="366"/>
                  </a:cubicBezTo>
                  <a:cubicBezTo>
                    <a:pt x="146" y="345"/>
                    <a:pt x="146" y="345"/>
                    <a:pt x="146" y="345"/>
                  </a:cubicBezTo>
                  <a:cubicBezTo>
                    <a:pt x="145" y="340"/>
                    <a:pt x="145" y="336"/>
                    <a:pt x="147" y="334"/>
                  </a:cubicBezTo>
                  <a:cubicBezTo>
                    <a:pt x="149" y="331"/>
                    <a:pt x="151" y="329"/>
                    <a:pt x="155" y="328"/>
                  </a:cubicBezTo>
                  <a:cubicBezTo>
                    <a:pt x="169" y="323"/>
                    <a:pt x="169" y="323"/>
                    <a:pt x="169" y="323"/>
                  </a:cubicBezTo>
                  <a:cubicBezTo>
                    <a:pt x="169" y="323"/>
                    <a:pt x="169" y="323"/>
                    <a:pt x="169" y="323"/>
                  </a:cubicBezTo>
                  <a:cubicBezTo>
                    <a:pt x="170" y="322"/>
                    <a:pt x="170" y="322"/>
                    <a:pt x="170" y="322"/>
                  </a:cubicBezTo>
                  <a:cubicBezTo>
                    <a:pt x="171" y="322"/>
                    <a:pt x="171" y="322"/>
                    <a:pt x="171" y="322"/>
                  </a:cubicBezTo>
                  <a:cubicBezTo>
                    <a:pt x="172" y="323"/>
                    <a:pt x="172" y="323"/>
                    <a:pt x="172" y="323"/>
                  </a:cubicBezTo>
                  <a:cubicBezTo>
                    <a:pt x="179" y="325"/>
                    <a:pt x="179" y="325"/>
                    <a:pt x="179" y="325"/>
                  </a:cubicBezTo>
                  <a:cubicBezTo>
                    <a:pt x="187" y="320"/>
                    <a:pt x="187" y="320"/>
                    <a:pt x="187" y="320"/>
                  </a:cubicBezTo>
                  <a:cubicBezTo>
                    <a:pt x="187" y="318"/>
                    <a:pt x="187" y="318"/>
                    <a:pt x="187" y="318"/>
                  </a:cubicBezTo>
                  <a:cubicBezTo>
                    <a:pt x="190" y="294"/>
                    <a:pt x="190" y="294"/>
                    <a:pt x="190" y="294"/>
                  </a:cubicBezTo>
                  <a:cubicBezTo>
                    <a:pt x="184" y="283"/>
                    <a:pt x="184" y="283"/>
                    <a:pt x="184" y="283"/>
                  </a:cubicBezTo>
                  <a:cubicBezTo>
                    <a:pt x="177" y="279"/>
                    <a:pt x="177" y="279"/>
                    <a:pt x="177" y="279"/>
                  </a:cubicBezTo>
                  <a:cubicBezTo>
                    <a:pt x="167" y="278"/>
                    <a:pt x="167" y="278"/>
                    <a:pt x="167" y="278"/>
                  </a:cubicBezTo>
                  <a:cubicBezTo>
                    <a:pt x="165" y="278"/>
                    <a:pt x="165" y="278"/>
                    <a:pt x="165" y="278"/>
                  </a:cubicBezTo>
                  <a:cubicBezTo>
                    <a:pt x="163" y="277"/>
                    <a:pt x="163" y="277"/>
                    <a:pt x="163" y="277"/>
                  </a:cubicBezTo>
                  <a:cubicBezTo>
                    <a:pt x="159" y="252"/>
                    <a:pt x="159" y="252"/>
                    <a:pt x="159" y="252"/>
                  </a:cubicBezTo>
                  <a:cubicBezTo>
                    <a:pt x="160" y="203"/>
                    <a:pt x="160" y="203"/>
                    <a:pt x="160" y="203"/>
                  </a:cubicBezTo>
                  <a:cubicBezTo>
                    <a:pt x="162" y="201"/>
                    <a:pt x="162" y="201"/>
                    <a:pt x="162" y="201"/>
                  </a:cubicBezTo>
                  <a:cubicBezTo>
                    <a:pt x="177" y="181"/>
                    <a:pt x="177" y="181"/>
                    <a:pt x="177" y="181"/>
                  </a:cubicBezTo>
                  <a:cubicBezTo>
                    <a:pt x="198" y="192"/>
                    <a:pt x="198" y="192"/>
                    <a:pt x="198" y="192"/>
                  </a:cubicBezTo>
                  <a:cubicBezTo>
                    <a:pt x="210" y="192"/>
                    <a:pt x="210" y="192"/>
                    <a:pt x="210" y="192"/>
                  </a:cubicBezTo>
                  <a:cubicBezTo>
                    <a:pt x="220" y="130"/>
                    <a:pt x="220" y="130"/>
                    <a:pt x="220" y="130"/>
                  </a:cubicBezTo>
                  <a:cubicBezTo>
                    <a:pt x="217" y="123"/>
                    <a:pt x="214" y="118"/>
                    <a:pt x="208" y="115"/>
                  </a:cubicBezTo>
                  <a:cubicBezTo>
                    <a:pt x="203" y="114"/>
                    <a:pt x="203" y="114"/>
                    <a:pt x="203" y="114"/>
                  </a:cubicBezTo>
                  <a:cubicBezTo>
                    <a:pt x="203" y="115"/>
                    <a:pt x="203" y="115"/>
                    <a:pt x="203" y="115"/>
                  </a:cubicBezTo>
                  <a:cubicBezTo>
                    <a:pt x="200" y="115"/>
                    <a:pt x="200" y="115"/>
                    <a:pt x="200" y="115"/>
                  </a:cubicBezTo>
                  <a:cubicBezTo>
                    <a:pt x="184" y="118"/>
                    <a:pt x="184" y="118"/>
                    <a:pt x="184" y="118"/>
                  </a:cubicBezTo>
                  <a:cubicBezTo>
                    <a:pt x="183" y="116"/>
                    <a:pt x="183" y="116"/>
                    <a:pt x="183" y="116"/>
                  </a:cubicBezTo>
                  <a:cubicBezTo>
                    <a:pt x="182" y="115"/>
                    <a:pt x="182" y="115"/>
                    <a:pt x="182" y="115"/>
                  </a:cubicBezTo>
                  <a:cubicBezTo>
                    <a:pt x="172" y="102"/>
                    <a:pt x="172" y="102"/>
                    <a:pt x="172" y="102"/>
                  </a:cubicBezTo>
                  <a:cubicBezTo>
                    <a:pt x="172" y="101"/>
                    <a:pt x="172" y="101"/>
                    <a:pt x="172" y="101"/>
                  </a:cubicBezTo>
                  <a:cubicBezTo>
                    <a:pt x="171" y="100"/>
                    <a:pt x="171" y="100"/>
                    <a:pt x="171" y="100"/>
                  </a:cubicBezTo>
                  <a:cubicBezTo>
                    <a:pt x="171" y="76"/>
                    <a:pt x="171" y="76"/>
                    <a:pt x="171" y="76"/>
                  </a:cubicBezTo>
                  <a:cubicBezTo>
                    <a:pt x="175" y="62"/>
                    <a:pt x="175" y="62"/>
                    <a:pt x="175" y="62"/>
                  </a:cubicBezTo>
                  <a:cubicBezTo>
                    <a:pt x="179" y="56"/>
                    <a:pt x="179" y="56"/>
                    <a:pt x="179" y="56"/>
                  </a:cubicBezTo>
                  <a:cubicBezTo>
                    <a:pt x="179" y="53"/>
                    <a:pt x="180" y="49"/>
                    <a:pt x="183" y="44"/>
                  </a:cubicBezTo>
                  <a:cubicBezTo>
                    <a:pt x="187" y="39"/>
                    <a:pt x="187" y="39"/>
                    <a:pt x="187" y="39"/>
                  </a:cubicBezTo>
                  <a:cubicBezTo>
                    <a:pt x="188" y="23"/>
                    <a:pt x="188" y="23"/>
                    <a:pt x="188" y="23"/>
                  </a:cubicBezTo>
                  <a:cubicBezTo>
                    <a:pt x="174" y="9"/>
                    <a:pt x="174" y="9"/>
                    <a:pt x="174" y="9"/>
                  </a:cubicBezTo>
                  <a:cubicBezTo>
                    <a:pt x="155" y="0"/>
                    <a:pt x="155" y="0"/>
                    <a:pt x="155" y="0"/>
                  </a:cubicBezTo>
                  <a:lnTo>
                    <a:pt x="129" y="2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xmlns="" id="{2B62D354-E956-4B00-848E-177BA7F70C0F}"/>
                </a:ext>
              </a:extLst>
            </p:cNvPr>
            <p:cNvSpPr>
              <a:spLocks/>
            </p:cNvSpPr>
            <p:nvPr/>
          </p:nvSpPr>
          <p:spPr bwMode="auto">
            <a:xfrm>
              <a:off x="-9581118" y="-4237365"/>
              <a:ext cx="3317875" cy="2514600"/>
            </a:xfrm>
            <a:custGeom>
              <a:avLst/>
              <a:gdLst>
                <a:gd name="T0" fmla="*/ 1538 w 1569"/>
                <a:gd name="T1" fmla="*/ 550 h 1188"/>
                <a:gd name="T2" fmla="*/ 1473 w 1569"/>
                <a:gd name="T3" fmla="*/ 491 h 1188"/>
                <a:gd name="T4" fmla="*/ 1433 w 1569"/>
                <a:gd name="T5" fmla="*/ 444 h 1188"/>
                <a:gd name="T6" fmla="*/ 1251 w 1569"/>
                <a:gd name="T7" fmla="*/ 400 h 1188"/>
                <a:gd name="T8" fmla="*/ 1260 w 1569"/>
                <a:gd name="T9" fmla="*/ 217 h 1188"/>
                <a:gd name="T10" fmla="*/ 1130 w 1569"/>
                <a:gd name="T11" fmla="*/ 62 h 1188"/>
                <a:gd name="T12" fmla="*/ 1066 w 1569"/>
                <a:gd name="T13" fmla="*/ 18 h 1188"/>
                <a:gd name="T14" fmla="*/ 965 w 1569"/>
                <a:gd name="T15" fmla="*/ 148 h 1188"/>
                <a:gd name="T16" fmla="*/ 742 w 1569"/>
                <a:gd name="T17" fmla="*/ 270 h 1188"/>
                <a:gd name="T18" fmla="*/ 701 w 1569"/>
                <a:gd name="T19" fmla="*/ 277 h 1188"/>
                <a:gd name="T20" fmla="*/ 569 w 1569"/>
                <a:gd name="T21" fmla="*/ 267 h 1188"/>
                <a:gd name="T22" fmla="*/ 588 w 1569"/>
                <a:gd name="T23" fmla="*/ 404 h 1188"/>
                <a:gd name="T24" fmla="*/ 563 w 1569"/>
                <a:gd name="T25" fmla="*/ 477 h 1188"/>
                <a:gd name="T26" fmla="*/ 544 w 1569"/>
                <a:gd name="T27" fmla="*/ 474 h 1188"/>
                <a:gd name="T28" fmla="*/ 486 w 1569"/>
                <a:gd name="T29" fmla="*/ 539 h 1188"/>
                <a:gd name="T30" fmla="*/ 396 w 1569"/>
                <a:gd name="T31" fmla="*/ 563 h 1188"/>
                <a:gd name="T32" fmla="*/ 221 w 1569"/>
                <a:gd name="T33" fmla="*/ 610 h 1188"/>
                <a:gd name="T34" fmla="*/ 126 w 1569"/>
                <a:gd name="T35" fmla="*/ 596 h 1188"/>
                <a:gd name="T36" fmla="*/ 79 w 1569"/>
                <a:gd name="T37" fmla="*/ 580 h 1188"/>
                <a:gd name="T38" fmla="*/ 11 w 1569"/>
                <a:gd name="T39" fmla="*/ 684 h 1188"/>
                <a:gd name="T40" fmla="*/ 64 w 1569"/>
                <a:gd name="T41" fmla="*/ 731 h 1188"/>
                <a:gd name="T42" fmla="*/ 49 w 1569"/>
                <a:gd name="T43" fmla="*/ 858 h 1188"/>
                <a:gd name="T44" fmla="*/ 51 w 1569"/>
                <a:gd name="T45" fmla="*/ 885 h 1188"/>
                <a:gd name="T46" fmla="*/ 145 w 1569"/>
                <a:gd name="T47" fmla="*/ 1004 h 1188"/>
                <a:gd name="T48" fmla="*/ 205 w 1569"/>
                <a:gd name="T49" fmla="*/ 1068 h 1188"/>
                <a:gd name="T50" fmla="*/ 252 w 1569"/>
                <a:gd name="T51" fmla="*/ 1180 h 1188"/>
                <a:gd name="T52" fmla="*/ 312 w 1569"/>
                <a:gd name="T53" fmla="*/ 1187 h 1188"/>
                <a:gd name="T54" fmla="*/ 349 w 1569"/>
                <a:gd name="T55" fmla="*/ 1123 h 1188"/>
                <a:gd name="T56" fmla="*/ 398 w 1569"/>
                <a:gd name="T57" fmla="*/ 1127 h 1188"/>
                <a:gd name="T58" fmla="*/ 554 w 1569"/>
                <a:gd name="T59" fmla="*/ 1121 h 1188"/>
                <a:gd name="T60" fmla="*/ 603 w 1569"/>
                <a:gd name="T61" fmla="*/ 1156 h 1188"/>
                <a:gd name="T62" fmla="*/ 685 w 1569"/>
                <a:gd name="T63" fmla="*/ 1155 h 1188"/>
                <a:gd name="T64" fmla="*/ 866 w 1569"/>
                <a:gd name="T65" fmla="*/ 1132 h 1188"/>
                <a:gd name="T66" fmla="*/ 993 w 1569"/>
                <a:gd name="T67" fmla="*/ 1137 h 1188"/>
                <a:gd name="T68" fmla="*/ 1072 w 1569"/>
                <a:gd name="T69" fmla="*/ 1165 h 1188"/>
                <a:gd name="T70" fmla="*/ 1137 w 1569"/>
                <a:gd name="T71" fmla="*/ 1182 h 1188"/>
                <a:gd name="T72" fmla="*/ 1129 w 1569"/>
                <a:gd name="T73" fmla="*/ 1131 h 1188"/>
                <a:gd name="T74" fmla="*/ 1147 w 1569"/>
                <a:gd name="T75" fmla="*/ 1109 h 1188"/>
                <a:gd name="T76" fmla="*/ 1151 w 1569"/>
                <a:gd name="T77" fmla="*/ 1073 h 1188"/>
                <a:gd name="T78" fmla="*/ 1109 w 1569"/>
                <a:gd name="T79" fmla="*/ 1032 h 1188"/>
                <a:gd name="T80" fmla="*/ 1111 w 1569"/>
                <a:gd name="T81" fmla="*/ 996 h 1188"/>
                <a:gd name="T82" fmla="*/ 1189 w 1569"/>
                <a:gd name="T83" fmla="*/ 954 h 1188"/>
                <a:gd name="T84" fmla="*/ 1269 w 1569"/>
                <a:gd name="T85" fmla="*/ 939 h 1188"/>
                <a:gd name="T86" fmla="*/ 1308 w 1569"/>
                <a:gd name="T87" fmla="*/ 903 h 1188"/>
                <a:gd name="T88" fmla="*/ 1310 w 1569"/>
                <a:gd name="T89" fmla="*/ 885 h 1188"/>
                <a:gd name="T90" fmla="*/ 1316 w 1569"/>
                <a:gd name="T91" fmla="*/ 827 h 1188"/>
                <a:gd name="T92" fmla="*/ 1406 w 1569"/>
                <a:gd name="T93" fmla="*/ 758 h 1188"/>
                <a:gd name="T94" fmla="*/ 1450 w 1569"/>
                <a:gd name="T95" fmla="*/ 727 h 1188"/>
                <a:gd name="T96" fmla="*/ 1528 w 1569"/>
                <a:gd name="T97" fmla="*/ 708 h 1188"/>
                <a:gd name="T98" fmla="*/ 1559 w 1569"/>
                <a:gd name="T99" fmla="*/ 678 h 1188"/>
                <a:gd name="T100" fmla="*/ 1567 w 1569"/>
                <a:gd name="T101" fmla="*/ 64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9" h="1188">
                  <a:moveTo>
                    <a:pt x="1567" y="639"/>
                  </a:moveTo>
                  <a:cubicBezTo>
                    <a:pt x="1568" y="638"/>
                    <a:pt x="1568" y="638"/>
                    <a:pt x="1568" y="638"/>
                  </a:cubicBezTo>
                  <a:cubicBezTo>
                    <a:pt x="1569" y="638"/>
                    <a:pt x="1569" y="638"/>
                    <a:pt x="1569" y="638"/>
                  </a:cubicBezTo>
                  <a:cubicBezTo>
                    <a:pt x="1569" y="637"/>
                    <a:pt x="1569" y="637"/>
                    <a:pt x="1569" y="637"/>
                  </a:cubicBezTo>
                  <a:cubicBezTo>
                    <a:pt x="1538" y="550"/>
                    <a:pt x="1538" y="550"/>
                    <a:pt x="1538" y="550"/>
                  </a:cubicBezTo>
                  <a:cubicBezTo>
                    <a:pt x="1519" y="534"/>
                    <a:pt x="1519" y="534"/>
                    <a:pt x="1519" y="534"/>
                  </a:cubicBezTo>
                  <a:cubicBezTo>
                    <a:pt x="1519" y="532"/>
                    <a:pt x="1519" y="532"/>
                    <a:pt x="1519" y="532"/>
                  </a:cubicBezTo>
                  <a:cubicBezTo>
                    <a:pt x="1514" y="497"/>
                    <a:pt x="1514" y="497"/>
                    <a:pt x="1514" y="497"/>
                  </a:cubicBezTo>
                  <a:cubicBezTo>
                    <a:pt x="1474" y="491"/>
                    <a:pt x="1474" y="491"/>
                    <a:pt x="1474" y="491"/>
                  </a:cubicBezTo>
                  <a:cubicBezTo>
                    <a:pt x="1473" y="491"/>
                    <a:pt x="1473" y="491"/>
                    <a:pt x="1473" y="491"/>
                  </a:cubicBezTo>
                  <a:cubicBezTo>
                    <a:pt x="1471" y="491"/>
                    <a:pt x="1471" y="491"/>
                    <a:pt x="1471" y="491"/>
                  </a:cubicBezTo>
                  <a:cubicBezTo>
                    <a:pt x="1471" y="490"/>
                    <a:pt x="1471" y="490"/>
                    <a:pt x="1471" y="490"/>
                  </a:cubicBezTo>
                  <a:cubicBezTo>
                    <a:pt x="1470" y="488"/>
                    <a:pt x="1470" y="488"/>
                    <a:pt x="1470" y="488"/>
                  </a:cubicBezTo>
                  <a:cubicBezTo>
                    <a:pt x="1470" y="487"/>
                    <a:pt x="1470" y="487"/>
                    <a:pt x="1470" y="487"/>
                  </a:cubicBezTo>
                  <a:cubicBezTo>
                    <a:pt x="1465" y="474"/>
                    <a:pt x="1453" y="459"/>
                    <a:pt x="1433" y="444"/>
                  </a:cubicBezTo>
                  <a:cubicBezTo>
                    <a:pt x="1423" y="435"/>
                    <a:pt x="1412" y="430"/>
                    <a:pt x="1404" y="428"/>
                  </a:cubicBezTo>
                  <a:cubicBezTo>
                    <a:pt x="1397" y="424"/>
                    <a:pt x="1390" y="421"/>
                    <a:pt x="1385" y="417"/>
                  </a:cubicBezTo>
                  <a:cubicBezTo>
                    <a:pt x="1373" y="408"/>
                    <a:pt x="1329" y="402"/>
                    <a:pt x="1253" y="400"/>
                  </a:cubicBezTo>
                  <a:cubicBezTo>
                    <a:pt x="1251" y="400"/>
                    <a:pt x="1251" y="400"/>
                    <a:pt x="1251" y="400"/>
                  </a:cubicBezTo>
                  <a:cubicBezTo>
                    <a:pt x="1251" y="400"/>
                    <a:pt x="1251" y="400"/>
                    <a:pt x="1251" y="400"/>
                  </a:cubicBezTo>
                  <a:cubicBezTo>
                    <a:pt x="1242" y="386"/>
                    <a:pt x="1242" y="386"/>
                    <a:pt x="1242" y="386"/>
                  </a:cubicBezTo>
                  <a:cubicBezTo>
                    <a:pt x="1238" y="378"/>
                    <a:pt x="1235" y="370"/>
                    <a:pt x="1234" y="361"/>
                  </a:cubicBezTo>
                  <a:cubicBezTo>
                    <a:pt x="1234" y="351"/>
                    <a:pt x="1247" y="316"/>
                    <a:pt x="1274" y="259"/>
                  </a:cubicBezTo>
                  <a:cubicBezTo>
                    <a:pt x="1260" y="217"/>
                    <a:pt x="1260" y="217"/>
                    <a:pt x="1260" y="217"/>
                  </a:cubicBezTo>
                  <a:cubicBezTo>
                    <a:pt x="1260" y="217"/>
                    <a:pt x="1260" y="217"/>
                    <a:pt x="1260" y="217"/>
                  </a:cubicBezTo>
                  <a:cubicBezTo>
                    <a:pt x="1246" y="149"/>
                    <a:pt x="1246" y="149"/>
                    <a:pt x="1246" y="149"/>
                  </a:cubicBezTo>
                  <a:cubicBezTo>
                    <a:pt x="1244" y="140"/>
                    <a:pt x="1227" y="131"/>
                    <a:pt x="1199" y="122"/>
                  </a:cubicBezTo>
                  <a:cubicBezTo>
                    <a:pt x="1193" y="121"/>
                    <a:pt x="1187" y="119"/>
                    <a:pt x="1181" y="115"/>
                  </a:cubicBezTo>
                  <a:cubicBezTo>
                    <a:pt x="1171" y="110"/>
                    <a:pt x="1163" y="101"/>
                    <a:pt x="1159" y="91"/>
                  </a:cubicBezTo>
                  <a:cubicBezTo>
                    <a:pt x="1153" y="78"/>
                    <a:pt x="1144" y="68"/>
                    <a:pt x="1130" y="62"/>
                  </a:cubicBezTo>
                  <a:cubicBezTo>
                    <a:pt x="1129" y="61"/>
                    <a:pt x="1129" y="61"/>
                    <a:pt x="1129" y="61"/>
                  </a:cubicBezTo>
                  <a:cubicBezTo>
                    <a:pt x="1128" y="60"/>
                    <a:pt x="1128" y="60"/>
                    <a:pt x="1128" y="60"/>
                  </a:cubicBezTo>
                  <a:cubicBezTo>
                    <a:pt x="1117" y="0"/>
                    <a:pt x="1117" y="0"/>
                    <a:pt x="1117" y="0"/>
                  </a:cubicBezTo>
                  <a:cubicBezTo>
                    <a:pt x="1071" y="5"/>
                    <a:pt x="1071" y="5"/>
                    <a:pt x="1071" y="5"/>
                  </a:cubicBezTo>
                  <a:cubicBezTo>
                    <a:pt x="1066" y="18"/>
                    <a:pt x="1066" y="18"/>
                    <a:pt x="1066" y="18"/>
                  </a:cubicBezTo>
                  <a:cubicBezTo>
                    <a:pt x="1060" y="38"/>
                    <a:pt x="1054" y="47"/>
                    <a:pt x="1047" y="47"/>
                  </a:cubicBezTo>
                  <a:cubicBezTo>
                    <a:pt x="1018" y="57"/>
                    <a:pt x="1018" y="57"/>
                    <a:pt x="1018" y="57"/>
                  </a:cubicBezTo>
                  <a:cubicBezTo>
                    <a:pt x="999" y="64"/>
                    <a:pt x="988" y="71"/>
                    <a:pt x="982" y="80"/>
                  </a:cubicBezTo>
                  <a:cubicBezTo>
                    <a:pt x="979" y="84"/>
                    <a:pt x="976" y="96"/>
                    <a:pt x="974" y="111"/>
                  </a:cubicBezTo>
                  <a:cubicBezTo>
                    <a:pt x="971" y="128"/>
                    <a:pt x="968" y="141"/>
                    <a:pt x="965" y="148"/>
                  </a:cubicBezTo>
                  <a:cubicBezTo>
                    <a:pt x="959" y="161"/>
                    <a:pt x="950" y="171"/>
                    <a:pt x="937" y="175"/>
                  </a:cubicBezTo>
                  <a:cubicBezTo>
                    <a:pt x="912" y="185"/>
                    <a:pt x="869" y="169"/>
                    <a:pt x="811" y="127"/>
                  </a:cubicBezTo>
                  <a:cubicBezTo>
                    <a:pt x="732" y="228"/>
                    <a:pt x="732" y="228"/>
                    <a:pt x="732" y="228"/>
                  </a:cubicBezTo>
                  <a:cubicBezTo>
                    <a:pt x="741" y="270"/>
                    <a:pt x="741" y="270"/>
                    <a:pt x="741" y="270"/>
                  </a:cubicBezTo>
                  <a:cubicBezTo>
                    <a:pt x="742" y="270"/>
                    <a:pt x="742" y="270"/>
                    <a:pt x="742" y="270"/>
                  </a:cubicBezTo>
                  <a:cubicBezTo>
                    <a:pt x="743" y="272"/>
                    <a:pt x="743" y="272"/>
                    <a:pt x="743" y="272"/>
                  </a:cubicBezTo>
                  <a:cubicBezTo>
                    <a:pt x="741" y="273"/>
                    <a:pt x="741" y="273"/>
                    <a:pt x="741" y="273"/>
                  </a:cubicBezTo>
                  <a:cubicBezTo>
                    <a:pt x="741" y="274"/>
                    <a:pt x="741" y="274"/>
                    <a:pt x="741" y="274"/>
                  </a:cubicBezTo>
                  <a:cubicBezTo>
                    <a:pt x="738" y="279"/>
                    <a:pt x="732" y="283"/>
                    <a:pt x="725" y="284"/>
                  </a:cubicBezTo>
                  <a:cubicBezTo>
                    <a:pt x="717" y="286"/>
                    <a:pt x="710" y="283"/>
                    <a:pt x="701" y="277"/>
                  </a:cubicBezTo>
                  <a:cubicBezTo>
                    <a:pt x="693" y="272"/>
                    <a:pt x="671" y="267"/>
                    <a:pt x="636" y="265"/>
                  </a:cubicBezTo>
                  <a:cubicBezTo>
                    <a:pt x="619" y="264"/>
                    <a:pt x="619" y="264"/>
                    <a:pt x="619" y="264"/>
                  </a:cubicBezTo>
                  <a:cubicBezTo>
                    <a:pt x="619" y="264"/>
                    <a:pt x="619" y="264"/>
                    <a:pt x="619" y="264"/>
                  </a:cubicBezTo>
                  <a:cubicBezTo>
                    <a:pt x="595" y="262"/>
                    <a:pt x="595" y="262"/>
                    <a:pt x="595" y="262"/>
                  </a:cubicBezTo>
                  <a:cubicBezTo>
                    <a:pt x="569" y="267"/>
                    <a:pt x="569" y="267"/>
                    <a:pt x="569" y="267"/>
                  </a:cubicBezTo>
                  <a:cubicBezTo>
                    <a:pt x="581" y="283"/>
                    <a:pt x="581" y="283"/>
                    <a:pt x="581" y="283"/>
                  </a:cubicBezTo>
                  <a:cubicBezTo>
                    <a:pt x="590" y="296"/>
                    <a:pt x="594" y="303"/>
                    <a:pt x="593" y="308"/>
                  </a:cubicBezTo>
                  <a:cubicBezTo>
                    <a:pt x="583" y="371"/>
                    <a:pt x="583" y="371"/>
                    <a:pt x="583" y="371"/>
                  </a:cubicBezTo>
                  <a:cubicBezTo>
                    <a:pt x="587" y="404"/>
                    <a:pt x="587" y="404"/>
                    <a:pt x="587" y="404"/>
                  </a:cubicBezTo>
                  <a:cubicBezTo>
                    <a:pt x="588" y="404"/>
                    <a:pt x="588" y="404"/>
                    <a:pt x="588" y="404"/>
                  </a:cubicBezTo>
                  <a:cubicBezTo>
                    <a:pt x="588" y="405"/>
                    <a:pt x="588" y="405"/>
                    <a:pt x="588" y="405"/>
                  </a:cubicBezTo>
                  <a:cubicBezTo>
                    <a:pt x="587" y="406"/>
                    <a:pt x="587" y="406"/>
                    <a:pt x="587" y="406"/>
                  </a:cubicBezTo>
                  <a:cubicBezTo>
                    <a:pt x="587" y="406"/>
                    <a:pt x="587" y="406"/>
                    <a:pt x="587" y="406"/>
                  </a:cubicBezTo>
                  <a:cubicBezTo>
                    <a:pt x="568" y="469"/>
                    <a:pt x="568" y="469"/>
                    <a:pt x="568" y="469"/>
                  </a:cubicBezTo>
                  <a:cubicBezTo>
                    <a:pt x="567" y="475"/>
                    <a:pt x="565" y="478"/>
                    <a:pt x="563" y="477"/>
                  </a:cubicBezTo>
                  <a:cubicBezTo>
                    <a:pt x="561" y="477"/>
                    <a:pt x="561" y="477"/>
                    <a:pt x="561" y="477"/>
                  </a:cubicBezTo>
                  <a:cubicBezTo>
                    <a:pt x="561" y="476"/>
                    <a:pt x="561" y="476"/>
                    <a:pt x="561" y="476"/>
                  </a:cubicBezTo>
                  <a:cubicBezTo>
                    <a:pt x="559" y="470"/>
                    <a:pt x="559" y="470"/>
                    <a:pt x="559" y="470"/>
                  </a:cubicBezTo>
                  <a:cubicBezTo>
                    <a:pt x="555" y="462"/>
                    <a:pt x="553" y="459"/>
                    <a:pt x="550" y="460"/>
                  </a:cubicBezTo>
                  <a:cubicBezTo>
                    <a:pt x="548" y="461"/>
                    <a:pt x="545" y="465"/>
                    <a:pt x="544" y="474"/>
                  </a:cubicBezTo>
                  <a:cubicBezTo>
                    <a:pt x="540" y="491"/>
                    <a:pt x="530" y="506"/>
                    <a:pt x="513" y="521"/>
                  </a:cubicBezTo>
                  <a:cubicBezTo>
                    <a:pt x="496" y="534"/>
                    <a:pt x="496" y="534"/>
                    <a:pt x="496" y="534"/>
                  </a:cubicBezTo>
                  <a:cubicBezTo>
                    <a:pt x="487" y="539"/>
                    <a:pt x="487" y="539"/>
                    <a:pt x="487" y="539"/>
                  </a:cubicBezTo>
                  <a:cubicBezTo>
                    <a:pt x="487" y="539"/>
                    <a:pt x="487" y="539"/>
                    <a:pt x="487" y="539"/>
                  </a:cubicBezTo>
                  <a:cubicBezTo>
                    <a:pt x="486" y="539"/>
                    <a:pt x="486" y="539"/>
                    <a:pt x="486" y="539"/>
                  </a:cubicBezTo>
                  <a:cubicBezTo>
                    <a:pt x="424" y="540"/>
                    <a:pt x="424" y="540"/>
                    <a:pt x="424" y="540"/>
                  </a:cubicBezTo>
                  <a:cubicBezTo>
                    <a:pt x="400" y="563"/>
                    <a:pt x="400" y="563"/>
                    <a:pt x="400" y="563"/>
                  </a:cubicBezTo>
                  <a:cubicBezTo>
                    <a:pt x="399" y="563"/>
                    <a:pt x="399" y="563"/>
                    <a:pt x="399" y="563"/>
                  </a:cubicBezTo>
                  <a:cubicBezTo>
                    <a:pt x="397" y="563"/>
                    <a:pt x="397" y="563"/>
                    <a:pt x="397" y="563"/>
                  </a:cubicBezTo>
                  <a:cubicBezTo>
                    <a:pt x="396" y="563"/>
                    <a:pt x="396" y="563"/>
                    <a:pt x="396" y="563"/>
                  </a:cubicBezTo>
                  <a:cubicBezTo>
                    <a:pt x="329" y="554"/>
                    <a:pt x="329" y="554"/>
                    <a:pt x="329" y="554"/>
                  </a:cubicBezTo>
                  <a:cubicBezTo>
                    <a:pt x="319" y="565"/>
                    <a:pt x="308" y="569"/>
                    <a:pt x="298" y="567"/>
                  </a:cubicBezTo>
                  <a:cubicBezTo>
                    <a:pt x="288" y="564"/>
                    <a:pt x="272" y="568"/>
                    <a:pt x="249" y="577"/>
                  </a:cubicBezTo>
                  <a:cubicBezTo>
                    <a:pt x="222" y="609"/>
                    <a:pt x="222" y="609"/>
                    <a:pt x="222" y="609"/>
                  </a:cubicBezTo>
                  <a:cubicBezTo>
                    <a:pt x="221" y="610"/>
                    <a:pt x="221" y="610"/>
                    <a:pt x="221" y="610"/>
                  </a:cubicBezTo>
                  <a:cubicBezTo>
                    <a:pt x="178" y="611"/>
                    <a:pt x="178" y="611"/>
                    <a:pt x="178" y="611"/>
                  </a:cubicBezTo>
                  <a:cubicBezTo>
                    <a:pt x="178" y="576"/>
                    <a:pt x="178" y="576"/>
                    <a:pt x="178" y="576"/>
                  </a:cubicBezTo>
                  <a:cubicBezTo>
                    <a:pt x="151" y="576"/>
                    <a:pt x="151" y="576"/>
                    <a:pt x="151" y="576"/>
                  </a:cubicBezTo>
                  <a:cubicBezTo>
                    <a:pt x="147" y="591"/>
                    <a:pt x="147" y="591"/>
                    <a:pt x="147" y="591"/>
                  </a:cubicBezTo>
                  <a:cubicBezTo>
                    <a:pt x="126" y="596"/>
                    <a:pt x="126" y="596"/>
                    <a:pt x="126" y="596"/>
                  </a:cubicBezTo>
                  <a:cubicBezTo>
                    <a:pt x="124" y="596"/>
                    <a:pt x="124" y="596"/>
                    <a:pt x="124" y="596"/>
                  </a:cubicBezTo>
                  <a:cubicBezTo>
                    <a:pt x="124" y="596"/>
                    <a:pt x="124" y="596"/>
                    <a:pt x="124" y="596"/>
                  </a:cubicBezTo>
                  <a:cubicBezTo>
                    <a:pt x="123" y="595"/>
                    <a:pt x="123" y="595"/>
                    <a:pt x="123" y="595"/>
                  </a:cubicBezTo>
                  <a:cubicBezTo>
                    <a:pt x="122" y="595"/>
                    <a:pt x="122" y="595"/>
                    <a:pt x="122" y="595"/>
                  </a:cubicBezTo>
                  <a:cubicBezTo>
                    <a:pt x="110" y="587"/>
                    <a:pt x="95" y="582"/>
                    <a:pt x="79" y="580"/>
                  </a:cubicBezTo>
                  <a:cubicBezTo>
                    <a:pt x="71" y="579"/>
                    <a:pt x="60" y="584"/>
                    <a:pt x="45" y="598"/>
                  </a:cubicBezTo>
                  <a:cubicBezTo>
                    <a:pt x="28" y="611"/>
                    <a:pt x="17" y="624"/>
                    <a:pt x="11" y="635"/>
                  </a:cubicBezTo>
                  <a:cubicBezTo>
                    <a:pt x="14" y="637"/>
                    <a:pt x="16" y="641"/>
                    <a:pt x="16" y="647"/>
                  </a:cubicBezTo>
                  <a:cubicBezTo>
                    <a:pt x="18" y="654"/>
                    <a:pt x="19" y="660"/>
                    <a:pt x="19" y="667"/>
                  </a:cubicBezTo>
                  <a:cubicBezTo>
                    <a:pt x="18" y="675"/>
                    <a:pt x="15" y="680"/>
                    <a:pt x="11" y="684"/>
                  </a:cubicBezTo>
                  <a:cubicBezTo>
                    <a:pt x="6" y="686"/>
                    <a:pt x="3" y="695"/>
                    <a:pt x="0" y="711"/>
                  </a:cubicBezTo>
                  <a:cubicBezTo>
                    <a:pt x="16" y="721"/>
                    <a:pt x="16" y="721"/>
                    <a:pt x="16" y="721"/>
                  </a:cubicBezTo>
                  <a:cubicBezTo>
                    <a:pt x="37" y="699"/>
                    <a:pt x="37" y="699"/>
                    <a:pt x="37" y="699"/>
                  </a:cubicBezTo>
                  <a:cubicBezTo>
                    <a:pt x="64" y="729"/>
                    <a:pt x="64" y="729"/>
                    <a:pt x="64" y="729"/>
                  </a:cubicBezTo>
                  <a:cubicBezTo>
                    <a:pt x="64" y="731"/>
                    <a:pt x="64" y="731"/>
                    <a:pt x="64" y="731"/>
                  </a:cubicBezTo>
                  <a:cubicBezTo>
                    <a:pt x="70" y="784"/>
                    <a:pt x="70" y="784"/>
                    <a:pt x="70" y="784"/>
                  </a:cubicBezTo>
                  <a:cubicBezTo>
                    <a:pt x="70" y="785"/>
                    <a:pt x="70" y="785"/>
                    <a:pt x="70" y="785"/>
                  </a:cubicBezTo>
                  <a:cubicBezTo>
                    <a:pt x="69" y="785"/>
                    <a:pt x="69" y="785"/>
                    <a:pt x="69" y="785"/>
                  </a:cubicBezTo>
                  <a:cubicBezTo>
                    <a:pt x="53" y="858"/>
                    <a:pt x="53" y="858"/>
                    <a:pt x="53" y="858"/>
                  </a:cubicBezTo>
                  <a:cubicBezTo>
                    <a:pt x="49" y="858"/>
                    <a:pt x="49" y="858"/>
                    <a:pt x="49" y="858"/>
                  </a:cubicBezTo>
                  <a:cubicBezTo>
                    <a:pt x="27" y="858"/>
                    <a:pt x="13" y="859"/>
                    <a:pt x="7" y="863"/>
                  </a:cubicBezTo>
                  <a:cubicBezTo>
                    <a:pt x="8" y="867"/>
                    <a:pt x="18" y="875"/>
                    <a:pt x="34" y="886"/>
                  </a:cubicBezTo>
                  <a:cubicBezTo>
                    <a:pt x="47" y="884"/>
                    <a:pt x="47" y="884"/>
                    <a:pt x="47" y="884"/>
                  </a:cubicBezTo>
                  <a:cubicBezTo>
                    <a:pt x="50" y="884"/>
                    <a:pt x="50" y="884"/>
                    <a:pt x="50" y="884"/>
                  </a:cubicBezTo>
                  <a:cubicBezTo>
                    <a:pt x="51" y="885"/>
                    <a:pt x="51" y="885"/>
                    <a:pt x="51" y="885"/>
                  </a:cubicBezTo>
                  <a:cubicBezTo>
                    <a:pt x="83" y="916"/>
                    <a:pt x="83" y="916"/>
                    <a:pt x="83" y="916"/>
                  </a:cubicBezTo>
                  <a:cubicBezTo>
                    <a:pt x="96" y="926"/>
                    <a:pt x="95" y="944"/>
                    <a:pt x="78" y="971"/>
                  </a:cubicBezTo>
                  <a:cubicBezTo>
                    <a:pt x="83" y="1001"/>
                    <a:pt x="83" y="1001"/>
                    <a:pt x="83" y="1001"/>
                  </a:cubicBezTo>
                  <a:cubicBezTo>
                    <a:pt x="96" y="1004"/>
                    <a:pt x="96" y="1004"/>
                    <a:pt x="96" y="1004"/>
                  </a:cubicBezTo>
                  <a:cubicBezTo>
                    <a:pt x="145" y="1004"/>
                    <a:pt x="145" y="1004"/>
                    <a:pt x="145" y="1004"/>
                  </a:cubicBezTo>
                  <a:cubicBezTo>
                    <a:pt x="120" y="1027"/>
                    <a:pt x="120" y="1027"/>
                    <a:pt x="120" y="1027"/>
                  </a:cubicBezTo>
                  <a:cubicBezTo>
                    <a:pt x="134" y="1035"/>
                    <a:pt x="134" y="1035"/>
                    <a:pt x="134" y="1035"/>
                  </a:cubicBezTo>
                  <a:cubicBezTo>
                    <a:pt x="134" y="1035"/>
                    <a:pt x="134" y="1035"/>
                    <a:pt x="134" y="1035"/>
                  </a:cubicBezTo>
                  <a:cubicBezTo>
                    <a:pt x="153" y="1045"/>
                    <a:pt x="153" y="1045"/>
                    <a:pt x="153" y="1045"/>
                  </a:cubicBezTo>
                  <a:cubicBezTo>
                    <a:pt x="205" y="1068"/>
                    <a:pt x="205" y="1068"/>
                    <a:pt x="205" y="1068"/>
                  </a:cubicBezTo>
                  <a:cubicBezTo>
                    <a:pt x="206" y="1069"/>
                    <a:pt x="206" y="1069"/>
                    <a:pt x="206" y="1069"/>
                  </a:cubicBezTo>
                  <a:cubicBezTo>
                    <a:pt x="208" y="1069"/>
                    <a:pt x="208" y="1069"/>
                    <a:pt x="208" y="1069"/>
                  </a:cubicBezTo>
                  <a:cubicBezTo>
                    <a:pt x="213" y="1148"/>
                    <a:pt x="213" y="1148"/>
                    <a:pt x="213" y="1148"/>
                  </a:cubicBezTo>
                  <a:cubicBezTo>
                    <a:pt x="214" y="1163"/>
                    <a:pt x="225" y="1174"/>
                    <a:pt x="249" y="1182"/>
                  </a:cubicBezTo>
                  <a:cubicBezTo>
                    <a:pt x="252" y="1180"/>
                    <a:pt x="252" y="1180"/>
                    <a:pt x="252" y="1180"/>
                  </a:cubicBezTo>
                  <a:cubicBezTo>
                    <a:pt x="253" y="1180"/>
                    <a:pt x="253" y="1180"/>
                    <a:pt x="253" y="1180"/>
                  </a:cubicBezTo>
                  <a:cubicBezTo>
                    <a:pt x="254" y="1180"/>
                    <a:pt x="254" y="1180"/>
                    <a:pt x="254" y="1180"/>
                  </a:cubicBezTo>
                  <a:cubicBezTo>
                    <a:pt x="308" y="1188"/>
                    <a:pt x="308" y="1188"/>
                    <a:pt x="308" y="1188"/>
                  </a:cubicBezTo>
                  <a:cubicBezTo>
                    <a:pt x="312" y="1188"/>
                    <a:pt x="312" y="1188"/>
                    <a:pt x="312" y="1188"/>
                  </a:cubicBezTo>
                  <a:cubicBezTo>
                    <a:pt x="312" y="1187"/>
                    <a:pt x="312" y="1187"/>
                    <a:pt x="312" y="1187"/>
                  </a:cubicBezTo>
                  <a:cubicBezTo>
                    <a:pt x="313" y="1185"/>
                    <a:pt x="313" y="1185"/>
                    <a:pt x="313" y="1185"/>
                  </a:cubicBezTo>
                  <a:cubicBezTo>
                    <a:pt x="319" y="1174"/>
                    <a:pt x="323" y="1167"/>
                    <a:pt x="323" y="1165"/>
                  </a:cubicBezTo>
                  <a:cubicBezTo>
                    <a:pt x="323" y="1163"/>
                    <a:pt x="323" y="1163"/>
                    <a:pt x="323" y="1163"/>
                  </a:cubicBezTo>
                  <a:cubicBezTo>
                    <a:pt x="322" y="1154"/>
                    <a:pt x="326" y="1147"/>
                    <a:pt x="333" y="1141"/>
                  </a:cubicBezTo>
                  <a:cubicBezTo>
                    <a:pt x="341" y="1135"/>
                    <a:pt x="346" y="1129"/>
                    <a:pt x="349" y="1123"/>
                  </a:cubicBezTo>
                  <a:cubicBezTo>
                    <a:pt x="350" y="1122"/>
                    <a:pt x="350" y="1122"/>
                    <a:pt x="350" y="1122"/>
                  </a:cubicBezTo>
                  <a:cubicBezTo>
                    <a:pt x="353" y="1114"/>
                    <a:pt x="362" y="1112"/>
                    <a:pt x="379" y="1117"/>
                  </a:cubicBezTo>
                  <a:cubicBezTo>
                    <a:pt x="379" y="1117"/>
                    <a:pt x="379" y="1117"/>
                    <a:pt x="379" y="1117"/>
                  </a:cubicBezTo>
                  <a:cubicBezTo>
                    <a:pt x="379" y="1117"/>
                    <a:pt x="379" y="1117"/>
                    <a:pt x="379" y="1117"/>
                  </a:cubicBezTo>
                  <a:cubicBezTo>
                    <a:pt x="398" y="1127"/>
                    <a:pt x="398" y="1127"/>
                    <a:pt x="398" y="1127"/>
                  </a:cubicBezTo>
                  <a:cubicBezTo>
                    <a:pt x="458" y="1139"/>
                    <a:pt x="458" y="1139"/>
                    <a:pt x="458" y="1139"/>
                  </a:cubicBezTo>
                  <a:cubicBezTo>
                    <a:pt x="496" y="1136"/>
                    <a:pt x="496" y="1136"/>
                    <a:pt x="496" y="1136"/>
                  </a:cubicBezTo>
                  <a:cubicBezTo>
                    <a:pt x="523" y="1124"/>
                    <a:pt x="523" y="1124"/>
                    <a:pt x="523" y="1124"/>
                  </a:cubicBezTo>
                  <a:cubicBezTo>
                    <a:pt x="528" y="1118"/>
                    <a:pt x="532" y="1115"/>
                    <a:pt x="534" y="1113"/>
                  </a:cubicBezTo>
                  <a:cubicBezTo>
                    <a:pt x="539" y="1112"/>
                    <a:pt x="546" y="1114"/>
                    <a:pt x="554" y="1121"/>
                  </a:cubicBezTo>
                  <a:cubicBezTo>
                    <a:pt x="558" y="1123"/>
                    <a:pt x="558" y="1123"/>
                    <a:pt x="558" y="1123"/>
                  </a:cubicBezTo>
                  <a:cubicBezTo>
                    <a:pt x="561" y="1125"/>
                    <a:pt x="564" y="1131"/>
                    <a:pt x="568" y="1142"/>
                  </a:cubicBezTo>
                  <a:cubicBezTo>
                    <a:pt x="587" y="1156"/>
                    <a:pt x="587" y="1156"/>
                    <a:pt x="587" y="1156"/>
                  </a:cubicBezTo>
                  <a:cubicBezTo>
                    <a:pt x="602" y="1156"/>
                    <a:pt x="602" y="1156"/>
                    <a:pt x="602" y="1156"/>
                  </a:cubicBezTo>
                  <a:cubicBezTo>
                    <a:pt x="603" y="1156"/>
                    <a:pt x="603" y="1156"/>
                    <a:pt x="603" y="1156"/>
                  </a:cubicBezTo>
                  <a:cubicBezTo>
                    <a:pt x="605" y="1156"/>
                    <a:pt x="605" y="1156"/>
                    <a:pt x="605" y="1156"/>
                  </a:cubicBezTo>
                  <a:cubicBezTo>
                    <a:pt x="606" y="1156"/>
                    <a:pt x="606" y="1156"/>
                    <a:pt x="606" y="1156"/>
                  </a:cubicBezTo>
                  <a:cubicBezTo>
                    <a:pt x="626" y="1165"/>
                    <a:pt x="626" y="1165"/>
                    <a:pt x="626" y="1165"/>
                  </a:cubicBezTo>
                  <a:cubicBezTo>
                    <a:pt x="663" y="1162"/>
                    <a:pt x="663" y="1162"/>
                    <a:pt x="663" y="1162"/>
                  </a:cubicBezTo>
                  <a:cubicBezTo>
                    <a:pt x="685" y="1155"/>
                    <a:pt x="685" y="1155"/>
                    <a:pt x="685" y="1155"/>
                  </a:cubicBezTo>
                  <a:cubicBezTo>
                    <a:pt x="739" y="1160"/>
                    <a:pt x="739" y="1160"/>
                    <a:pt x="739" y="1160"/>
                  </a:cubicBezTo>
                  <a:cubicBezTo>
                    <a:pt x="764" y="1153"/>
                    <a:pt x="764" y="1153"/>
                    <a:pt x="764" y="1153"/>
                  </a:cubicBezTo>
                  <a:cubicBezTo>
                    <a:pt x="791" y="1142"/>
                    <a:pt x="791" y="1142"/>
                    <a:pt x="791" y="1142"/>
                  </a:cubicBezTo>
                  <a:cubicBezTo>
                    <a:pt x="797" y="1138"/>
                    <a:pt x="804" y="1135"/>
                    <a:pt x="814" y="1132"/>
                  </a:cubicBezTo>
                  <a:cubicBezTo>
                    <a:pt x="866" y="1132"/>
                    <a:pt x="866" y="1132"/>
                    <a:pt x="866" y="1132"/>
                  </a:cubicBezTo>
                  <a:cubicBezTo>
                    <a:pt x="886" y="1125"/>
                    <a:pt x="886" y="1125"/>
                    <a:pt x="886" y="1125"/>
                  </a:cubicBezTo>
                  <a:cubicBezTo>
                    <a:pt x="893" y="1121"/>
                    <a:pt x="900" y="1118"/>
                    <a:pt x="906" y="1118"/>
                  </a:cubicBezTo>
                  <a:cubicBezTo>
                    <a:pt x="937" y="1118"/>
                    <a:pt x="937" y="1118"/>
                    <a:pt x="937" y="1118"/>
                  </a:cubicBezTo>
                  <a:cubicBezTo>
                    <a:pt x="951" y="1128"/>
                    <a:pt x="951" y="1128"/>
                    <a:pt x="951" y="1128"/>
                  </a:cubicBezTo>
                  <a:cubicBezTo>
                    <a:pt x="993" y="1137"/>
                    <a:pt x="993" y="1137"/>
                    <a:pt x="993" y="1137"/>
                  </a:cubicBezTo>
                  <a:cubicBezTo>
                    <a:pt x="998" y="1137"/>
                    <a:pt x="1004" y="1142"/>
                    <a:pt x="1014" y="1150"/>
                  </a:cubicBezTo>
                  <a:cubicBezTo>
                    <a:pt x="1031" y="1162"/>
                    <a:pt x="1031" y="1162"/>
                    <a:pt x="1031" y="1162"/>
                  </a:cubicBezTo>
                  <a:cubicBezTo>
                    <a:pt x="1033" y="1164"/>
                    <a:pt x="1033" y="1164"/>
                    <a:pt x="1033" y="1164"/>
                  </a:cubicBezTo>
                  <a:cubicBezTo>
                    <a:pt x="1072" y="1165"/>
                    <a:pt x="1072" y="1165"/>
                    <a:pt x="1072" y="1165"/>
                  </a:cubicBezTo>
                  <a:cubicBezTo>
                    <a:pt x="1072" y="1165"/>
                    <a:pt x="1072" y="1165"/>
                    <a:pt x="1072" y="1165"/>
                  </a:cubicBezTo>
                  <a:cubicBezTo>
                    <a:pt x="1073" y="1165"/>
                    <a:pt x="1073" y="1165"/>
                    <a:pt x="1073" y="1165"/>
                  </a:cubicBezTo>
                  <a:cubicBezTo>
                    <a:pt x="1092" y="1174"/>
                    <a:pt x="1092" y="1174"/>
                    <a:pt x="1092" y="1174"/>
                  </a:cubicBezTo>
                  <a:cubicBezTo>
                    <a:pt x="1116" y="1179"/>
                    <a:pt x="1116" y="1179"/>
                    <a:pt x="1116" y="1179"/>
                  </a:cubicBezTo>
                  <a:cubicBezTo>
                    <a:pt x="1117" y="1179"/>
                    <a:pt x="1117" y="1179"/>
                    <a:pt x="1117" y="1179"/>
                  </a:cubicBezTo>
                  <a:cubicBezTo>
                    <a:pt x="1137" y="1182"/>
                    <a:pt x="1137" y="1182"/>
                    <a:pt x="1137" y="1182"/>
                  </a:cubicBezTo>
                  <a:cubicBezTo>
                    <a:pt x="1143" y="1171"/>
                    <a:pt x="1143" y="1171"/>
                    <a:pt x="1143" y="1171"/>
                  </a:cubicBezTo>
                  <a:cubicBezTo>
                    <a:pt x="1134" y="1151"/>
                    <a:pt x="1134" y="1151"/>
                    <a:pt x="1134" y="1151"/>
                  </a:cubicBezTo>
                  <a:cubicBezTo>
                    <a:pt x="1130" y="1132"/>
                    <a:pt x="1130" y="1132"/>
                    <a:pt x="1130" y="1132"/>
                  </a:cubicBezTo>
                  <a:cubicBezTo>
                    <a:pt x="1130" y="1131"/>
                    <a:pt x="1130" y="1131"/>
                    <a:pt x="1130" y="1131"/>
                  </a:cubicBezTo>
                  <a:cubicBezTo>
                    <a:pt x="1129" y="1131"/>
                    <a:pt x="1129" y="1131"/>
                    <a:pt x="1129" y="1131"/>
                  </a:cubicBezTo>
                  <a:cubicBezTo>
                    <a:pt x="1132" y="1128"/>
                    <a:pt x="1132" y="1128"/>
                    <a:pt x="1132" y="1128"/>
                  </a:cubicBezTo>
                  <a:cubicBezTo>
                    <a:pt x="1146" y="1110"/>
                    <a:pt x="1146" y="1110"/>
                    <a:pt x="1146" y="1110"/>
                  </a:cubicBezTo>
                  <a:cubicBezTo>
                    <a:pt x="1146" y="1109"/>
                    <a:pt x="1146" y="1109"/>
                    <a:pt x="1146" y="1109"/>
                  </a:cubicBezTo>
                  <a:cubicBezTo>
                    <a:pt x="1146" y="1109"/>
                    <a:pt x="1146" y="1109"/>
                    <a:pt x="1146" y="1109"/>
                  </a:cubicBezTo>
                  <a:cubicBezTo>
                    <a:pt x="1147" y="1109"/>
                    <a:pt x="1147" y="1109"/>
                    <a:pt x="1147" y="1109"/>
                  </a:cubicBezTo>
                  <a:cubicBezTo>
                    <a:pt x="1147" y="1108"/>
                    <a:pt x="1147" y="1108"/>
                    <a:pt x="1147" y="1108"/>
                  </a:cubicBezTo>
                  <a:cubicBezTo>
                    <a:pt x="1160" y="1098"/>
                    <a:pt x="1160" y="1098"/>
                    <a:pt x="1160" y="1098"/>
                  </a:cubicBezTo>
                  <a:cubicBezTo>
                    <a:pt x="1160" y="1098"/>
                    <a:pt x="1160" y="1098"/>
                    <a:pt x="1160" y="1098"/>
                  </a:cubicBezTo>
                  <a:cubicBezTo>
                    <a:pt x="1157" y="1093"/>
                    <a:pt x="1157" y="1093"/>
                    <a:pt x="1157" y="1093"/>
                  </a:cubicBezTo>
                  <a:cubicBezTo>
                    <a:pt x="1151" y="1073"/>
                    <a:pt x="1151" y="1073"/>
                    <a:pt x="1151" y="1073"/>
                  </a:cubicBezTo>
                  <a:cubicBezTo>
                    <a:pt x="1151" y="1071"/>
                    <a:pt x="1149" y="1069"/>
                    <a:pt x="1143" y="1065"/>
                  </a:cubicBezTo>
                  <a:cubicBezTo>
                    <a:pt x="1143" y="1065"/>
                    <a:pt x="1143" y="1065"/>
                    <a:pt x="1143" y="1065"/>
                  </a:cubicBezTo>
                  <a:cubicBezTo>
                    <a:pt x="1128" y="1049"/>
                    <a:pt x="1128" y="1049"/>
                    <a:pt x="1128" y="1049"/>
                  </a:cubicBezTo>
                  <a:cubicBezTo>
                    <a:pt x="1110" y="1034"/>
                    <a:pt x="1110" y="1034"/>
                    <a:pt x="1110" y="1034"/>
                  </a:cubicBezTo>
                  <a:cubicBezTo>
                    <a:pt x="1109" y="1032"/>
                    <a:pt x="1109" y="1032"/>
                    <a:pt x="1109" y="1032"/>
                  </a:cubicBezTo>
                  <a:cubicBezTo>
                    <a:pt x="1107" y="1031"/>
                    <a:pt x="1107" y="1031"/>
                    <a:pt x="1107" y="1031"/>
                  </a:cubicBezTo>
                  <a:cubicBezTo>
                    <a:pt x="1108" y="1030"/>
                    <a:pt x="1108" y="1030"/>
                    <a:pt x="1108" y="1030"/>
                  </a:cubicBezTo>
                  <a:cubicBezTo>
                    <a:pt x="1108" y="1028"/>
                    <a:pt x="1108" y="1028"/>
                    <a:pt x="1108" y="1028"/>
                  </a:cubicBezTo>
                  <a:cubicBezTo>
                    <a:pt x="1111" y="1010"/>
                    <a:pt x="1111" y="1010"/>
                    <a:pt x="1111" y="1010"/>
                  </a:cubicBezTo>
                  <a:cubicBezTo>
                    <a:pt x="1111" y="996"/>
                    <a:pt x="1111" y="996"/>
                    <a:pt x="1111" y="996"/>
                  </a:cubicBezTo>
                  <a:cubicBezTo>
                    <a:pt x="1102" y="973"/>
                    <a:pt x="1102" y="973"/>
                    <a:pt x="1102" y="973"/>
                  </a:cubicBezTo>
                  <a:cubicBezTo>
                    <a:pt x="1124" y="968"/>
                    <a:pt x="1124" y="968"/>
                    <a:pt x="1124" y="968"/>
                  </a:cubicBezTo>
                  <a:cubicBezTo>
                    <a:pt x="1135" y="958"/>
                    <a:pt x="1135" y="958"/>
                    <a:pt x="1135" y="958"/>
                  </a:cubicBezTo>
                  <a:cubicBezTo>
                    <a:pt x="1162" y="958"/>
                    <a:pt x="1162" y="958"/>
                    <a:pt x="1162" y="958"/>
                  </a:cubicBezTo>
                  <a:cubicBezTo>
                    <a:pt x="1189" y="954"/>
                    <a:pt x="1189" y="954"/>
                    <a:pt x="1189" y="954"/>
                  </a:cubicBezTo>
                  <a:cubicBezTo>
                    <a:pt x="1190" y="954"/>
                    <a:pt x="1190" y="954"/>
                    <a:pt x="1190" y="954"/>
                  </a:cubicBezTo>
                  <a:cubicBezTo>
                    <a:pt x="1208" y="956"/>
                    <a:pt x="1208" y="956"/>
                    <a:pt x="1208" y="956"/>
                  </a:cubicBezTo>
                  <a:cubicBezTo>
                    <a:pt x="1229" y="948"/>
                    <a:pt x="1229" y="948"/>
                    <a:pt x="1229" y="948"/>
                  </a:cubicBezTo>
                  <a:cubicBezTo>
                    <a:pt x="1253" y="945"/>
                    <a:pt x="1253" y="945"/>
                    <a:pt x="1253" y="945"/>
                  </a:cubicBezTo>
                  <a:cubicBezTo>
                    <a:pt x="1269" y="939"/>
                    <a:pt x="1269" y="939"/>
                    <a:pt x="1269" y="939"/>
                  </a:cubicBezTo>
                  <a:cubicBezTo>
                    <a:pt x="1270" y="939"/>
                    <a:pt x="1270" y="939"/>
                    <a:pt x="1270" y="939"/>
                  </a:cubicBezTo>
                  <a:cubicBezTo>
                    <a:pt x="1311" y="931"/>
                    <a:pt x="1311" y="931"/>
                    <a:pt x="1311" y="931"/>
                  </a:cubicBezTo>
                  <a:cubicBezTo>
                    <a:pt x="1318" y="924"/>
                    <a:pt x="1318" y="924"/>
                    <a:pt x="1318" y="924"/>
                  </a:cubicBezTo>
                  <a:cubicBezTo>
                    <a:pt x="1316" y="917"/>
                    <a:pt x="1316" y="917"/>
                    <a:pt x="1316" y="917"/>
                  </a:cubicBezTo>
                  <a:cubicBezTo>
                    <a:pt x="1308" y="903"/>
                    <a:pt x="1308" y="903"/>
                    <a:pt x="1308" y="903"/>
                  </a:cubicBezTo>
                  <a:cubicBezTo>
                    <a:pt x="1308" y="902"/>
                    <a:pt x="1308" y="902"/>
                    <a:pt x="1308" y="902"/>
                  </a:cubicBezTo>
                  <a:cubicBezTo>
                    <a:pt x="1307" y="901"/>
                    <a:pt x="1307" y="901"/>
                    <a:pt x="1307" y="901"/>
                  </a:cubicBezTo>
                  <a:cubicBezTo>
                    <a:pt x="1307" y="900"/>
                    <a:pt x="1307" y="900"/>
                    <a:pt x="1307" y="900"/>
                  </a:cubicBezTo>
                  <a:cubicBezTo>
                    <a:pt x="1309" y="886"/>
                    <a:pt x="1309" y="886"/>
                    <a:pt x="1309" y="886"/>
                  </a:cubicBezTo>
                  <a:cubicBezTo>
                    <a:pt x="1310" y="885"/>
                    <a:pt x="1310" y="885"/>
                    <a:pt x="1310" y="885"/>
                  </a:cubicBezTo>
                  <a:cubicBezTo>
                    <a:pt x="1310" y="865"/>
                    <a:pt x="1310" y="865"/>
                    <a:pt x="1310" y="865"/>
                  </a:cubicBezTo>
                  <a:cubicBezTo>
                    <a:pt x="1306" y="847"/>
                    <a:pt x="1306" y="847"/>
                    <a:pt x="1306" y="847"/>
                  </a:cubicBezTo>
                  <a:cubicBezTo>
                    <a:pt x="1306" y="847"/>
                    <a:pt x="1306" y="847"/>
                    <a:pt x="1306" y="847"/>
                  </a:cubicBezTo>
                  <a:cubicBezTo>
                    <a:pt x="1306" y="846"/>
                    <a:pt x="1306" y="846"/>
                    <a:pt x="1306" y="846"/>
                  </a:cubicBezTo>
                  <a:cubicBezTo>
                    <a:pt x="1316" y="827"/>
                    <a:pt x="1316" y="827"/>
                    <a:pt x="1316" y="827"/>
                  </a:cubicBezTo>
                  <a:cubicBezTo>
                    <a:pt x="1320" y="818"/>
                    <a:pt x="1325" y="814"/>
                    <a:pt x="1330" y="814"/>
                  </a:cubicBezTo>
                  <a:cubicBezTo>
                    <a:pt x="1355" y="815"/>
                    <a:pt x="1355" y="815"/>
                    <a:pt x="1355" y="815"/>
                  </a:cubicBezTo>
                  <a:cubicBezTo>
                    <a:pt x="1359" y="815"/>
                    <a:pt x="1364" y="814"/>
                    <a:pt x="1369" y="810"/>
                  </a:cubicBezTo>
                  <a:cubicBezTo>
                    <a:pt x="1406" y="759"/>
                    <a:pt x="1406" y="759"/>
                    <a:pt x="1406" y="759"/>
                  </a:cubicBezTo>
                  <a:cubicBezTo>
                    <a:pt x="1406" y="758"/>
                    <a:pt x="1406" y="758"/>
                    <a:pt x="1406" y="758"/>
                  </a:cubicBezTo>
                  <a:cubicBezTo>
                    <a:pt x="1407" y="757"/>
                    <a:pt x="1407" y="757"/>
                    <a:pt x="1407" y="757"/>
                  </a:cubicBezTo>
                  <a:cubicBezTo>
                    <a:pt x="1428" y="740"/>
                    <a:pt x="1428" y="740"/>
                    <a:pt x="1428" y="740"/>
                  </a:cubicBezTo>
                  <a:cubicBezTo>
                    <a:pt x="1430" y="738"/>
                    <a:pt x="1430" y="738"/>
                    <a:pt x="1430" y="738"/>
                  </a:cubicBezTo>
                  <a:cubicBezTo>
                    <a:pt x="1437" y="737"/>
                    <a:pt x="1442" y="734"/>
                    <a:pt x="1445" y="732"/>
                  </a:cubicBezTo>
                  <a:cubicBezTo>
                    <a:pt x="1450" y="727"/>
                    <a:pt x="1450" y="727"/>
                    <a:pt x="1450" y="727"/>
                  </a:cubicBezTo>
                  <a:cubicBezTo>
                    <a:pt x="1457" y="718"/>
                    <a:pt x="1462" y="714"/>
                    <a:pt x="1466" y="714"/>
                  </a:cubicBezTo>
                  <a:cubicBezTo>
                    <a:pt x="1499" y="721"/>
                    <a:pt x="1499" y="721"/>
                    <a:pt x="1499" y="721"/>
                  </a:cubicBezTo>
                  <a:cubicBezTo>
                    <a:pt x="1527" y="708"/>
                    <a:pt x="1527" y="708"/>
                    <a:pt x="1527" y="708"/>
                  </a:cubicBezTo>
                  <a:cubicBezTo>
                    <a:pt x="1527" y="708"/>
                    <a:pt x="1527" y="708"/>
                    <a:pt x="1527" y="708"/>
                  </a:cubicBezTo>
                  <a:cubicBezTo>
                    <a:pt x="1528" y="708"/>
                    <a:pt x="1528" y="708"/>
                    <a:pt x="1528" y="708"/>
                  </a:cubicBezTo>
                  <a:cubicBezTo>
                    <a:pt x="1528" y="708"/>
                    <a:pt x="1528" y="708"/>
                    <a:pt x="1528" y="708"/>
                  </a:cubicBezTo>
                  <a:cubicBezTo>
                    <a:pt x="1529" y="708"/>
                    <a:pt x="1529" y="708"/>
                    <a:pt x="1529" y="708"/>
                  </a:cubicBezTo>
                  <a:cubicBezTo>
                    <a:pt x="1545" y="706"/>
                    <a:pt x="1545" y="706"/>
                    <a:pt x="1545" y="706"/>
                  </a:cubicBezTo>
                  <a:cubicBezTo>
                    <a:pt x="1559" y="700"/>
                    <a:pt x="1559" y="700"/>
                    <a:pt x="1559" y="700"/>
                  </a:cubicBezTo>
                  <a:cubicBezTo>
                    <a:pt x="1559" y="678"/>
                    <a:pt x="1559" y="678"/>
                    <a:pt x="1559" y="678"/>
                  </a:cubicBezTo>
                  <a:cubicBezTo>
                    <a:pt x="1562" y="650"/>
                    <a:pt x="1562" y="650"/>
                    <a:pt x="1562" y="650"/>
                  </a:cubicBezTo>
                  <a:cubicBezTo>
                    <a:pt x="1562" y="649"/>
                    <a:pt x="1562" y="649"/>
                    <a:pt x="1562" y="649"/>
                  </a:cubicBezTo>
                  <a:cubicBezTo>
                    <a:pt x="1562" y="649"/>
                    <a:pt x="1562" y="649"/>
                    <a:pt x="1562" y="649"/>
                  </a:cubicBezTo>
                  <a:cubicBezTo>
                    <a:pt x="1562" y="648"/>
                    <a:pt x="1562" y="648"/>
                    <a:pt x="1562" y="648"/>
                  </a:cubicBezTo>
                  <a:cubicBezTo>
                    <a:pt x="1567" y="640"/>
                    <a:pt x="1567" y="640"/>
                    <a:pt x="1567" y="640"/>
                  </a:cubicBezTo>
                  <a:lnTo>
                    <a:pt x="1567" y="63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xmlns="" id="{DE3E2D98-EE8A-4989-B410-399212406433}"/>
                </a:ext>
              </a:extLst>
            </p:cNvPr>
            <p:cNvSpPr>
              <a:spLocks/>
            </p:cNvSpPr>
            <p:nvPr/>
          </p:nvSpPr>
          <p:spPr bwMode="auto">
            <a:xfrm>
              <a:off x="-7431642" y="-2264103"/>
              <a:ext cx="2066925" cy="1485900"/>
            </a:xfrm>
            <a:custGeom>
              <a:avLst/>
              <a:gdLst>
                <a:gd name="T0" fmla="*/ 580 w 977"/>
                <a:gd name="T1" fmla="*/ 70 h 702"/>
                <a:gd name="T2" fmla="*/ 550 w 977"/>
                <a:gd name="T3" fmla="*/ 101 h 702"/>
                <a:gd name="T4" fmla="*/ 459 w 977"/>
                <a:gd name="T5" fmla="*/ 35 h 702"/>
                <a:gd name="T6" fmla="*/ 429 w 977"/>
                <a:gd name="T7" fmla="*/ 23 h 702"/>
                <a:gd name="T8" fmla="*/ 346 w 977"/>
                <a:gd name="T9" fmla="*/ 5 h 702"/>
                <a:gd name="T10" fmla="*/ 276 w 977"/>
                <a:gd name="T11" fmla="*/ 13 h 702"/>
                <a:gd name="T12" fmla="*/ 237 w 977"/>
                <a:gd name="T13" fmla="*/ 24 h 702"/>
                <a:gd name="T14" fmla="*/ 173 w 977"/>
                <a:gd name="T15" fmla="*/ 33 h 702"/>
                <a:gd name="T16" fmla="*/ 100 w 977"/>
                <a:gd name="T17" fmla="*/ 49 h 702"/>
                <a:gd name="T18" fmla="*/ 119 w 977"/>
                <a:gd name="T19" fmla="*/ 109 h 702"/>
                <a:gd name="T20" fmla="*/ 150 w 977"/>
                <a:gd name="T21" fmla="*/ 156 h 702"/>
                <a:gd name="T22" fmla="*/ 127 w 977"/>
                <a:gd name="T23" fmla="*/ 216 h 702"/>
                <a:gd name="T24" fmla="*/ 134 w 977"/>
                <a:gd name="T25" fmla="*/ 246 h 702"/>
                <a:gd name="T26" fmla="*/ 72 w 977"/>
                <a:gd name="T27" fmla="*/ 252 h 702"/>
                <a:gd name="T28" fmla="*/ 24 w 977"/>
                <a:gd name="T29" fmla="*/ 292 h 702"/>
                <a:gd name="T30" fmla="*/ 4 w 977"/>
                <a:gd name="T31" fmla="*/ 328 h 702"/>
                <a:gd name="T32" fmla="*/ 12 w 977"/>
                <a:gd name="T33" fmla="*/ 406 h 702"/>
                <a:gd name="T34" fmla="*/ 21 w 977"/>
                <a:gd name="T35" fmla="*/ 473 h 702"/>
                <a:gd name="T36" fmla="*/ 93 w 977"/>
                <a:gd name="T37" fmla="*/ 502 h 702"/>
                <a:gd name="T38" fmla="*/ 122 w 977"/>
                <a:gd name="T39" fmla="*/ 524 h 702"/>
                <a:gd name="T40" fmla="*/ 153 w 977"/>
                <a:gd name="T41" fmla="*/ 551 h 702"/>
                <a:gd name="T42" fmla="*/ 225 w 977"/>
                <a:gd name="T43" fmla="*/ 581 h 702"/>
                <a:gd name="T44" fmla="*/ 327 w 977"/>
                <a:gd name="T45" fmla="*/ 602 h 702"/>
                <a:gd name="T46" fmla="*/ 382 w 977"/>
                <a:gd name="T47" fmla="*/ 616 h 702"/>
                <a:gd name="T48" fmla="*/ 410 w 977"/>
                <a:gd name="T49" fmla="*/ 646 h 702"/>
                <a:gd name="T50" fmla="*/ 420 w 977"/>
                <a:gd name="T51" fmla="*/ 668 h 702"/>
                <a:gd name="T52" fmla="*/ 440 w 977"/>
                <a:gd name="T53" fmla="*/ 695 h 702"/>
                <a:gd name="T54" fmla="*/ 470 w 977"/>
                <a:gd name="T55" fmla="*/ 684 h 702"/>
                <a:gd name="T56" fmla="*/ 506 w 977"/>
                <a:gd name="T57" fmla="*/ 673 h 702"/>
                <a:gd name="T58" fmla="*/ 535 w 977"/>
                <a:gd name="T59" fmla="*/ 665 h 702"/>
                <a:gd name="T60" fmla="*/ 545 w 977"/>
                <a:gd name="T61" fmla="*/ 627 h 702"/>
                <a:gd name="T62" fmla="*/ 583 w 977"/>
                <a:gd name="T63" fmla="*/ 565 h 702"/>
                <a:gd name="T64" fmla="*/ 576 w 977"/>
                <a:gd name="T65" fmla="*/ 506 h 702"/>
                <a:gd name="T66" fmla="*/ 593 w 977"/>
                <a:gd name="T67" fmla="*/ 488 h 702"/>
                <a:gd name="T68" fmla="*/ 670 w 977"/>
                <a:gd name="T69" fmla="*/ 514 h 702"/>
                <a:gd name="T70" fmla="*/ 685 w 977"/>
                <a:gd name="T71" fmla="*/ 555 h 702"/>
                <a:gd name="T72" fmla="*/ 720 w 977"/>
                <a:gd name="T73" fmla="*/ 600 h 702"/>
                <a:gd name="T74" fmla="*/ 782 w 977"/>
                <a:gd name="T75" fmla="*/ 624 h 702"/>
                <a:gd name="T76" fmla="*/ 800 w 977"/>
                <a:gd name="T77" fmla="*/ 628 h 702"/>
                <a:gd name="T78" fmla="*/ 843 w 977"/>
                <a:gd name="T79" fmla="*/ 611 h 702"/>
                <a:gd name="T80" fmla="*/ 869 w 977"/>
                <a:gd name="T81" fmla="*/ 569 h 702"/>
                <a:gd name="T82" fmla="*/ 834 w 977"/>
                <a:gd name="T83" fmla="*/ 550 h 702"/>
                <a:gd name="T84" fmla="*/ 883 w 977"/>
                <a:gd name="T85" fmla="*/ 490 h 702"/>
                <a:gd name="T86" fmla="*/ 904 w 977"/>
                <a:gd name="T87" fmla="*/ 421 h 702"/>
                <a:gd name="T88" fmla="*/ 969 w 977"/>
                <a:gd name="T89" fmla="*/ 349 h 702"/>
                <a:gd name="T90" fmla="*/ 963 w 977"/>
                <a:gd name="T91" fmla="*/ 307 h 702"/>
                <a:gd name="T92" fmla="*/ 920 w 977"/>
                <a:gd name="T93" fmla="*/ 203 h 702"/>
                <a:gd name="T94" fmla="*/ 886 w 977"/>
                <a:gd name="T95" fmla="*/ 191 h 702"/>
                <a:gd name="T96" fmla="*/ 810 w 977"/>
                <a:gd name="T97" fmla="*/ 120 h 702"/>
                <a:gd name="T98" fmla="*/ 791 w 977"/>
                <a:gd name="T99" fmla="*/ 127 h 702"/>
                <a:gd name="T100" fmla="*/ 741 w 977"/>
                <a:gd name="T101" fmla="*/ 94 h 702"/>
                <a:gd name="T102" fmla="*/ 676 w 977"/>
                <a:gd name="T103" fmla="*/ 62 h 702"/>
                <a:gd name="T104" fmla="*/ 655 w 977"/>
                <a:gd name="T105" fmla="*/ 65 h 702"/>
                <a:gd name="T106" fmla="*/ 583 w 977"/>
                <a:gd name="T107" fmla="*/ 3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7" h="702">
                  <a:moveTo>
                    <a:pt x="583" y="36"/>
                  </a:moveTo>
                  <a:cubicBezTo>
                    <a:pt x="574" y="43"/>
                    <a:pt x="574" y="43"/>
                    <a:pt x="574" y="43"/>
                  </a:cubicBezTo>
                  <a:cubicBezTo>
                    <a:pt x="574" y="47"/>
                    <a:pt x="576" y="56"/>
                    <a:pt x="579" y="68"/>
                  </a:cubicBezTo>
                  <a:cubicBezTo>
                    <a:pt x="579" y="69"/>
                    <a:pt x="579" y="69"/>
                    <a:pt x="579" y="69"/>
                  </a:cubicBezTo>
                  <a:cubicBezTo>
                    <a:pt x="580" y="70"/>
                    <a:pt x="580" y="70"/>
                    <a:pt x="580" y="70"/>
                  </a:cubicBezTo>
                  <a:cubicBezTo>
                    <a:pt x="579" y="70"/>
                    <a:pt x="579" y="70"/>
                    <a:pt x="579" y="70"/>
                  </a:cubicBezTo>
                  <a:cubicBezTo>
                    <a:pt x="568" y="94"/>
                    <a:pt x="568" y="94"/>
                    <a:pt x="568" y="94"/>
                  </a:cubicBezTo>
                  <a:cubicBezTo>
                    <a:pt x="554" y="100"/>
                    <a:pt x="554" y="100"/>
                    <a:pt x="554" y="100"/>
                  </a:cubicBezTo>
                  <a:cubicBezTo>
                    <a:pt x="551" y="101"/>
                    <a:pt x="551" y="101"/>
                    <a:pt x="551" y="101"/>
                  </a:cubicBezTo>
                  <a:cubicBezTo>
                    <a:pt x="550" y="101"/>
                    <a:pt x="550" y="101"/>
                    <a:pt x="550" y="101"/>
                  </a:cubicBezTo>
                  <a:cubicBezTo>
                    <a:pt x="525" y="89"/>
                    <a:pt x="525" y="89"/>
                    <a:pt x="525" y="89"/>
                  </a:cubicBezTo>
                  <a:cubicBezTo>
                    <a:pt x="524" y="89"/>
                    <a:pt x="524" y="89"/>
                    <a:pt x="524" y="89"/>
                  </a:cubicBezTo>
                  <a:cubicBezTo>
                    <a:pt x="524" y="88"/>
                    <a:pt x="524" y="88"/>
                    <a:pt x="524" y="88"/>
                  </a:cubicBezTo>
                  <a:cubicBezTo>
                    <a:pt x="477" y="45"/>
                    <a:pt x="477" y="45"/>
                    <a:pt x="477" y="45"/>
                  </a:cubicBezTo>
                  <a:cubicBezTo>
                    <a:pt x="459" y="35"/>
                    <a:pt x="459" y="35"/>
                    <a:pt x="459" y="35"/>
                  </a:cubicBezTo>
                  <a:cubicBezTo>
                    <a:pt x="430" y="24"/>
                    <a:pt x="430" y="24"/>
                    <a:pt x="430" y="24"/>
                  </a:cubicBezTo>
                  <a:cubicBezTo>
                    <a:pt x="430" y="23"/>
                    <a:pt x="430" y="23"/>
                    <a:pt x="430" y="23"/>
                  </a:cubicBezTo>
                  <a:cubicBezTo>
                    <a:pt x="430" y="23"/>
                    <a:pt x="430" y="23"/>
                    <a:pt x="430" y="23"/>
                  </a:cubicBezTo>
                  <a:cubicBezTo>
                    <a:pt x="429" y="23"/>
                    <a:pt x="429" y="23"/>
                    <a:pt x="429" y="23"/>
                  </a:cubicBezTo>
                  <a:cubicBezTo>
                    <a:pt x="429" y="23"/>
                    <a:pt x="429" y="23"/>
                    <a:pt x="429" y="23"/>
                  </a:cubicBezTo>
                  <a:cubicBezTo>
                    <a:pt x="415" y="13"/>
                    <a:pt x="415" y="13"/>
                    <a:pt x="415" y="13"/>
                  </a:cubicBezTo>
                  <a:cubicBezTo>
                    <a:pt x="391" y="6"/>
                    <a:pt x="391" y="6"/>
                    <a:pt x="391" y="6"/>
                  </a:cubicBezTo>
                  <a:cubicBezTo>
                    <a:pt x="378" y="7"/>
                    <a:pt x="378" y="7"/>
                    <a:pt x="378" y="7"/>
                  </a:cubicBezTo>
                  <a:cubicBezTo>
                    <a:pt x="377" y="7"/>
                    <a:pt x="377" y="7"/>
                    <a:pt x="377" y="7"/>
                  </a:cubicBezTo>
                  <a:cubicBezTo>
                    <a:pt x="346" y="5"/>
                    <a:pt x="346" y="5"/>
                    <a:pt x="346" y="5"/>
                  </a:cubicBezTo>
                  <a:cubicBezTo>
                    <a:pt x="345" y="5"/>
                    <a:pt x="345" y="5"/>
                    <a:pt x="345" y="5"/>
                  </a:cubicBezTo>
                  <a:cubicBezTo>
                    <a:pt x="323" y="0"/>
                    <a:pt x="323" y="0"/>
                    <a:pt x="323" y="0"/>
                  </a:cubicBezTo>
                  <a:cubicBezTo>
                    <a:pt x="310" y="0"/>
                    <a:pt x="310" y="0"/>
                    <a:pt x="310" y="0"/>
                  </a:cubicBezTo>
                  <a:cubicBezTo>
                    <a:pt x="299" y="8"/>
                    <a:pt x="299" y="8"/>
                    <a:pt x="299" y="8"/>
                  </a:cubicBezTo>
                  <a:cubicBezTo>
                    <a:pt x="293" y="10"/>
                    <a:pt x="286" y="11"/>
                    <a:pt x="276" y="13"/>
                  </a:cubicBezTo>
                  <a:cubicBezTo>
                    <a:pt x="256" y="17"/>
                    <a:pt x="256" y="17"/>
                    <a:pt x="256" y="17"/>
                  </a:cubicBezTo>
                  <a:cubicBezTo>
                    <a:pt x="238" y="23"/>
                    <a:pt x="238" y="23"/>
                    <a:pt x="238" y="23"/>
                  </a:cubicBezTo>
                  <a:cubicBezTo>
                    <a:pt x="237" y="24"/>
                    <a:pt x="237" y="24"/>
                    <a:pt x="237" y="24"/>
                  </a:cubicBezTo>
                  <a:cubicBezTo>
                    <a:pt x="237" y="25"/>
                    <a:pt x="237" y="25"/>
                    <a:pt x="237" y="25"/>
                  </a:cubicBezTo>
                  <a:cubicBezTo>
                    <a:pt x="237" y="24"/>
                    <a:pt x="237" y="24"/>
                    <a:pt x="237" y="24"/>
                  </a:cubicBezTo>
                  <a:cubicBezTo>
                    <a:pt x="216" y="26"/>
                    <a:pt x="216" y="26"/>
                    <a:pt x="216" y="26"/>
                  </a:cubicBezTo>
                  <a:cubicBezTo>
                    <a:pt x="194" y="35"/>
                    <a:pt x="194" y="35"/>
                    <a:pt x="194" y="35"/>
                  </a:cubicBezTo>
                  <a:cubicBezTo>
                    <a:pt x="194" y="35"/>
                    <a:pt x="194" y="35"/>
                    <a:pt x="194" y="35"/>
                  </a:cubicBezTo>
                  <a:cubicBezTo>
                    <a:pt x="191" y="35"/>
                    <a:pt x="191" y="35"/>
                    <a:pt x="191" y="35"/>
                  </a:cubicBezTo>
                  <a:cubicBezTo>
                    <a:pt x="173" y="33"/>
                    <a:pt x="173" y="33"/>
                    <a:pt x="173" y="33"/>
                  </a:cubicBezTo>
                  <a:cubicBezTo>
                    <a:pt x="145" y="36"/>
                    <a:pt x="145" y="36"/>
                    <a:pt x="145" y="36"/>
                  </a:cubicBezTo>
                  <a:cubicBezTo>
                    <a:pt x="122" y="36"/>
                    <a:pt x="122" y="36"/>
                    <a:pt x="122" y="36"/>
                  </a:cubicBezTo>
                  <a:cubicBezTo>
                    <a:pt x="112" y="46"/>
                    <a:pt x="112" y="46"/>
                    <a:pt x="112" y="46"/>
                  </a:cubicBezTo>
                  <a:cubicBezTo>
                    <a:pt x="111" y="46"/>
                    <a:pt x="111" y="46"/>
                    <a:pt x="111" y="46"/>
                  </a:cubicBezTo>
                  <a:cubicBezTo>
                    <a:pt x="100" y="49"/>
                    <a:pt x="100" y="49"/>
                    <a:pt x="100" y="49"/>
                  </a:cubicBezTo>
                  <a:cubicBezTo>
                    <a:pt x="105" y="61"/>
                    <a:pt x="105" y="61"/>
                    <a:pt x="105" y="61"/>
                  </a:cubicBezTo>
                  <a:cubicBezTo>
                    <a:pt x="105" y="79"/>
                    <a:pt x="105" y="79"/>
                    <a:pt x="105" y="79"/>
                  </a:cubicBezTo>
                  <a:cubicBezTo>
                    <a:pt x="102" y="95"/>
                    <a:pt x="102" y="95"/>
                    <a:pt x="102" y="95"/>
                  </a:cubicBezTo>
                  <a:cubicBezTo>
                    <a:pt x="118" y="109"/>
                    <a:pt x="118" y="109"/>
                    <a:pt x="118" y="109"/>
                  </a:cubicBezTo>
                  <a:cubicBezTo>
                    <a:pt x="119" y="109"/>
                    <a:pt x="119" y="109"/>
                    <a:pt x="119" y="109"/>
                  </a:cubicBezTo>
                  <a:cubicBezTo>
                    <a:pt x="119" y="109"/>
                    <a:pt x="119" y="109"/>
                    <a:pt x="119" y="109"/>
                  </a:cubicBezTo>
                  <a:cubicBezTo>
                    <a:pt x="119" y="109"/>
                    <a:pt x="119" y="109"/>
                    <a:pt x="119" y="109"/>
                  </a:cubicBezTo>
                  <a:cubicBezTo>
                    <a:pt x="132" y="124"/>
                    <a:pt x="132" y="124"/>
                    <a:pt x="132" y="124"/>
                  </a:cubicBezTo>
                  <a:cubicBezTo>
                    <a:pt x="141" y="131"/>
                    <a:pt x="145" y="136"/>
                    <a:pt x="145" y="141"/>
                  </a:cubicBezTo>
                  <a:cubicBezTo>
                    <a:pt x="150" y="156"/>
                    <a:pt x="150" y="156"/>
                    <a:pt x="150" y="156"/>
                  </a:cubicBezTo>
                  <a:cubicBezTo>
                    <a:pt x="157" y="170"/>
                    <a:pt x="157" y="170"/>
                    <a:pt x="157" y="170"/>
                  </a:cubicBezTo>
                  <a:cubicBezTo>
                    <a:pt x="156" y="170"/>
                    <a:pt x="156" y="171"/>
                    <a:pt x="155" y="171"/>
                  </a:cubicBezTo>
                  <a:cubicBezTo>
                    <a:pt x="136" y="185"/>
                    <a:pt x="136" y="185"/>
                    <a:pt x="136" y="185"/>
                  </a:cubicBezTo>
                  <a:cubicBezTo>
                    <a:pt x="124" y="201"/>
                    <a:pt x="124" y="201"/>
                    <a:pt x="124" y="201"/>
                  </a:cubicBezTo>
                  <a:cubicBezTo>
                    <a:pt x="127" y="216"/>
                    <a:pt x="127" y="216"/>
                    <a:pt x="127" y="216"/>
                  </a:cubicBezTo>
                  <a:cubicBezTo>
                    <a:pt x="135" y="236"/>
                    <a:pt x="135" y="236"/>
                    <a:pt x="135" y="236"/>
                  </a:cubicBezTo>
                  <a:cubicBezTo>
                    <a:pt x="136" y="238"/>
                    <a:pt x="136" y="238"/>
                    <a:pt x="136" y="238"/>
                  </a:cubicBezTo>
                  <a:cubicBezTo>
                    <a:pt x="136" y="238"/>
                    <a:pt x="136" y="238"/>
                    <a:pt x="136" y="238"/>
                  </a:cubicBezTo>
                  <a:cubicBezTo>
                    <a:pt x="136" y="239"/>
                    <a:pt x="136" y="239"/>
                    <a:pt x="136" y="239"/>
                  </a:cubicBezTo>
                  <a:cubicBezTo>
                    <a:pt x="134" y="246"/>
                    <a:pt x="134" y="246"/>
                    <a:pt x="134" y="246"/>
                  </a:cubicBezTo>
                  <a:cubicBezTo>
                    <a:pt x="132" y="251"/>
                    <a:pt x="131" y="255"/>
                    <a:pt x="128" y="257"/>
                  </a:cubicBezTo>
                  <a:cubicBezTo>
                    <a:pt x="122" y="262"/>
                    <a:pt x="112" y="262"/>
                    <a:pt x="97" y="257"/>
                  </a:cubicBezTo>
                  <a:cubicBezTo>
                    <a:pt x="73" y="252"/>
                    <a:pt x="73" y="252"/>
                    <a:pt x="73" y="252"/>
                  </a:cubicBezTo>
                  <a:cubicBezTo>
                    <a:pt x="72" y="252"/>
                    <a:pt x="72" y="252"/>
                    <a:pt x="72" y="252"/>
                  </a:cubicBezTo>
                  <a:cubicBezTo>
                    <a:pt x="72" y="252"/>
                    <a:pt x="72" y="252"/>
                    <a:pt x="72" y="252"/>
                  </a:cubicBezTo>
                  <a:cubicBezTo>
                    <a:pt x="71" y="252"/>
                    <a:pt x="71" y="252"/>
                    <a:pt x="71" y="252"/>
                  </a:cubicBezTo>
                  <a:cubicBezTo>
                    <a:pt x="54" y="243"/>
                    <a:pt x="54" y="243"/>
                    <a:pt x="54" y="243"/>
                  </a:cubicBezTo>
                  <a:cubicBezTo>
                    <a:pt x="26" y="242"/>
                    <a:pt x="26" y="242"/>
                    <a:pt x="26" y="242"/>
                  </a:cubicBezTo>
                  <a:cubicBezTo>
                    <a:pt x="27" y="243"/>
                    <a:pt x="27" y="243"/>
                    <a:pt x="27" y="243"/>
                  </a:cubicBezTo>
                  <a:cubicBezTo>
                    <a:pt x="24" y="292"/>
                    <a:pt x="24" y="292"/>
                    <a:pt x="24" y="292"/>
                  </a:cubicBezTo>
                  <a:cubicBezTo>
                    <a:pt x="23" y="298"/>
                    <a:pt x="18" y="301"/>
                    <a:pt x="11" y="302"/>
                  </a:cubicBezTo>
                  <a:cubicBezTo>
                    <a:pt x="8" y="303"/>
                    <a:pt x="6" y="307"/>
                    <a:pt x="7" y="315"/>
                  </a:cubicBezTo>
                  <a:cubicBezTo>
                    <a:pt x="7" y="316"/>
                    <a:pt x="7" y="316"/>
                    <a:pt x="7" y="316"/>
                  </a:cubicBezTo>
                  <a:cubicBezTo>
                    <a:pt x="6" y="316"/>
                    <a:pt x="6" y="316"/>
                    <a:pt x="6" y="316"/>
                  </a:cubicBezTo>
                  <a:cubicBezTo>
                    <a:pt x="4" y="328"/>
                    <a:pt x="4" y="328"/>
                    <a:pt x="4" y="328"/>
                  </a:cubicBezTo>
                  <a:cubicBezTo>
                    <a:pt x="11" y="334"/>
                    <a:pt x="16" y="339"/>
                    <a:pt x="18" y="343"/>
                  </a:cubicBezTo>
                  <a:cubicBezTo>
                    <a:pt x="23" y="366"/>
                    <a:pt x="23" y="366"/>
                    <a:pt x="23" y="366"/>
                  </a:cubicBezTo>
                  <a:cubicBezTo>
                    <a:pt x="23" y="374"/>
                    <a:pt x="23" y="374"/>
                    <a:pt x="23" y="374"/>
                  </a:cubicBezTo>
                  <a:cubicBezTo>
                    <a:pt x="22" y="379"/>
                    <a:pt x="21" y="383"/>
                    <a:pt x="19" y="387"/>
                  </a:cubicBezTo>
                  <a:cubicBezTo>
                    <a:pt x="12" y="406"/>
                    <a:pt x="12" y="406"/>
                    <a:pt x="12" y="406"/>
                  </a:cubicBezTo>
                  <a:cubicBezTo>
                    <a:pt x="0" y="430"/>
                    <a:pt x="0" y="430"/>
                    <a:pt x="0" y="430"/>
                  </a:cubicBezTo>
                  <a:cubicBezTo>
                    <a:pt x="0" y="435"/>
                    <a:pt x="0" y="435"/>
                    <a:pt x="0" y="435"/>
                  </a:cubicBezTo>
                  <a:cubicBezTo>
                    <a:pt x="2" y="447"/>
                    <a:pt x="2" y="447"/>
                    <a:pt x="2" y="447"/>
                  </a:cubicBezTo>
                  <a:cubicBezTo>
                    <a:pt x="14" y="463"/>
                    <a:pt x="14" y="463"/>
                    <a:pt x="14" y="463"/>
                  </a:cubicBezTo>
                  <a:cubicBezTo>
                    <a:pt x="18" y="468"/>
                    <a:pt x="20" y="471"/>
                    <a:pt x="21" y="473"/>
                  </a:cubicBezTo>
                  <a:cubicBezTo>
                    <a:pt x="32" y="490"/>
                    <a:pt x="32" y="490"/>
                    <a:pt x="32" y="490"/>
                  </a:cubicBezTo>
                  <a:cubicBezTo>
                    <a:pt x="50" y="509"/>
                    <a:pt x="50" y="509"/>
                    <a:pt x="50" y="509"/>
                  </a:cubicBezTo>
                  <a:cubicBezTo>
                    <a:pt x="56" y="516"/>
                    <a:pt x="61" y="519"/>
                    <a:pt x="63" y="519"/>
                  </a:cubicBezTo>
                  <a:cubicBezTo>
                    <a:pt x="81" y="507"/>
                    <a:pt x="81" y="507"/>
                    <a:pt x="81" y="507"/>
                  </a:cubicBezTo>
                  <a:cubicBezTo>
                    <a:pt x="85" y="504"/>
                    <a:pt x="88" y="502"/>
                    <a:pt x="93" y="502"/>
                  </a:cubicBezTo>
                  <a:cubicBezTo>
                    <a:pt x="97" y="502"/>
                    <a:pt x="103" y="505"/>
                    <a:pt x="111" y="511"/>
                  </a:cubicBezTo>
                  <a:cubicBezTo>
                    <a:pt x="111" y="511"/>
                    <a:pt x="111" y="511"/>
                    <a:pt x="111" y="511"/>
                  </a:cubicBezTo>
                  <a:cubicBezTo>
                    <a:pt x="112" y="511"/>
                    <a:pt x="112" y="511"/>
                    <a:pt x="112" y="511"/>
                  </a:cubicBezTo>
                  <a:cubicBezTo>
                    <a:pt x="112" y="512"/>
                    <a:pt x="112" y="512"/>
                    <a:pt x="112" y="512"/>
                  </a:cubicBezTo>
                  <a:cubicBezTo>
                    <a:pt x="122" y="524"/>
                    <a:pt x="122" y="524"/>
                    <a:pt x="122" y="524"/>
                  </a:cubicBezTo>
                  <a:cubicBezTo>
                    <a:pt x="127" y="535"/>
                    <a:pt x="127" y="535"/>
                    <a:pt x="127" y="535"/>
                  </a:cubicBezTo>
                  <a:cubicBezTo>
                    <a:pt x="131" y="540"/>
                    <a:pt x="131" y="540"/>
                    <a:pt x="131" y="540"/>
                  </a:cubicBezTo>
                  <a:cubicBezTo>
                    <a:pt x="133" y="542"/>
                    <a:pt x="133" y="542"/>
                    <a:pt x="133" y="542"/>
                  </a:cubicBezTo>
                  <a:cubicBezTo>
                    <a:pt x="146" y="550"/>
                    <a:pt x="146" y="550"/>
                    <a:pt x="146" y="550"/>
                  </a:cubicBezTo>
                  <a:cubicBezTo>
                    <a:pt x="153" y="551"/>
                    <a:pt x="153" y="551"/>
                    <a:pt x="153" y="551"/>
                  </a:cubicBezTo>
                  <a:cubicBezTo>
                    <a:pt x="157" y="552"/>
                    <a:pt x="160" y="555"/>
                    <a:pt x="163" y="559"/>
                  </a:cubicBezTo>
                  <a:cubicBezTo>
                    <a:pt x="165" y="562"/>
                    <a:pt x="176" y="566"/>
                    <a:pt x="194" y="571"/>
                  </a:cubicBezTo>
                  <a:cubicBezTo>
                    <a:pt x="195" y="571"/>
                    <a:pt x="195" y="571"/>
                    <a:pt x="195" y="571"/>
                  </a:cubicBezTo>
                  <a:cubicBezTo>
                    <a:pt x="224" y="581"/>
                    <a:pt x="224" y="581"/>
                    <a:pt x="224" y="581"/>
                  </a:cubicBezTo>
                  <a:cubicBezTo>
                    <a:pt x="225" y="581"/>
                    <a:pt x="225" y="581"/>
                    <a:pt x="225" y="581"/>
                  </a:cubicBezTo>
                  <a:cubicBezTo>
                    <a:pt x="226" y="581"/>
                    <a:pt x="226" y="581"/>
                    <a:pt x="226" y="581"/>
                  </a:cubicBezTo>
                  <a:cubicBezTo>
                    <a:pt x="246" y="591"/>
                    <a:pt x="246" y="591"/>
                    <a:pt x="246" y="591"/>
                  </a:cubicBezTo>
                  <a:cubicBezTo>
                    <a:pt x="281" y="600"/>
                    <a:pt x="281" y="600"/>
                    <a:pt x="281" y="600"/>
                  </a:cubicBezTo>
                  <a:cubicBezTo>
                    <a:pt x="282" y="601"/>
                    <a:pt x="282" y="601"/>
                    <a:pt x="282" y="601"/>
                  </a:cubicBezTo>
                  <a:cubicBezTo>
                    <a:pt x="327" y="602"/>
                    <a:pt x="327" y="602"/>
                    <a:pt x="327" y="602"/>
                  </a:cubicBezTo>
                  <a:cubicBezTo>
                    <a:pt x="347" y="595"/>
                    <a:pt x="347" y="595"/>
                    <a:pt x="347" y="595"/>
                  </a:cubicBezTo>
                  <a:cubicBezTo>
                    <a:pt x="365" y="595"/>
                    <a:pt x="365" y="595"/>
                    <a:pt x="365" y="595"/>
                  </a:cubicBezTo>
                  <a:cubicBezTo>
                    <a:pt x="365" y="596"/>
                    <a:pt x="365" y="596"/>
                    <a:pt x="365" y="596"/>
                  </a:cubicBezTo>
                  <a:cubicBezTo>
                    <a:pt x="366" y="597"/>
                    <a:pt x="366" y="597"/>
                    <a:pt x="366" y="597"/>
                  </a:cubicBezTo>
                  <a:cubicBezTo>
                    <a:pt x="382" y="616"/>
                    <a:pt x="382" y="616"/>
                    <a:pt x="382" y="616"/>
                  </a:cubicBezTo>
                  <a:cubicBezTo>
                    <a:pt x="382" y="616"/>
                    <a:pt x="382" y="616"/>
                    <a:pt x="382" y="616"/>
                  </a:cubicBezTo>
                  <a:cubicBezTo>
                    <a:pt x="382" y="617"/>
                    <a:pt x="382" y="617"/>
                    <a:pt x="382" y="617"/>
                  </a:cubicBezTo>
                  <a:cubicBezTo>
                    <a:pt x="391" y="632"/>
                    <a:pt x="391" y="632"/>
                    <a:pt x="391" y="632"/>
                  </a:cubicBezTo>
                  <a:cubicBezTo>
                    <a:pt x="399" y="641"/>
                    <a:pt x="399" y="641"/>
                    <a:pt x="399" y="641"/>
                  </a:cubicBezTo>
                  <a:cubicBezTo>
                    <a:pt x="410" y="646"/>
                    <a:pt x="410" y="646"/>
                    <a:pt x="410" y="646"/>
                  </a:cubicBezTo>
                  <a:cubicBezTo>
                    <a:pt x="411" y="647"/>
                    <a:pt x="411" y="647"/>
                    <a:pt x="411" y="647"/>
                  </a:cubicBezTo>
                  <a:cubicBezTo>
                    <a:pt x="411" y="647"/>
                    <a:pt x="411" y="647"/>
                    <a:pt x="411" y="647"/>
                  </a:cubicBezTo>
                  <a:cubicBezTo>
                    <a:pt x="412" y="648"/>
                    <a:pt x="412" y="648"/>
                    <a:pt x="412" y="648"/>
                  </a:cubicBezTo>
                  <a:cubicBezTo>
                    <a:pt x="420" y="667"/>
                    <a:pt x="420" y="667"/>
                    <a:pt x="420" y="667"/>
                  </a:cubicBezTo>
                  <a:cubicBezTo>
                    <a:pt x="420" y="668"/>
                    <a:pt x="420" y="668"/>
                    <a:pt x="420" y="668"/>
                  </a:cubicBezTo>
                  <a:cubicBezTo>
                    <a:pt x="421" y="668"/>
                    <a:pt x="421" y="668"/>
                    <a:pt x="421" y="668"/>
                  </a:cubicBezTo>
                  <a:cubicBezTo>
                    <a:pt x="421" y="669"/>
                    <a:pt x="421" y="669"/>
                    <a:pt x="421" y="669"/>
                  </a:cubicBezTo>
                  <a:cubicBezTo>
                    <a:pt x="426" y="690"/>
                    <a:pt x="426" y="690"/>
                    <a:pt x="426" y="690"/>
                  </a:cubicBezTo>
                  <a:cubicBezTo>
                    <a:pt x="440" y="695"/>
                    <a:pt x="440" y="695"/>
                    <a:pt x="440" y="695"/>
                  </a:cubicBezTo>
                  <a:cubicBezTo>
                    <a:pt x="440" y="695"/>
                    <a:pt x="440" y="695"/>
                    <a:pt x="440" y="695"/>
                  </a:cubicBezTo>
                  <a:cubicBezTo>
                    <a:pt x="441" y="695"/>
                    <a:pt x="441" y="695"/>
                    <a:pt x="441" y="695"/>
                  </a:cubicBezTo>
                  <a:cubicBezTo>
                    <a:pt x="441" y="695"/>
                    <a:pt x="441" y="695"/>
                    <a:pt x="441" y="695"/>
                  </a:cubicBezTo>
                  <a:cubicBezTo>
                    <a:pt x="452" y="702"/>
                    <a:pt x="452" y="702"/>
                    <a:pt x="452" y="702"/>
                  </a:cubicBezTo>
                  <a:cubicBezTo>
                    <a:pt x="466" y="699"/>
                    <a:pt x="466" y="699"/>
                    <a:pt x="466" y="699"/>
                  </a:cubicBezTo>
                  <a:cubicBezTo>
                    <a:pt x="470" y="684"/>
                    <a:pt x="470" y="684"/>
                    <a:pt x="470" y="684"/>
                  </a:cubicBezTo>
                  <a:cubicBezTo>
                    <a:pt x="470" y="683"/>
                    <a:pt x="470" y="683"/>
                    <a:pt x="470" y="683"/>
                  </a:cubicBezTo>
                  <a:cubicBezTo>
                    <a:pt x="471" y="682"/>
                    <a:pt x="471" y="682"/>
                    <a:pt x="471" y="682"/>
                  </a:cubicBezTo>
                  <a:cubicBezTo>
                    <a:pt x="488" y="666"/>
                    <a:pt x="488" y="666"/>
                    <a:pt x="488" y="666"/>
                  </a:cubicBezTo>
                  <a:cubicBezTo>
                    <a:pt x="506" y="671"/>
                    <a:pt x="506" y="671"/>
                    <a:pt x="506" y="671"/>
                  </a:cubicBezTo>
                  <a:cubicBezTo>
                    <a:pt x="506" y="673"/>
                    <a:pt x="506" y="673"/>
                    <a:pt x="506" y="673"/>
                  </a:cubicBezTo>
                  <a:cubicBezTo>
                    <a:pt x="515" y="692"/>
                    <a:pt x="515" y="692"/>
                    <a:pt x="515" y="692"/>
                  </a:cubicBezTo>
                  <a:cubicBezTo>
                    <a:pt x="533" y="685"/>
                    <a:pt x="533" y="685"/>
                    <a:pt x="533" y="685"/>
                  </a:cubicBezTo>
                  <a:cubicBezTo>
                    <a:pt x="535" y="667"/>
                    <a:pt x="535" y="667"/>
                    <a:pt x="535" y="667"/>
                  </a:cubicBezTo>
                  <a:cubicBezTo>
                    <a:pt x="535" y="666"/>
                    <a:pt x="535" y="666"/>
                    <a:pt x="535" y="666"/>
                  </a:cubicBezTo>
                  <a:cubicBezTo>
                    <a:pt x="535" y="665"/>
                    <a:pt x="535" y="665"/>
                    <a:pt x="535" y="665"/>
                  </a:cubicBezTo>
                  <a:cubicBezTo>
                    <a:pt x="536" y="664"/>
                    <a:pt x="536" y="664"/>
                    <a:pt x="536" y="664"/>
                  </a:cubicBezTo>
                  <a:cubicBezTo>
                    <a:pt x="548" y="657"/>
                    <a:pt x="548" y="657"/>
                    <a:pt x="548" y="657"/>
                  </a:cubicBezTo>
                  <a:cubicBezTo>
                    <a:pt x="545" y="630"/>
                    <a:pt x="545" y="630"/>
                    <a:pt x="545" y="630"/>
                  </a:cubicBezTo>
                  <a:cubicBezTo>
                    <a:pt x="545" y="628"/>
                    <a:pt x="545" y="628"/>
                    <a:pt x="545" y="628"/>
                  </a:cubicBezTo>
                  <a:cubicBezTo>
                    <a:pt x="545" y="627"/>
                    <a:pt x="545" y="627"/>
                    <a:pt x="545" y="627"/>
                  </a:cubicBezTo>
                  <a:cubicBezTo>
                    <a:pt x="545" y="627"/>
                    <a:pt x="545" y="627"/>
                    <a:pt x="545" y="627"/>
                  </a:cubicBezTo>
                  <a:cubicBezTo>
                    <a:pt x="560" y="598"/>
                    <a:pt x="560" y="598"/>
                    <a:pt x="560" y="598"/>
                  </a:cubicBezTo>
                  <a:cubicBezTo>
                    <a:pt x="574" y="592"/>
                    <a:pt x="574" y="592"/>
                    <a:pt x="574" y="592"/>
                  </a:cubicBezTo>
                  <a:cubicBezTo>
                    <a:pt x="568" y="565"/>
                    <a:pt x="568" y="565"/>
                    <a:pt x="568" y="565"/>
                  </a:cubicBezTo>
                  <a:cubicBezTo>
                    <a:pt x="583" y="565"/>
                    <a:pt x="583" y="565"/>
                    <a:pt x="583" y="565"/>
                  </a:cubicBezTo>
                  <a:cubicBezTo>
                    <a:pt x="582" y="552"/>
                    <a:pt x="582" y="552"/>
                    <a:pt x="582" y="552"/>
                  </a:cubicBezTo>
                  <a:cubicBezTo>
                    <a:pt x="574" y="526"/>
                    <a:pt x="574" y="526"/>
                    <a:pt x="574" y="526"/>
                  </a:cubicBezTo>
                  <a:cubicBezTo>
                    <a:pt x="574" y="526"/>
                    <a:pt x="574" y="526"/>
                    <a:pt x="574" y="526"/>
                  </a:cubicBezTo>
                  <a:cubicBezTo>
                    <a:pt x="574" y="525"/>
                    <a:pt x="574" y="525"/>
                    <a:pt x="574" y="525"/>
                  </a:cubicBezTo>
                  <a:cubicBezTo>
                    <a:pt x="576" y="506"/>
                    <a:pt x="576" y="506"/>
                    <a:pt x="576" y="506"/>
                  </a:cubicBezTo>
                  <a:cubicBezTo>
                    <a:pt x="576" y="503"/>
                    <a:pt x="576" y="503"/>
                    <a:pt x="576" y="503"/>
                  </a:cubicBezTo>
                  <a:cubicBezTo>
                    <a:pt x="578" y="502"/>
                    <a:pt x="578" y="502"/>
                    <a:pt x="578" y="502"/>
                  </a:cubicBezTo>
                  <a:cubicBezTo>
                    <a:pt x="588" y="490"/>
                    <a:pt x="588" y="490"/>
                    <a:pt x="588" y="490"/>
                  </a:cubicBezTo>
                  <a:cubicBezTo>
                    <a:pt x="590" y="488"/>
                    <a:pt x="590" y="488"/>
                    <a:pt x="590" y="488"/>
                  </a:cubicBezTo>
                  <a:cubicBezTo>
                    <a:pt x="593" y="488"/>
                    <a:pt x="593" y="488"/>
                    <a:pt x="593" y="488"/>
                  </a:cubicBezTo>
                  <a:cubicBezTo>
                    <a:pt x="619" y="493"/>
                    <a:pt x="619" y="493"/>
                    <a:pt x="619" y="493"/>
                  </a:cubicBezTo>
                  <a:cubicBezTo>
                    <a:pt x="620" y="493"/>
                    <a:pt x="620" y="493"/>
                    <a:pt x="620" y="493"/>
                  </a:cubicBezTo>
                  <a:cubicBezTo>
                    <a:pt x="641" y="499"/>
                    <a:pt x="641" y="499"/>
                    <a:pt x="641" y="499"/>
                  </a:cubicBezTo>
                  <a:cubicBezTo>
                    <a:pt x="659" y="493"/>
                    <a:pt x="659" y="493"/>
                    <a:pt x="659" y="493"/>
                  </a:cubicBezTo>
                  <a:cubicBezTo>
                    <a:pt x="670" y="514"/>
                    <a:pt x="670" y="514"/>
                    <a:pt x="670" y="514"/>
                  </a:cubicBezTo>
                  <a:cubicBezTo>
                    <a:pt x="670" y="515"/>
                    <a:pt x="670" y="515"/>
                    <a:pt x="670" y="515"/>
                  </a:cubicBezTo>
                  <a:cubicBezTo>
                    <a:pt x="670" y="530"/>
                    <a:pt x="670" y="530"/>
                    <a:pt x="670" y="530"/>
                  </a:cubicBezTo>
                  <a:cubicBezTo>
                    <a:pt x="673" y="545"/>
                    <a:pt x="673" y="545"/>
                    <a:pt x="673" y="545"/>
                  </a:cubicBezTo>
                  <a:cubicBezTo>
                    <a:pt x="675" y="550"/>
                    <a:pt x="679" y="554"/>
                    <a:pt x="683" y="555"/>
                  </a:cubicBezTo>
                  <a:cubicBezTo>
                    <a:pt x="685" y="555"/>
                    <a:pt x="685" y="555"/>
                    <a:pt x="685" y="555"/>
                  </a:cubicBezTo>
                  <a:cubicBezTo>
                    <a:pt x="694" y="557"/>
                    <a:pt x="698" y="561"/>
                    <a:pt x="699" y="567"/>
                  </a:cubicBezTo>
                  <a:cubicBezTo>
                    <a:pt x="700" y="572"/>
                    <a:pt x="704" y="578"/>
                    <a:pt x="711" y="586"/>
                  </a:cubicBezTo>
                  <a:cubicBezTo>
                    <a:pt x="720" y="599"/>
                    <a:pt x="720" y="599"/>
                    <a:pt x="720" y="599"/>
                  </a:cubicBezTo>
                  <a:cubicBezTo>
                    <a:pt x="720" y="599"/>
                    <a:pt x="720" y="599"/>
                    <a:pt x="720" y="599"/>
                  </a:cubicBezTo>
                  <a:cubicBezTo>
                    <a:pt x="720" y="600"/>
                    <a:pt x="720" y="600"/>
                    <a:pt x="720" y="600"/>
                  </a:cubicBezTo>
                  <a:cubicBezTo>
                    <a:pt x="725" y="610"/>
                    <a:pt x="725" y="610"/>
                    <a:pt x="725" y="610"/>
                  </a:cubicBezTo>
                  <a:cubicBezTo>
                    <a:pt x="734" y="609"/>
                    <a:pt x="734" y="609"/>
                    <a:pt x="734" y="609"/>
                  </a:cubicBezTo>
                  <a:cubicBezTo>
                    <a:pt x="750" y="595"/>
                    <a:pt x="750" y="595"/>
                    <a:pt x="750" y="595"/>
                  </a:cubicBezTo>
                  <a:cubicBezTo>
                    <a:pt x="761" y="617"/>
                    <a:pt x="761" y="617"/>
                    <a:pt x="761" y="617"/>
                  </a:cubicBezTo>
                  <a:cubicBezTo>
                    <a:pt x="782" y="624"/>
                    <a:pt x="782" y="624"/>
                    <a:pt x="782" y="624"/>
                  </a:cubicBezTo>
                  <a:cubicBezTo>
                    <a:pt x="783" y="624"/>
                    <a:pt x="783" y="624"/>
                    <a:pt x="783" y="624"/>
                  </a:cubicBezTo>
                  <a:cubicBezTo>
                    <a:pt x="784" y="625"/>
                    <a:pt x="784" y="625"/>
                    <a:pt x="784" y="625"/>
                  </a:cubicBezTo>
                  <a:cubicBezTo>
                    <a:pt x="795" y="644"/>
                    <a:pt x="795" y="644"/>
                    <a:pt x="795" y="644"/>
                  </a:cubicBezTo>
                  <a:cubicBezTo>
                    <a:pt x="799" y="647"/>
                    <a:pt x="799" y="647"/>
                    <a:pt x="799" y="647"/>
                  </a:cubicBezTo>
                  <a:cubicBezTo>
                    <a:pt x="800" y="628"/>
                    <a:pt x="800" y="628"/>
                    <a:pt x="800" y="628"/>
                  </a:cubicBezTo>
                  <a:cubicBezTo>
                    <a:pt x="800" y="627"/>
                    <a:pt x="800" y="627"/>
                    <a:pt x="800" y="627"/>
                  </a:cubicBezTo>
                  <a:cubicBezTo>
                    <a:pt x="800" y="625"/>
                    <a:pt x="800" y="625"/>
                    <a:pt x="800" y="625"/>
                  </a:cubicBezTo>
                  <a:cubicBezTo>
                    <a:pt x="843" y="624"/>
                    <a:pt x="843" y="624"/>
                    <a:pt x="843" y="624"/>
                  </a:cubicBezTo>
                  <a:cubicBezTo>
                    <a:pt x="844" y="620"/>
                    <a:pt x="844" y="620"/>
                    <a:pt x="844" y="620"/>
                  </a:cubicBezTo>
                  <a:cubicBezTo>
                    <a:pt x="845" y="618"/>
                    <a:pt x="845" y="614"/>
                    <a:pt x="843" y="611"/>
                  </a:cubicBezTo>
                  <a:cubicBezTo>
                    <a:pt x="840" y="605"/>
                    <a:pt x="839" y="601"/>
                    <a:pt x="838" y="594"/>
                  </a:cubicBezTo>
                  <a:cubicBezTo>
                    <a:pt x="837" y="586"/>
                    <a:pt x="838" y="580"/>
                    <a:pt x="840" y="578"/>
                  </a:cubicBezTo>
                  <a:cubicBezTo>
                    <a:pt x="843" y="575"/>
                    <a:pt x="845" y="575"/>
                    <a:pt x="850" y="575"/>
                  </a:cubicBezTo>
                  <a:cubicBezTo>
                    <a:pt x="867" y="581"/>
                    <a:pt x="867" y="581"/>
                    <a:pt x="867" y="581"/>
                  </a:cubicBezTo>
                  <a:cubicBezTo>
                    <a:pt x="869" y="569"/>
                    <a:pt x="869" y="569"/>
                    <a:pt x="869" y="569"/>
                  </a:cubicBezTo>
                  <a:cubicBezTo>
                    <a:pt x="837" y="554"/>
                    <a:pt x="837" y="554"/>
                    <a:pt x="837" y="554"/>
                  </a:cubicBezTo>
                  <a:cubicBezTo>
                    <a:pt x="835" y="554"/>
                    <a:pt x="835" y="554"/>
                    <a:pt x="835" y="554"/>
                  </a:cubicBezTo>
                  <a:cubicBezTo>
                    <a:pt x="834" y="552"/>
                    <a:pt x="834" y="552"/>
                    <a:pt x="834" y="552"/>
                  </a:cubicBezTo>
                  <a:cubicBezTo>
                    <a:pt x="834" y="551"/>
                    <a:pt x="834" y="551"/>
                    <a:pt x="834" y="551"/>
                  </a:cubicBezTo>
                  <a:cubicBezTo>
                    <a:pt x="834" y="550"/>
                    <a:pt x="834" y="550"/>
                    <a:pt x="834" y="550"/>
                  </a:cubicBezTo>
                  <a:cubicBezTo>
                    <a:pt x="829" y="512"/>
                    <a:pt x="829" y="512"/>
                    <a:pt x="829" y="512"/>
                  </a:cubicBezTo>
                  <a:cubicBezTo>
                    <a:pt x="830" y="488"/>
                    <a:pt x="830" y="488"/>
                    <a:pt x="830" y="488"/>
                  </a:cubicBezTo>
                  <a:cubicBezTo>
                    <a:pt x="830" y="485"/>
                    <a:pt x="830" y="485"/>
                    <a:pt x="830" y="485"/>
                  </a:cubicBezTo>
                  <a:cubicBezTo>
                    <a:pt x="830" y="483"/>
                    <a:pt x="830" y="483"/>
                    <a:pt x="830" y="483"/>
                  </a:cubicBezTo>
                  <a:cubicBezTo>
                    <a:pt x="883" y="490"/>
                    <a:pt x="883" y="490"/>
                    <a:pt x="883" y="490"/>
                  </a:cubicBezTo>
                  <a:cubicBezTo>
                    <a:pt x="897" y="477"/>
                    <a:pt x="897" y="477"/>
                    <a:pt x="897" y="477"/>
                  </a:cubicBezTo>
                  <a:cubicBezTo>
                    <a:pt x="900" y="472"/>
                    <a:pt x="899" y="469"/>
                    <a:pt x="897" y="468"/>
                  </a:cubicBezTo>
                  <a:cubicBezTo>
                    <a:pt x="883" y="463"/>
                    <a:pt x="876" y="457"/>
                    <a:pt x="876" y="451"/>
                  </a:cubicBezTo>
                  <a:cubicBezTo>
                    <a:pt x="876" y="448"/>
                    <a:pt x="877" y="445"/>
                    <a:pt x="882" y="443"/>
                  </a:cubicBezTo>
                  <a:cubicBezTo>
                    <a:pt x="904" y="421"/>
                    <a:pt x="904" y="421"/>
                    <a:pt x="904" y="421"/>
                  </a:cubicBezTo>
                  <a:cubicBezTo>
                    <a:pt x="928" y="420"/>
                    <a:pt x="928" y="420"/>
                    <a:pt x="928" y="420"/>
                  </a:cubicBezTo>
                  <a:cubicBezTo>
                    <a:pt x="941" y="398"/>
                    <a:pt x="941" y="398"/>
                    <a:pt x="941" y="398"/>
                  </a:cubicBezTo>
                  <a:cubicBezTo>
                    <a:pt x="941" y="378"/>
                    <a:pt x="941" y="378"/>
                    <a:pt x="941" y="378"/>
                  </a:cubicBezTo>
                  <a:cubicBezTo>
                    <a:pt x="959" y="374"/>
                    <a:pt x="959" y="374"/>
                    <a:pt x="959" y="374"/>
                  </a:cubicBezTo>
                  <a:cubicBezTo>
                    <a:pt x="964" y="360"/>
                    <a:pt x="967" y="352"/>
                    <a:pt x="969" y="349"/>
                  </a:cubicBezTo>
                  <a:cubicBezTo>
                    <a:pt x="977" y="333"/>
                    <a:pt x="977" y="333"/>
                    <a:pt x="977" y="333"/>
                  </a:cubicBezTo>
                  <a:cubicBezTo>
                    <a:pt x="963" y="309"/>
                    <a:pt x="963" y="309"/>
                    <a:pt x="963" y="309"/>
                  </a:cubicBezTo>
                  <a:cubicBezTo>
                    <a:pt x="963" y="308"/>
                    <a:pt x="963" y="308"/>
                    <a:pt x="963" y="308"/>
                  </a:cubicBezTo>
                  <a:cubicBezTo>
                    <a:pt x="963" y="308"/>
                    <a:pt x="963" y="308"/>
                    <a:pt x="963" y="308"/>
                  </a:cubicBezTo>
                  <a:cubicBezTo>
                    <a:pt x="963" y="307"/>
                    <a:pt x="963" y="307"/>
                    <a:pt x="963" y="307"/>
                  </a:cubicBezTo>
                  <a:cubicBezTo>
                    <a:pt x="954" y="274"/>
                    <a:pt x="954" y="274"/>
                    <a:pt x="954" y="274"/>
                  </a:cubicBezTo>
                  <a:cubicBezTo>
                    <a:pt x="954" y="273"/>
                    <a:pt x="954" y="273"/>
                    <a:pt x="954" y="273"/>
                  </a:cubicBezTo>
                  <a:cubicBezTo>
                    <a:pt x="949" y="240"/>
                    <a:pt x="949" y="240"/>
                    <a:pt x="949" y="240"/>
                  </a:cubicBezTo>
                  <a:cubicBezTo>
                    <a:pt x="937" y="220"/>
                    <a:pt x="937" y="220"/>
                    <a:pt x="937" y="220"/>
                  </a:cubicBezTo>
                  <a:cubicBezTo>
                    <a:pt x="920" y="203"/>
                    <a:pt x="920" y="203"/>
                    <a:pt x="920" y="203"/>
                  </a:cubicBezTo>
                  <a:cubicBezTo>
                    <a:pt x="920" y="202"/>
                    <a:pt x="920" y="202"/>
                    <a:pt x="920" y="202"/>
                  </a:cubicBezTo>
                  <a:cubicBezTo>
                    <a:pt x="920" y="201"/>
                    <a:pt x="920" y="201"/>
                    <a:pt x="920" y="201"/>
                  </a:cubicBezTo>
                  <a:cubicBezTo>
                    <a:pt x="919" y="200"/>
                    <a:pt x="919" y="200"/>
                    <a:pt x="919" y="200"/>
                  </a:cubicBezTo>
                  <a:cubicBezTo>
                    <a:pt x="918" y="182"/>
                    <a:pt x="918" y="182"/>
                    <a:pt x="918" y="182"/>
                  </a:cubicBezTo>
                  <a:cubicBezTo>
                    <a:pt x="886" y="191"/>
                    <a:pt x="886" y="191"/>
                    <a:pt x="886" y="191"/>
                  </a:cubicBezTo>
                  <a:cubicBezTo>
                    <a:pt x="885" y="191"/>
                    <a:pt x="885" y="191"/>
                    <a:pt x="885" y="191"/>
                  </a:cubicBezTo>
                  <a:cubicBezTo>
                    <a:pt x="871" y="174"/>
                    <a:pt x="871" y="174"/>
                    <a:pt x="871" y="174"/>
                  </a:cubicBezTo>
                  <a:cubicBezTo>
                    <a:pt x="827" y="141"/>
                    <a:pt x="827" y="141"/>
                    <a:pt x="827" y="141"/>
                  </a:cubicBezTo>
                  <a:cubicBezTo>
                    <a:pt x="826" y="141"/>
                    <a:pt x="826" y="141"/>
                    <a:pt x="826" y="141"/>
                  </a:cubicBezTo>
                  <a:cubicBezTo>
                    <a:pt x="810" y="120"/>
                    <a:pt x="810" y="120"/>
                    <a:pt x="810" y="120"/>
                  </a:cubicBezTo>
                  <a:cubicBezTo>
                    <a:pt x="799" y="113"/>
                    <a:pt x="799" y="113"/>
                    <a:pt x="799" y="113"/>
                  </a:cubicBezTo>
                  <a:cubicBezTo>
                    <a:pt x="793" y="124"/>
                    <a:pt x="793" y="124"/>
                    <a:pt x="793" y="124"/>
                  </a:cubicBezTo>
                  <a:cubicBezTo>
                    <a:pt x="793" y="126"/>
                    <a:pt x="793" y="126"/>
                    <a:pt x="793" y="126"/>
                  </a:cubicBezTo>
                  <a:cubicBezTo>
                    <a:pt x="792" y="127"/>
                    <a:pt x="792" y="127"/>
                    <a:pt x="792" y="127"/>
                  </a:cubicBezTo>
                  <a:cubicBezTo>
                    <a:pt x="791" y="127"/>
                    <a:pt x="791" y="127"/>
                    <a:pt x="791" y="127"/>
                  </a:cubicBezTo>
                  <a:cubicBezTo>
                    <a:pt x="789" y="127"/>
                    <a:pt x="789" y="127"/>
                    <a:pt x="789" y="127"/>
                  </a:cubicBezTo>
                  <a:cubicBezTo>
                    <a:pt x="775" y="128"/>
                    <a:pt x="775" y="128"/>
                    <a:pt x="775" y="128"/>
                  </a:cubicBezTo>
                  <a:cubicBezTo>
                    <a:pt x="773" y="129"/>
                    <a:pt x="773" y="129"/>
                    <a:pt x="773" y="129"/>
                  </a:cubicBezTo>
                  <a:cubicBezTo>
                    <a:pt x="773" y="129"/>
                    <a:pt x="773" y="129"/>
                    <a:pt x="773" y="129"/>
                  </a:cubicBezTo>
                  <a:cubicBezTo>
                    <a:pt x="741" y="94"/>
                    <a:pt x="741" y="94"/>
                    <a:pt x="741" y="94"/>
                  </a:cubicBezTo>
                  <a:cubicBezTo>
                    <a:pt x="734" y="91"/>
                    <a:pt x="727" y="85"/>
                    <a:pt x="718" y="75"/>
                  </a:cubicBezTo>
                  <a:cubicBezTo>
                    <a:pt x="703" y="64"/>
                    <a:pt x="703" y="64"/>
                    <a:pt x="703" y="64"/>
                  </a:cubicBezTo>
                  <a:cubicBezTo>
                    <a:pt x="702" y="63"/>
                    <a:pt x="702" y="63"/>
                    <a:pt x="702" y="63"/>
                  </a:cubicBezTo>
                  <a:cubicBezTo>
                    <a:pt x="686" y="54"/>
                    <a:pt x="686" y="54"/>
                    <a:pt x="686" y="54"/>
                  </a:cubicBezTo>
                  <a:cubicBezTo>
                    <a:pt x="676" y="62"/>
                    <a:pt x="676" y="62"/>
                    <a:pt x="676" y="62"/>
                  </a:cubicBezTo>
                  <a:cubicBezTo>
                    <a:pt x="675" y="63"/>
                    <a:pt x="675" y="63"/>
                    <a:pt x="675" y="63"/>
                  </a:cubicBezTo>
                  <a:cubicBezTo>
                    <a:pt x="674" y="62"/>
                    <a:pt x="674" y="62"/>
                    <a:pt x="674" y="62"/>
                  </a:cubicBezTo>
                  <a:cubicBezTo>
                    <a:pt x="673" y="62"/>
                    <a:pt x="673" y="62"/>
                    <a:pt x="673" y="62"/>
                  </a:cubicBezTo>
                  <a:cubicBezTo>
                    <a:pt x="665" y="61"/>
                    <a:pt x="665" y="61"/>
                    <a:pt x="665" y="61"/>
                  </a:cubicBezTo>
                  <a:cubicBezTo>
                    <a:pt x="655" y="65"/>
                    <a:pt x="655" y="65"/>
                    <a:pt x="655" y="65"/>
                  </a:cubicBezTo>
                  <a:cubicBezTo>
                    <a:pt x="654" y="66"/>
                    <a:pt x="654" y="66"/>
                    <a:pt x="654" y="66"/>
                  </a:cubicBezTo>
                  <a:cubicBezTo>
                    <a:pt x="653" y="67"/>
                    <a:pt x="653" y="67"/>
                    <a:pt x="653" y="67"/>
                  </a:cubicBezTo>
                  <a:cubicBezTo>
                    <a:pt x="652" y="67"/>
                    <a:pt x="652" y="67"/>
                    <a:pt x="652" y="67"/>
                  </a:cubicBezTo>
                  <a:cubicBezTo>
                    <a:pt x="639" y="69"/>
                    <a:pt x="639" y="69"/>
                    <a:pt x="639" y="69"/>
                  </a:cubicBezTo>
                  <a:cubicBezTo>
                    <a:pt x="620" y="59"/>
                    <a:pt x="602" y="48"/>
                    <a:pt x="583" y="36"/>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xmlns="" id="{8B6008F7-7D84-47D2-8E9C-84883C92E68F}"/>
                </a:ext>
              </a:extLst>
            </p:cNvPr>
            <p:cNvSpPr>
              <a:spLocks/>
            </p:cNvSpPr>
            <p:nvPr/>
          </p:nvSpPr>
          <p:spPr bwMode="auto">
            <a:xfrm>
              <a:off x="-6244192" y="-1224290"/>
              <a:ext cx="1789113" cy="1570038"/>
            </a:xfrm>
            <a:custGeom>
              <a:avLst/>
              <a:gdLst>
                <a:gd name="T0" fmla="*/ 24 w 846"/>
                <a:gd name="T1" fmla="*/ 34 h 742"/>
                <a:gd name="T2" fmla="*/ 21 w 846"/>
                <a:gd name="T3" fmla="*/ 84 h 742"/>
                <a:gd name="T4" fmla="*/ 11 w 846"/>
                <a:gd name="T5" fmla="*/ 137 h 742"/>
                <a:gd name="T6" fmla="*/ 47 w 846"/>
                <a:gd name="T7" fmla="*/ 166 h 742"/>
                <a:gd name="T8" fmla="*/ 85 w 846"/>
                <a:gd name="T9" fmla="*/ 233 h 742"/>
                <a:gd name="T10" fmla="*/ 89 w 846"/>
                <a:gd name="T11" fmla="*/ 294 h 742"/>
                <a:gd name="T12" fmla="*/ 109 w 846"/>
                <a:gd name="T13" fmla="*/ 344 h 742"/>
                <a:gd name="T14" fmla="*/ 120 w 846"/>
                <a:gd name="T15" fmla="*/ 420 h 742"/>
                <a:gd name="T16" fmla="*/ 113 w 846"/>
                <a:gd name="T17" fmla="*/ 525 h 742"/>
                <a:gd name="T18" fmla="*/ 133 w 846"/>
                <a:gd name="T19" fmla="*/ 555 h 742"/>
                <a:gd name="T20" fmla="*/ 150 w 846"/>
                <a:gd name="T21" fmla="*/ 512 h 742"/>
                <a:gd name="T22" fmla="*/ 187 w 846"/>
                <a:gd name="T23" fmla="*/ 530 h 742"/>
                <a:gd name="T24" fmla="*/ 206 w 846"/>
                <a:gd name="T25" fmla="*/ 570 h 742"/>
                <a:gd name="T26" fmla="*/ 245 w 846"/>
                <a:gd name="T27" fmla="*/ 574 h 742"/>
                <a:gd name="T28" fmla="*/ 288 w 846"/>
                <a:gd name="T29" fmla="*/ 671 h 742"/>
                <a:gd name="T30" fmla="*/ 295 w 846"/>
                <a:gd name="T31" fmla="*/ 719 h 742"/>
                <a:gd name="T32" fmla="*/ 316 w 846"/>
                <a:gd name="T33" fmla="*/ 741 h 742"/>
                <a:gd name="T34" fmla="*/ 368 w 846"/>
                <a:gd name="T35" fmla="*/ 705 h 742"/>
                <a:gd name="T36" fmla="*/ 395 w 846"/>
                <a:gd name="T37" fmla="*/ 645 h 742"/>
                <a:gd name="T38" fmla="*/ 418 w 846"/>
                <a:gd name="T39" fmla="*/ 613 h 742"/>
                <a:gd name="T40" fmla="*/ 449 w 846"/>
                <a:gd name="T41" fmla="*/ 566 h 742"/>
                <a:gd name="T42" fmla="*/ 470 w 846"/>
                <a:gd name="T43" fmla="*/ 525 h 742"/>
                <a:gd name="T44" fmla="*/ 531 w 846"/>
                <a:gd name="T45" fmla="*/ 543 h 742"/>
                <a:gd name="T46" fmla="*/ 552 w 846"/>
                <a:gd name="T47" fmla="*/ 568 h 742"/>
                <a:gd name="T48" fmla="*/ 577 w 846"/>
                <a:gd name="T49" fmla="*/ 560 h 742"/>
                <a:gd name="T50" fmla="*/ 615 w 846"/>
                <a:gd name="T51" fmla="*/ 599 h 742"/>
                <a:gd name="T52" fmla="*/ 662 w 846"/>
                <a:gd name="T53" fmla="*/ 561 h 742"/>
                <a:gd name="T54" fmla="*/ 635 w 846"/>
                <a:gd name="T55" fmla="*/ 550 h 742"/>
                <a:gd name="T56" fmla="*/ 624 w 846"/>
                <a:gd name="T57" fmla="*/ 506 h 742"/>
                <a:gd name="T58" fmla="*/ 662 w 846"/>
                <a:gd name="T59" fmla="*/ 504 h 742"/>
                <a:gd name="T60" fmla="*/ 623 w 846"/>
                <a:gd name="T61" fmla="*/ 449 h 742"/>
                <a:gd name="T62" fmla="*/ 613 w 846"/>
                <a:gd name="T63" fmla="*/ 392 h 742"/>
                <a:gd name="T64" fmla="*/ 730 w 846"/>
                <a:gd name="T65" fmla="*/ 344 h 742"/>
                <a:gd name="T66" fmla="*/ 788 w 846"/>
                <a:gd name="T67" fmla="*/ 291 h 742"/>
                <a:gd name="T68" fmla="*/ 801 w 846"/>
                <a:gd name="T69" fmla="*/ 268 h 742"/>
                <a:gd name="T70" fmla="*/ 827 w 846"/>
                <a:gd name="T71" fmla="*/ 206 h 742"/>
                <a:gd name="T72" fmla="*/ 783 w 846"/>
                <a:gd name="T73" fmla="*/ 188 h 742"/>
                <a:gd name="T74" fmla="*/ 759 w 846"/>
                <a:gd name="T75" fmla="*/ 164 h 742"/>
                <a:gd name="T76" fmla="*/ 732 w 846"/>
                <a:gd name="T77" fmla="*/ 175 h 742"/>
                <a:gd name="T78" fmla="*/ 717 w 846"/>
                <a:gd name="T79" fmla="*/ 151 h 742"/>
                <a:gd name="T80" fmla="*/ 692 w 846"/>
                <a:gd name="T81" fmla="*/ 149 h 742"/>
                <a:gd name="T82" fmla="*/ 632 w 846"/>
                <a:gd name="T83" fmla="*/ 139 h 742"/>
                <a:gd name="T84" fmla="*/ 608 w 846"/>
                <a:gd name="T85" fmla="*/ 143 h 742"/>
                <a:gd name="T86" fmla="*/ 528 w 846"/>
                <a:gd name="T87" fmla="*/ 134 h 742"/>
                <a:gd name="T88" fmla="*/ 522 w 846"/>
                <a:gd name="T89" fmla="*/ 93 h 742"/>
                <a:gd name="T90" fmla="*/ 433 w 846"/>
                <a:gd name="T91" fmla="*/ 39 h 742"/>
                <a:gd name="T92" fmla="*/ 392 w 846"/>
                <a:gd name="T93" fmla="*/ 13 h 742"/>
                <a:gd name="T94" fmla="*/ 385 w 846"/>
                <a:gd name="T95" fmla="*/ 74 h 742"/>
                <a:gd name="T96" fmla="*/ 337 w 846"/>
                <a:gd name="T97" fmla="*/ 79 h 742"/>
                <a:gd name="T98" fmla="*/ 315 w 846"/>
                <a:gd name="T99" fmla="*/ 100 h 742"/>
                <a:gd name="T100" fmla="*/ 293 w 846"/>
                <a:gd name="T101" fmla="*/ 133 h 742"/>
                <a:gd name="T102" fmla="*/ 228 w 846"/>
                <a:gd name="T103" fmla="*/ 162 h 742"/>
                <a:gd name="T104" fmla="*/ 187 w 846"/>
                <a:gd name="T105" fmla="*/ 121 h 742"/>
                <a:gd name="T106" fmla="*/ 151 w 846"/>
                <a:gd name="T107" fmla="*/ 113 h 742"/>
                <a:gd name="T108" fmla="*/ 118 w 846"/>
                <a:gd name="T109" fmla="*/ 74 h 742"/>
                <a:gd name="T110" fmla="*/ 82 w 846"/>
                <a:gd name="T111"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6" h="742">
                  <a:moveTo>
                    <a:pt x="79" y="18"/>
                  </a:moveTo>
                  <a:cubicBezTo>
                    <a:pt x="57" y="11"/>
                    <a:pt x="57" y="11"/>
                    <a:pt x="57" y="11"/>
                  </a:cubicBezTo>
                  <a:cubicBezTo>
                    <a:pt x="33" y="8"/>
                    <a:pt x="33" y="8"/>
                    <a:pt x="33" y="8"/>
                  </a:cubicBezTo>
                  <a:cubicBezTo>
                    <a:pt x="26" y="17"/>
                    <a:pt x="26" y="17"/>
                    <a:pt x="26" y="17"/>
                  </a:cubicBezTo>
                  <a:cubicBezTo>
                    <a:pt x="24" y="34"/>
                    <a:pt x="24" y="34"/>
                    <a:pt x="24" y="34"/>
                  </a:cubicBezTo>
                  <a:cubicBezTo>
                    <a:pt x="25" y="34"/>
                    <a:pt x="25" y="34"/>
                    <a:pt x="25" y="34"/>
                  </a:cubicBezTo>
                  <a:cubicBezTo>
                    <a:pt x="32" y="59"/>
                    <a:pt x="32" y="59"/>
                    <a:pt x="32" y="59"/>
                  </a:cubicBezTo>
                  <a:cubicBezTo>
                    <a:pt x="33" y="79"/>
                    <a:pt x="33" y="79"/>
                    <a:pt x="33" y="79"/>
                  </a:cubicBezTo>
                  <a:cubicBezTo>
                    <a:pt x="33" y="84"/>
                    <a:pt x="33" y="84"/>
                    <a:pt x="33" y="84"/>
                  </a:cubicBezTo>
                  <a:cubicBezTo>
                    <a:pt x="21" y="84"/>
                    <a:pt x="21" y="84"/>
                    <a:pt x="21" y="84"/>
                  </a:cubicBezTo>
                  <a:cubicBezTo>
                    <a:pt x="26" y="108"/>
                    <a:pt x="26" y="108"/>
                    <a:pt x="26" y="108"/>
                  </a:cubicBezTo>
                  <a:cubicBezTo>
                    <a:pt x="7" y="114"/>
                    <a:pt x="7" y="114"/>
                    <a:pt x="7" y="114"/>
                  </a:cubicBezTo>
                  <a:cubicBezTo>
                    <a:pt x="0" y="129"/>
                    <a:pt x="0" y="129"/>
                    <a:pt x="0" y="129"/>
                  </a:cubicBezTo>
                  <a:cubicBezTo>
                    <a:pt x="9" y="136"/>
                    <a:pt x="9" y="136"/>
                    <a:pt x="9" y="136"/>
                  </a:cubicBezTo>
                  <a:cubicBezTo>
                    <a:pt x="11" y="137"/>
                    <a:pt x="11" y="137"/>
                    <a:pt x="11" y="137"/>
                  </a:cubicBezTo>
                  <a:cubicBezTo>
                    <a:pt x="11" y="137"/>
                    <a:pt x="11" y="137"/>
                    <a:pt x="11" y="137"/>
                  </a:cubicBezTo>
                  <a:cubicBezTo>
                    <a:pt x="45" y="164"/>
                    <a:pt x="45" y="164"/>
                    <a:pt x="45" y="164"/>
                  </a:cubicBezTo>
                  <a:cubicBezTo>
                    <a:pt x="46" y="165"/>
                    <a:pt x="46" y="165"/>
                    <a:pt x="46" y="165"/>
                  </a:cubicBezTo>
                  <a:cubicBezTo>
                    <a:pt x="47" y="165"/>
                    <a:pt x="47" y="165"/>
                    <a:pt x="47" y="165"/>
                  </a:cubicBezTo>
                  <a:cubicBezTo>
                    <a:pt x="47" y="166"/>
                    <a:pt x="47" y="166"/>
                    <a:pt x="47" y="166"/>
                  </a:cubicBezTo>
                  <a:cubicBezTo>
                    <a:pt x="47" y="167"/>
                    <a:pt x="47" y="167"/>
                    <a:pt x="47" y="167"/>
                  </a:cubicBezTo>
                  <a:cubicBezTo>
                    <a:pt x="52" y="191"/>
                    <a:pt x="52" y="191"/>
                    <a:pt x="52" y="191"/>
                  </a:cubicBezTo>
                  <a:cubicBezTo>
                    <a:pt x="67" y="213"/>
                    <a:pt x="67" y="213"/>
                    <a:pt x="67" y="213"/>
                  </a:cubicBezTo>
                  <a:cubicBezTo>
                    <a:pt x="71" y="219"/>
                    <a:pt x="76" y="225"/>
                    <a:pt x="84" y="233"/>
                  </a:cubicBezTo>
                  <a:cubicBezTo>
                    <a:pt x="85" y="233"/>
                    <a:pt x="85" y="233"/>
                    <a:pt x="85" y="233"/>
                  </a:cubicBezTo>
                  <a:cubicBezTo>
                    <a:pt x="86" y="234"/>
                    <a:pt x="86" y="234"/>
                    <a:pt x="86" y="234"/>
                  </a:cubicBezTo>
                  <a:cubicBezTo>
                    <a:pt x="86" y="235"/>
                    <a:pt x="86" y="235"/>
                    <a:pt x="86" y="235"/>
                  </a:cubicBezTo>
                  <a:cubicBezTo>
                    <a:pt x="85" y="237"/>
                    <a:pt x="85" y="237"/>
                    <a:pt x="85" y="237"/>
                  </a:cubicBezTo>
                  <a:cubicBezTo>
                    <a:pt x="85" y="258"/>
                    <a:pt x="85" y="258"/>
                    <a:pt x="85" y="258"/>
                  </a:cubicBezTo>
                  <a:cubicBezTo>
                    <a:pt x="88" y="264"/>
                    <a:pt x="89" y="276"/>
                    <a:pt x="89" y="294"/>
                  </a:cubicBezTo>
                  <a:cubicBezTo>
                    <a:pt x="98" y="307"/>
                    <a:pt x="102" y="315"/>
                    <a:pt x="102" y="321"/>
                  </a:cubicBezTo>
                  <a:cubicBezTo>
                    <a:pt x="102" y="325"/>
                    <a:pt x="105" y="333"/>
                    <a:pt x="109" y="343"/>
                  </a:cubicBezTo>
                  <a:cubicBezTo>
                    <a:pt x="109" y="343"/>
                    <a:pt x="109" y="343"/>
                    <a:pt x="109" y="343"/>
                  </a:cubicBezTo>
                  <a:cubicBezTo>
                    <a:pt x="109" y="344"/>
                    <a:pt x="109" y="344"/>
                    <a:pt x="109" y="344"/>
                  </a:cubicBezTo>
                  <a:cubicBezTo>
                    <a:pt x="109" y="344"/>
                    <a:pt x="109" y="344"/>
                    <a:pt x="109" y="344"/>
                  </a:cubicBezTo>
                  <a:cubicBezTo>
                    <a:pt x="111" y="358"/>
                    <a:pt x="110" y="369"/>
                    <a:pt x="108" y="379"/>
                  </a:cubicBezTo>
                  <a:cubicBezTo>
                    <a:pt x="105" y="386"/>
                    <a:pt x="109" y="398"/>
                    <a:pt x="119" y="416"/>
                  </a:cubicBezTo>
                  <a:cubicBezTo>
                    <a:pt x="120" y="417"/>
                    <a:pt x="120" y="417"/>
                    <a:pt x="120" y="417"/>
                  </a:cubicBezTo>
                  <a:cubicBezTo>
                    <a:pt x="121" y="418"/>
                    <a:pt x="121" y="418"/>
                    <a:pt x="121" y="418"/>
                  </a:cubicBezTo>
                  <a:cubicBezTo>
                    <a:pt x="120" y="420"/>
                    <a:pt x="120" y="420"/>
                    <a:pt x="120" y="420"/>
                  </a:cubicBezTo>
                  <a:cubicBezTo>
                    <a:pt x="105" y="454"/>
                    <a:pt x="105" y="454"/>
                    <a:pt x="105" y="454"/>
                  </a:cubicBezTo>
                  <a:cubicBezTo>
                    <a:pt x="108" y="462"/>
                    <a:pt x="109" y="468"/>
                    <a:pt x="109" y="471"/>
                  </a:cubicBezTo>
                  <a:cubicBezTo>
                    <a:pt x="105" y="503"/>
                    <a:pt x="105" y="503"/>
                    <a:pt x="105" y="503"/>
                  </a:cubicBezTo>
                  <a:cubicBezTo>
                    <a:pt x="103" y="514"/>
                    <a:pt x="103" y="520"/>
                    <a:pt x="108" y="521"/>
                  </a:cubicBezTo>
                  <a:cubicBezTo>
                    <a:pt x="113" y="525"/>
                    <a:pt x="113" y="525"/>
                    <a:pt x="113" y="525"/>
                  </a:cubicBezTo>
                  <a:cubicBezTo>
                    <a:pt x="122" y="529"/>
                    <a:pt x="125" y="534"/>
                    <a:pt x="125" y="539"/>
                  </a:cubicBezTo>
                  <a:cubicBezTo>
                    <a:pt x="124" y="555"/>
                    <a:pt x="124" y="555"/>
                    <a:pt x="124" y="555"/>
                  </a:cubicBezTo>
                  <a:cubicBezTo>
                    <a:pt x="129" y="557"/>
                    <a:pt x="129" y="557"/>
                    <a:pt x="129" y="557"/>
                  </a:cubicBezTo>
                  <a:cubicBezTo>
                    <a:pt x="130" y="558"/>
                    <a:pt x="130" y="558"/>
                    <a:pt x="130" y="558"/>
                  </a:cubicBezTo>
                  <a:cubicBezTo>
                    <a:pt x="133" y="555"/>
                    <a:pt x="133" y="555"/>
                    <a:pt x="133" y="555"/>
                  </a:cubicBezTo>
                  <a:cubicBezTo>
                    <a:pt x="136" y="552"/>
                    <a:pt x="138" y="548"/>
                    <a:pt x="139" y="544"/>
                  </a:cubicBezTo>
                  <a:cubicBezTo>
                    <a:pt x="141" y="541"/>
                    <a:pt x="141" y="541"/>
                    <a:pt x="141" y="541"/>
                  </a:cubicBezTo>
                  <a:cubicBezTo>
                    <a:pt x="142" y="539"/>
                    <a:pt x="142" y="539"/>
                    <a:pt x="142" y="539"/>
                  </a:cubicBezTo>
                  <a:cubicBezTo>
                    <a:pt x="146" y="537"/>
                    <a:pt x="148" y="534"/>
                    <a:pt x="151" y="530"/>
                  </a:cubicBezTo>
                  <a:cubicBezTo>
                    <a:pt x="152" y="524"/>
                    <a:pt x="152" y="519"/>
                    <a:pt x="150" y="512"/>
                  </a:cubicBezTo>
                  <a:cubicBezTo>
                    <a:pt x="148" y="507"/>
                    <a:pt x="148" y="507"/>
                    <a:pt x="148" y="507"/>
                  </a:cubicBezTo>
                  <a:cubicBezTo>
                    <a:pt x="153" y="506"/>
                    <a:pt x="153" y="506"/>
                    <a:pt x="153" y="506"/>
                  </a:cubicBezTo>
                  <a:cubicBezTo>
                    <a:pt x="168" y="502"/>
                    <a:pt x="177" y="503"/>
                    <a:pt x="180" y="510"/>
                  </a:cubicBezTo>
                  <a:cubicBezTo>
                    <a:pt x="187" y="529"/>
                    <a:pt x="187" y="529"/>
                    <a:pt x="187" y="529"/>
                  </a:cubicBezTo>
                  <a:cubicBezTo>
                    <a:pt x="187" y="530"/>
                    <a:pt x="187" y="530"/>
                    <a:pt x="187" y="530"/>
                  </a:cubicBezTo>
                  <a:cubicBezTo>
                    <a:pt x="187" y="531"/>
                    <a:pt x="187" y="531"/>
                    <a:pt x="187" y="531"/>
                  </a:cubicBezTo>
                  <a:cubicBezTo>
                    <a:pt x="191" y="563"/>
                    <a:pt x="191" y="563"/>
                    <a:pt x="191" y="563"/>
                  </a:cubicBezTo>
                  <a:cubicBezTo>
                    <a:pt x="204" y="570"/>
                    <a:pt x="204" y="570"/>
                    <a:pt x="204" y="570"/>
                  </a:cubicBezTo>
                  <a:cubicBezTo>
                    <a:pt x="205" y="570"/>
                    <a:pt x="205" y="570"/>
                    <a:pt x="205" y="570"/>
                  </a:cubicBezTo>
                  <a:cubicBezTo>
                    <a:pt x="206" y="570"/>
                    <a:pt x="206" y="570"/>
                    <a:pt x="206" y="570"/>
                  </a:cubicBezTo>
                  <a:cubicBezTo>
                    <a:pt x="213" y="576"/>
                    <a:pt x="213" y="576"/>
                    <a:pt x="213" y="576"/>
                  </a:cubicBezTo>
                  <a:cubicBezTo>
                    <a:pt x="221" y="568"/>
                    <a:pt x="221" y="568"/>
                    <a:pt x="221" y="568"/>
                  </a:cubicBezTo>
                  <a:cubicBezTo>
                    <a:pt x="230" y="561"/>
                    <a:pt x="230" y="561"/>
                    <a:pt x="230" y="561"/>
                  </a:cubicBezTo>
                  <a:cubicBezTo>
                    <a:pt x="233" y="561"/>
                    <a:pt x="233" y="561"/>
                    <a:pt x="233" y="561"/>
                  </a:cubicBezTo>
                  <a:cubicBezTo>
                    <a:pt x="239" y="563"/>
                    <a:pt x="243" y="568"/>
                    <a:pt x="245" y="574"/>
                  </a:cubicBezTo>
                  <a:cubicBezTo>
                    <a:pt x="249" y="599"/>
                    <a:pt x="249" y="599"/>
                    <a:pt x="249" y="599"/>
                  </a:cubicBezTo>
                  <a:cubicBezTo>
                    <a:pt x="250" y="603"/>
                    <a:pt x="250" y="603"/>
                    <a:pt x="250" y="603"/>
                  </a:cubicBezTo>
                  <a:cubicBezTo>
                    <a:pt x="276" y="659"/>
                    <a:pt x="276" y="659"/>
                    <a:pt x="276" y="659"/>
                  </a:cubicBezTo>
                  <a:cubicBezTo>
                    <a:pt x="287" y="670"/>
                    <a:pt x="287" y="670"/>
                    <a:pt x="287" y="670"/>
                  </a:cubicBezTo>
                  <a:cubicBezTo>
                    <a:pt x="288" y="671"/>
                    <a:pt x="288" y="671"/>
                    <a:pt x="288" y="671"/>
                  </a:cubicBezTo>
                  <a:cubicBezTo>
                    <a:pt x="288" y="672"/>
                    <a:pt x="288" y="672"/>
                    <a:pt x="288" y="672"/>
                  </a:cubicBezTo>
                  <a:cubicBezTo>
                    <a:pt x="292" y="695"/>
                    <a:pt x="292" y="695"/>
                    <a:pt x="292" y="695"/>
                  </a:cubicBezTo>
                  <a:cubicBezTo>
                    <a:pt x="292" y="695"/>
                    <a:pt x="292" y="695"/>
                    <a:pt x="292" y="695"/>
                  </a:cubicBezTo>
                  <a:cubicBezTo>
                    <a:pt x="294" y="717"/>
                    <a:pt x="294" y="717"/>
                    <a:pt x="294" y="717"/>
                  </a:cubicBezTo>
                  <a:cubicBezTo>
                    <a:pt x="295" y="719"/>
                    <a:pt x="295" y="719"/>
                    <a:pt x="295" y="719"/>
                  </a:cubicBezTo>
                  <a:cubicBezTo>
                    <a:pt x="302" y="709"/>
                    <a:pt x="308" y="704"/>
                    <a:pt x="312" y="706"/>
                  </a:cubicBezTo>
                  <a:cubicBezTo>
                    <a:pt x="315" y="707"/>
                    <a:pt x="316" y="709"/>
                    <a:pt x="316" y="713"/>
                  </a:cubicBezTo>
                  <a:cubicBezTo>
                    <a:pt x="316" y="719"/>
                    <a:pt x="316" y="719"/>
                    <a:pt x="316" y="719"/>
                  </a:cubicBezTo>
                  <a:cubicBezTo>
                    <a:pt x="316" y="736"/>
                    <a:pt x="316" y="736"/>
                    <a:pt x="316" y="736"/>
                  </a:cubicBezTo>
                  <a:cubicBezTo>
                    <a:pt x="316" y="741"/>
                    <a:pt x="316" y="741"/>
                    <a:pt x="316" y="741"/>
                  </a:cubicBezTo>
                  <a:cubicBezTo>
                    <a:pt x="321" y="742"/>
                    <a:pt x="325" y="741"/>
                    <a:pt x="326" y="738"/>
                  </a:cubicBezTo>
                  <a:cubicBezTo>
                    <a:pt x="336" y="725"/>
                    <a:pt x="336" y="725"/>
                    <a:pt x="336" y="725"/>
                  </a:cubicBezTo>
                  <a:cubicBezTo>
                    <a:pt x="346" y="714"/>
                    <a:pt x="346" y="714"/>
                    <a:pt x="346" y="714"/>
                  </a:cubicBezTo>
                  <a:cubicBezTo>
                    <a:pt x="353" y="709"/>
                    <a:pt x="360" y="705"/>
                    <a:pt x="367" y="705"/>
                  </a:cubicBezTo>
                  <a:cubicBezTo>
                    <a:pt x="368" y="705"/>
                    <a:pt x="368" y="705"/>
                    <a:pt x="368" y="705"/>
                  </a:cubicBezTo>
                  <a:cubicBezTo>
                    <a:pt x="389" y="710"/>
                    <a:pt x="389" y="710"/>
                    <a:pt x="389" y="710"/>
                  </a:cubicBezTo>
                  <a:cubicBezTo>
                    <a:pt x="394" y="707"/>
                    <a:pt x="394" y="707"/>
                    <a:pt x="394" y="707"/>
                  </a:cubicBezTo>
                  <a:cubicBezTo>
                    <a:pt x="405" y="694"/>
                    <a:pt x="405" y="694"/>
                    <a:pt x="405" y="694"/>
                  </a:cubicBezTo>
                  <a:cubicBezTo>
                    <a:pt x="403" y="673"/>
                    <a:pt x="403" y="673"/>
                    <a:pt x="403" y="673"/>
                  </a:cubicBezTo>
                  <a:cubicBezTo>
                    <a:pt x="396" y="661"/>
                    <a:pt x="393" y="651"/>
                    <a:pt x="395" y="645"/>
                  </a:cubicBezTo>
                  <a:cubicBezTo>
                    <a:pt x="398" y="627"/>
                    <a:pt x="398" y="627"/>
                    <a:pt x="398" y="627"/>
                  </a:cubicBezTo>
                  <a:cubicBezTo>
                    <a:pt x="398" y="625"/>
                    <a:pt x="398" y="625"/>
                    <a:pt x="398" y="625"/>
                  </a:cubicBezTo>
                  <a:cubicBezTo>
                    <a:pt x="399" y="624"/>
                    <a:pt x="399" y="624"/>
                    <a:pt x="399" y="624"/>
                  </a:cubicBezTo>
                  <a:cubicBezTo>
                    <a:pt x="399" y="624"/>
                    <a:pt x="399" y="624"/>
                    <a:pt x="399" y="624"/>
                  </a:cubicBezTo>
                  <a:cubicBezTo>
                    <a:pt x="418" y="613"/>
                    <a:pt x="418" y="613"/>
                    <a:pt x="418" y="613"/>
                  </a:cubicBezTo>
                  <a:cubicBezTo>
                    <a:pt x="418" y="613"/>
                    <a:pt x="418" y="613"/>
                    <a:pt x="418" y="613"/>
                  </a:cubicBezTo>
                  <a:cubicBezTo>
                    <a:pt x="418" y="613"/>
                    <a:pt x="418" y="613"/>
                    <a:pt x="418" y="613"/>
                  </a:cubicBezTo>
                  <a:cubicBezTo>
                    <a:pt x="432" y="604"/>
                    <a:pt x="432" y="604"/>
                    <a:pt x="432" y="604"/>
                  </a:cubicBezTo>
                  <a:cubicBezTo>
                    <a:pt x="447" y="582"/>
                    <a:pt x="447" y="582"/>
                    <a:pt x="447" y="582"/>
                  </a:cubicBezTo>
                  <a:cubicBezTo>
                    <a:pt x="449" y="566"/>
                    <a:pt x="449" y="566"/>
                    <a:pt x="449" y="566"/>
                  </a:cubicBezTo>
                  <a:cubicBezTo>
                    <a:pt x="432" y="525"/>
                    <a:pt x="432" y="525"/>
                    <a:pt x="432" y="525"/>
                  </a:cubicBezTo>
                  <a:cubicBezTo>
                    <a:pt x="470" y="543"/>
                    <a:pt x="470" y="543"/>
                    <a:pt x="470" y="543"/>
                  </a:cubicBezTo>
                  <a:cubicBezTo>
                    <a:pt x="470" y="526"/>
                    <a:pt x="470" y="526"/>
                    <a:pt x="470" y="526"/>
                  </a:cubicBezTo>
                  <a:cubicBezTo>
                    <a:pt x="470" y="526"/>
                    <a:pt x="470" y="526"/>
                    <a:pt x="470" y="526"/>
                  </a:cubicBezTo>
                  <a:cubicBezTo>
                    <a:pt x="470" y="525"/>
                    <a:pt x="470" y="525"/>
                    <a:pt x="470" y="525"/>
                  </a:cubicBezTo>
                  <a:cubicBezTo>
                    <a:pt x="485" y="513"/>
                    <a:pt x="485" y="513"/>
                    <a:pt x="485" y="513"/>
                  </a:cubicBezTo>
                  <a:cubicBezTo>
                    <a:pt x="513" y="505"/>
                    <a:pt x="513" y="505"/>
                    <a:pt x="513" y="505"/>
                  </a:cubicBezTo>
                  <a:cubicBezTo>
                    <a:pt x="515" y="505"/>
                    <a:pt x="515" y="505"/>
                    <a:pt x="515" y="505"/>
                  </a:cubicBezTo>
                  <a:cubicBezTo>
                    <a:pt x="531" y="541"/>
                    <a:pt x="531" y="541"/>
                    <a:pt x="531" y="541"/>
                  </a:cubicBezTo>
                  <a:cubicBezTo>
                    <a:pt x="531" y="543"/>
                    <a:pt x="531" y="543"/>
                    <a:pt x="531" y="543"/>
                  </a:cubicBezTo>
                  <a:cubicBezTo>
                    <a:pt x="529" y="556"/>
                    <a:pt x="529" y="556"/>
                    <a:pt x="529" y="556"/>
                  </a:cubicBezTo>
                  <a:cubicBezTo>
                    <a:pt x="531" y="569"/>
                    <a:pt x="531" y="569"/>
                    <a:pt x="531" y="569"/>
                  </a:cubicBezTo>
                  <a:cubicBezTo>
                    <a:pt x="533" y="574"/>
                    <a:pt x="537" y="577"/>
                    <a:pt x="540" y="577"/>
                  </a:cubicBezTo>
                  <a:cubicBezTo>
                    <a:pt x="544" y="577"/>
                    <a:pt x="547" y="574"/>
                    <a:pt x="551" y="570"/>
                  </a:cubicBezTo>
                  <a:cubicBezTo>
                    <a:pt x="552" y="568"/>
                    <a:pt x="552" y="568"/>
                    <a:pt x="552" y="568"/>
                  </a:cubicBezTo>
                  <a:cubicBezTo>
                    <a:pt x="552" y="568"/>
                    <a:pt x="552" y="568"/>
                    <a:pt x="552" y="568"/>
                  </a:cubicBezTo>
                  <a:cubicBezTo>
                    <a:pt x="553" y="568"/>
                    <a:pt x="553" y="568"/>
                    <a:pt x="553" y="568"/>
                  </a:cubicBezTo>
                  <a:cubicBezTo>
                    <a:pt x="576" y="560"/>
                    <a:pt x="576" y="560"/>
                    <a:pt x="576" y="560"/>
                  </a:cubicBezTo>
                  <a:cubicBezTo>
                    <a:pt x="576" y="560"/>
                    <a:pt x="576" y="560"/>
                    <a:pt x="576" y="560"/>
                  </a:cubicBezTo>
                  <a:cubicBezTo>
                    <a:pt x="577" y="560"/>
                    <a:pt x="577" y="560"/>
                    <a:pt x="577" y="560"/>
                  </a:cubicBezTo>
                  <a:cubicBezTo>
                    <a:pt x="590" y="560"/>
                    <a:pt x="596" y="563"/>
                    <a:pt x="598" y="569"/>
                  </a:cubicBezTo>
                  <a:cubicBezTo>
                    <a:pt x="600" y="595"/>
                    <a:pt x="600" y="595"/>
                    <a:pt x="600" y="595"/>
                  </a:cubicBezTo>
                  <a:cubicBezTo>
                    <a:pt x="600" y="596"/>
                    <a:pt x="600" y="596"/>
                    <a:pt x="600" y="596"/>
                  </a:cubicBezTo>
                  <a:cubicBezTo>
                    <a:pt x="605" y="597"/>
                    <a:pt x="605" y="597"/>
                    <a:pt x="605" y="597"/>
                  </a:cubicBezTo>
                  <a:cubicBezTo>
                    <a:pt x="615" y="599"/>
                    <a:pt x="615" y="599"/>
                    <a:pt x="615" y="599"/>
                  </a:cubicBezTo>
                  <a:cubicBezTo>
                    <a:pt x="629" y="598"/>
                    <a:pt x="629" y="598"/>
                    <a:pt x="629" y="598"/>
                  </a:cubicBezTo>
                  <a:cubicBezTo>
                    <a:pt x="653" y="592"/>
                    <a:pt x="653" y="592"/>
                    <a:pt x="653" y="592"/>
                  </a:cubicBezTo>
                  <a:cubicBezTo>
                    <a:pt x="668" y="579"/>
                    <a:pt x="668" y="579"/>
                    <a:pt x="668" y="579"/>
                  </a:cubicBezTo>
                  <a:cubicBezTo>
                    <a:pt x="669" y="569"/>
                    <a:pt x="669" y="569"/>
                    <a:pt x="669" y="569"/>
                  </a:cubicBezTo>
                  <a:cubicBezTo>
                    <a:pt x="662" y="561"/>
                    <a:pt x="662" y="561"/>
                    <a:pt x="662" y="561"/>
                  </a:cubicBezTo>
                  <a:cubicBezTo>
                    <a:pt x="637" y="552"/>
                    <a:pt x="637" y="552"/>
                    <a:pt x="637" y="552"/>
                  </a:cubicBezTo>
                  <a:cubicBezTo>
                    <a:pt x="637" y="552"/>
                    <a:pt x="637" y="552"/>
                    <a:pt x="637" y="552"/>
                  </a:cubicBezTo>
                  <a:cubicBezTo>
                    <a:pt x="635" y="551"/>
                    <a:pt x="635" y="551"/>
                    <a:pt x="635" y="551"/>
                  </a:cubicBezTo>
                  <a:cubicBezTo>
                    <a:pt x="635" y="551"/>
                    <a:pt x="635" y="551"/>
                    <a:pt x="635" y="551"/>
                  </a:cubicBezTo>
                  <a:cubicBezTo>
                    <a:pt x="635" y="550"/>
                    <a:pt x="635" y="550"/>
                    <a:pt x="635" y="550"/>
                  </a:cubicBezTo>
                  <a:cubicBezTo>
                    <a:pt x="606" y="521"/>
                    <a:pt x="606" y="521"/>
                    <a:pt x="606" y="521"/>
                  </a:cubicBezTo>
                  <a:cubicBezTo>
                    <a:pt x="609" y="520"/>
                    <a:pt x="609" y="520"/>
                    <a:pt x="609" y="520"/>
                  </a:cubicBezTo>
                  <a:cubicBezTo>
                    <a:pt x="623" y="507"/>
                    <a:pt x="623" y="507"/>
                    <a:pt x="623" y="507"/>
                  </a:cubicBezTo>
                  <a:cubicBezTo>
                    <a:pt x="624" y="506"/>
                    <a:pt x="624" y="506"/>
                    <a:pt x="624" y="506"/>
                  </a:cubicBezTo>
                  <a:cubicBezTo>
                    <a:pt x="624" y="506"/>
                    <a:pt x="624" y="506"/>
                    <a:pt x="624" y="506"/>
                  </a:cubicBezTo>
                  <a:cubicBezTo>
                    <a:pt x="639" y="500"/>
                    <a:pt x="639" y="500"/>
                    <a:pt x="639" y="500"/>
                  </a:cubicBezTo>
                  <a:cubicBezTo>
                    <a:pt x="639" y="500"/>
                    <a:pt x="639" y="500"/>
                    <a:pt x="639" y="500"/>
                  </a:cubicBezTo>
                  <a:cubicBezTo>
                    <a:pt x="642" y="500"/>
                    <a:pt x="642" y="500"/>
                    <a:pt x="642" y="500"/>
                  </a:cubicBezTo>
                  <a:cubicBezTo>
                    <a:pt x="661" y="504"/>
                    <a:pt x="661" y="504"/>
                    <a:pt x="661" y="504"/>
                  </a:cubicBezTo>
                  <a:cubicBezTo>
                    <a:pt x="662" y="504"/>
                    <a:pt x="662" y="504"/>
                    <a:pt x="662" y="504"/>
                  </a:cubicBezTo>
                  <a:cubicBezTo>
                    <a:pt x="663" y="505"/>
                    <a:pt x="663" y="505"/>
                    <a:pt x="663" y="505"/>
                  </a:cubicBezTo>
                  <a:cubicBezTo>
                    <a:pt x="663" y="497"/>
                    <a:pt x="663" y="497"/>
                    <a:pt x="663" y="497"/>
                  </a:cubicBezTo>
                  <a:cubicBezTo>
                    <a:pt x="654" y="483"/>
                    <a:pt x="654" y="483"/>
                    <a:pt x="654" y="483"/>
                  </a:cubicBezTo>
                  <a:cubicBezTo>
                    <a:pt x="641" y="476"/>
                    <a:pt x="641" y="476"/>
                    <a:pt x="641" y="476"/>
                  </a:cubicBezTo>
                  <a:cubicBezTo>
                    <a:pt x="623" y="449"/>
                    <a:pt x="623" y="449"/>
                    <a:pt x="623" y="449"/>
                  </a:cubicBezTo>
                  <a:cubicBezTo>
                    <a:pt x="623" y="449"/>
                    <a:pt x="623" y="449"/>
                    <a:pt x="623" y="449"/>
                  </a:cubicBezTo>
                  <a:cubicBezTo>
                    <a:pt x="622" y="448"/>
                    <a:pt x="622" y="448"/>
                    <a:pt x="622" y="448"/>
                  </a:cubicBezTo>
                  <a:cubicBezTo>
                    <a:pt x="622" y="447"/>
                    <a:pt x="622" y="447"/>
                    <a:pt x="622" y="447"/>
                  </a:cubicBezTo>
                  <a:cubicBezTo>
                    <a:pt x="613" y="416"/>
                    <a:pt x="613" y="416"/>
                    <a:pt x="613" y="416"/>
                  </a:cubicBezTo>
                  <a:cubicBezTo>
                    <a:pt x="613" y="392"/>
                    <a:pt x="613" y="392"/>
                    <a:pt x="613" y="392"/>
                  </a:cubicBezTo>
                  <a:cubicBezTo>
                    <a:pt x="628" y="377"/>
                    <a:pt x="628" y="377"/>
                    <a:pt x="628" y="377"/>
                  </a:cubicBezTo>
                  <a:cubicBezTo>
                    <a:pt x="651" y="377"/>
                    <a:pt x="651" y="377"/>
                    <a:pt x="651" y="377"/>
                  </a:cubicBezTo>
                  <a:cubicBezTo>
                    <a:pt x="705" y="382"/>
                    <a:pt x="705" y="382"/>
                    <a:pt x="705" y="382"/>
                  </a:cubicBezTo>
                  <a:cubicBezTo>
                    <a:pt x="730" y="346"/>
                    <a:pt x="730" y="346"/>
                    <a:pt x="730" y="346"/>
                  </a:cubicBezTo>
                  <a:cubicBezTo>
                    <a:pt x="730" y="344"/>
                    <a:pt x="730" y="344"/>
                    <a:pt x="730" y="344"/>
                  </a:cubicBezTo>
                  <a:cubicBezTo>
                    <a:pt x="732" y="344"/>
                    <a:pt x="732" y="344"/>
                    <a:pt x="732" y="344"/>
                  </a:cubicBezTo>
                  <a:cubicBezTo>
                    <a:pt x="752" y="334"/>
                    <a:pt x="752" y="334"/>
                    <a:pt x="752" y="334"/>
                  </a:cubicBezTo>
                  <a:cubicBezTo>
                    <a:pt x="763" y="313"/>
                    <a:pt x="763" y="313"/>
                    <a:pt x="763" y="313"/>
                  </a:cubicBezTo>
                  <a:cubicBezTo>
                    <a:pt x="764" y="312"/>
                    <a:pt x="764" y="312"/>
                    <a:pt x="764" y="312"/>
                  </a:cubicBezTo>
                  <a:cubicBezTo>
                    <a:pt x="788" y="291"/>
                    <a:pt x="788" y="291"/>
                    <a:pt x="788" y="291"/>
                  </a:cubicBezTo>
                  <a:cubicBezTo>
                    <a:pt x="800" y="270"/>
                    <a:pt x="800" y="270"/>
                    <a:pt x="800" y="270"/>
                  </a:cubicBezTo>
                  <a:cubicBezTo>
                    <a:pt x="800" y="269"/>
                    <a:pt x="800" y="269"/>
                    <a:pt x="800" y="269"/>
                  </a:cubicBezTo>
                  <a:cubicBezTo>
                    <a:pt x="801" y="269"/>
                    <a:pt x="801" y="269"/>
                    <a:pt x="801" y="269"/>
                  </a:cubicBezTo>
                  <a:cubicBezTo>
                    <a:pt x="801" y="268"/>
                    <a:pt x="801" y="268"/>
                    <a:pt x="801" y="268"/>
                  </a:cubicBezTo>
                  <a:cubicBezTo>
                    <a:pt x="801" y="268"/>
                    <a:pt x="801" y="268"/>
                    <a:pt x="801" y="268"/>
                  </a:cubicBezTo>
                  <a:cubicBezTo>
                    <a:pt x="810" y="259"/>
                    <a:pt x="810" y="259"/>
                    <a:pt x="810" y="259"/>
                  </a:cubicBezTo>
                  <a:cubicBezTo>
                    <a:pt x="822" y="239"/>
                    <a:pt x="822" y="239"/>
                    <a:pt x="822" y="239"/>
                  </a:cubicBezTo>
                  <a:cubicBezTo>
                    <a:pt x="826" y="210"/>
                    <a:pt x="826" y="210"/>
                    <a:pt x="826" y="210"/>
                  </a:cubicBezTo>
                  <a:cubicBezTo>
                    <a:pt x="826" y="207"/>
                    <a:pt x="826" y="207"/>
                    <a:pt x="826" y="207"/>
                  </a:cubicBezTo>
                  <a:cubicBezTo>
                    <a:pt x="827" y="206"/>
                    <a:pt x="827" y="206"/>
                    <a:pt x="827" y="206"/>
                  </a:cubicBezTo>
                  <a:cubicBezTo>
                    <a:pt x="842" y="195"/>
                    <a:pt x="842" y="195"/>
                    <a:pt x="842" y="195"/>
                  </a:cubicBezTo>
                  <a:cubicBezTo>
                    <a:pt x="846" y="191"/>
                    <a:pt x="846" y="191"/>
                    <a:pt x="846" y="191"/>
                  </a:cubicBezTo>
                  <a:cubicBezTo>
                    <a:pt x="823" y="187"/>
                    <a:pt x="823" y="187"/>
                    <a:pt x="823" y="187"/>
                  </a:cubicBezTo>
                  <a:cubicBezTo>
                    <a:pt x="784" y="189"/>
                    <a:pt x="784" y="189"/>
                    <a:pt x="784" y="189"/>
                  </a:cubicBezTo>
                  <a:cubicBezTo>
                    <a:pt x="783" y="188"/>
                    <a:pt x="783" y="188"/>
                    <a:pt x="783" y="188"/>
                  </a:cubicBezTo>
                  <a:cubicBezTo>
                    <a:pt x="769" y="177"/>
                    <a:pt x="769" y="177"/>
                    <a:pt x="769" y="177"/>
                  </a:cubicBezTo>
                  <a:cubicBezTo>
                    <a:pt x="767" y="177"/>
                    <a:pt x="767" y="177"/>
                    <a:pt x="767" y="177"/>
                  </a:cubicBezTo>
                  <a:cubicBezTo>
                    <a:pt x="767" y="176"/>
                    <a:pt x="767" y="176"/>
                    <a:pt x="767" y="176"/>
                  </a:cubicBezTo>
                  <a:cubicBezTo>
                    <a:pt x="767" y="176"/>
                    <a:pt x="767" y="176"/>
                    <a:pt x="767" y="176"/>
                  </a:cubicBezTo>
                  <a:cubicBezTo>
                    <a:pt x="759" y="164"/>
                    <a:pt x="759" y="164"/>
                    <a:pt x="759" y="164"/>
                  </a:cubicBezTo>
                  <a:cubicBezTo>
                    <a:pt x="757" y="165"/>
                    <a:pt x="757" y="165"/>
                    <a:pt x="757" y="165"/>
                  </a:cubicBezTo>
                  <a:cubicBezTo>
                    <a:pt x="756" y="167"/>
                    <a:pt x="756" y="167"/>
                    <a:pt x="756" y="167"/>
                  </a:cubicBezTo>
                  <a:cubicBezTo>
                    <a:pt x="754" y="170"/>
                    <a:pt x="750" y="171"/>
                    <a:pt x="744" y="171"/>
                  </a:cubicBezTo>
                  <a:cubicBezTo>
                    <a:pt x="738" y="174"/>
                    <a:pt x="738" y="174"/>
                    <a:pt x="738" y="174"/>
                  </a:cubicBezTo>
                  <a:cubicBezTo>
                    <a:pt x="736" y="175"/>
                    <a:pt x="735" y="176"/>
                    <a:pt x="732" y="175"/>
                  </a:cubicBezTo>
                  <a:cubicBezTo>
                    <a:pt x="730" y="175"/>
                    <a:pt x="729" y="172"/>
                    <a:pt x="727" y="167"/>
                  </a:cubicBezTo>
                  <a:cubicBezTo>
                    <a:pt x="726" y="162"/>
                    <a:pt x="725" y="158"/>
                    <a:pt x="719" y="153"/>
                  </a:cubicBezTo>
                  <a:cubicBezTo>
                    <a:pt x="718" y="152"/>
                    <a:pt x="718" y="152"/>
                    <a:pt x="718" y="152"/>
                  </a:cubicBezTo>
                  <a:cubicBezTo>
                    <a:pt x="718" y="151"/>
                    <a:pt x="718" y="151"/>
                    <a:pt x="718" y="151"/>
                  </a:cubicBezTo>
                  <a:cubicBezTo>
                    <a:pt x="717" y="151"/>
                    <a:pt x="717" y="151"/>
                    <a:pt x="717" y="151"/>
                  </a:cubicBezTo>
                  <a:cubicBezTo>
                    <a:pt x="712" y="138"/>
                    <a:pt x="712" y="138"/>
                    <a:pt x="712" y="138"/>
                  </a:cubicBezTo>
                  <a:cubicBezTo>
                    <a:pt x="708" y="138"/>
                    <a:pt x="708" y="138"/>
                    <a:pt x="708" y="138"/>
                  </a:cubicBezTo>
                  <a:cubicBezTo>
                    <a:pt x="694" y="148"/>
                    <a:pt x="694" y="148"/>
                    <a:pt x="694" y="148"/>
                  </a:cubicBezTo>
                  <a:cubicBezTo>
                    <a:pt x="693" y="149"/>
                    <a:pt x="693" y="149"/>
                    <a:pt x="693" y="149"/>
                  </a:cubicBezTo>
                  <a:cubicBezTo>
                    <a:pt x="692" y="149"/>
                    <a:pt x="692" y="149"/>
                    <a:pt x="692" y="149"/>
                  </a:cubicBezTo>
                  <a:cubicBezTo>
                    <a:pt x="658" y="156"/>
                    <a:pt x="658" y="156"/>
                    <a:pt x="658" y="156"/>
                  </a:cubicBezTo>
                  <a:cubicBezTo>
                    <a:pt x="656" y="156"/>
                    <a:pt x="656" y="156"/>
                    <a:pt x="656" y="156"/>
                  </a:cubicBezTo>
                  <a:cubicBezTo>
                    <a:pt x="654" y="155"/>
                    <a:pt x="654" y="155"/>
                    <a:pt x="654" y="155"/>
                  </a:cubicBezTo>
                  <a:cubicBezTo>
                    <a:pt x="632" y="139"/>
                    <a:pt x="632" y="139"/>
                    <a:pt x="632" y="139"/>
                  </a:cubicBezTo>
                  <a:cubicBezTo>
                    <a:pt x="632" y="139"/>
                    <a:pt x="632" y="139"/>
                    <a:pt x="632" y="139"/>
                  </a:cubicBezTo>
                  <a:cubicBezTo>
                    <a:pt x="631" y="138"/>
                    <a:pt x="631" y="138"/>
                    <a:pt x="631" y="138"/>
                  </a:cubicBezTo>
                  <a:cubicBezTo>
                    <a:pt x="631" y="137"/>
                    <a:pt x="631" y="137"/>
                    <a:pt x="631" y="137"/>
                  </a:cubicBezTo>
                  <a:cubicBezTo>
                    <a:pt x="630" y="137"/>
                    <a:pt x="630" y="137"/>
                    <a:pt x="630" y="137"/>
                  </a:cubicBezTo>
                  <a:cubicBezTo>
                    <a:pt x="624" y="126"/>
                    <a:pt x="624" y="126"/>
                    <a:pt x="624" y="126"/>
                  </a:cubicBezTo>
                  <a:cubicBezTo>
                    <a:pt x="608" y="143"/>
                    <a:pt x="608" y="143"/>
                    <a:pt x="608" y="143"/>
                  </a:cubicBezTo>
                  <a:cubicBezTo>
                    <a:pt x="597" y="157"/>
                    <a:pt x="588" y="161"/>
                    <a:pt x="582" y="157"/>
                  </a:cubicBezTo>
                  <a:cubicBezTo>
                    <a:pt x="560" y="145"/>
                    <a:pt x="560" y="145"/>
                    <a:pt x="560" y="145"/>
                  </a:cubicBezTo>
                  <a:cubicBezTo>
                    <a:pt x="545" y="143"/>
                    <a:pt x="545" y="143"/>
                    <a:pt x="545" y="143"/>
                  </a:cubicBezTo>
                  <a:cubicBezTo>
                    <a:pt x="543" y="144"/>
                    <a:pt x="543" y="144"/>
                    <a:pt x="543" y="144"/>
                  </a:cubicBezTo>
                  <a:cubicBezTo>
                    <a:pt x="528" y="134"/>
                    <a:pt x="528" y="134"/>
                    <a:pt x="528" y="134"/>
                  </a:cubicBezTo>
                  <a:cubicBezTo>
                    <a:pt x="527" y="133"/>
                    <a:pt x="527" y="133"/>
                    <a:pt x="527" y="133"/>
                  </a:cubicBezTo>
                  <a:cubicBezTo>
                    <a:pt x="524" y="132"/>
                    <a:pt x="524" y="132"/>
                    <a:pt x="524" y="132"/>
                  </a:cubicBezTo>
                  <a:cubicBezTo>
                    <a:pt x="531" y="106"/>
                    <a:pt x="531" y="106"/>
                    <a:pt x="531" y="106"/>
                  </a:cubicBezTo>
                  <a:cubicBezTo>
                    <a:pt x="531" y="97"/>
                    <a:pt x="531" y="97"/>
                    <a:pt x="531" y="97"/>
                  </a:cubicBezTo>
                  <a:cubicBezTo>
                    <a:pt x="522" y="93"/>
                    <a:pt x="522" y="93"/>
                    <a:pt x="522" y="93"/>
                  </a:cubicBezTo>
                  <a:cubicBezTo>
                    <a:pt x="521" y="93"/>
                    <a:pt x="521" y="93"/>
                    <a:pt x="521" y="93"/>
                  </a:cubicBezTo>
                  <a:cubicBezTo>
                    <a:pt x="501" y="71"/>
                    <a:pt x="501" y="71"/>
                    <a:pt x="501" y="71"/>
                  </a:cubicBezTo>
                  <a:cubicBezTo>
                    <a:pt x="502" y="55"/>
                    <a:pt x="502" y="55"/>
                    <a:pt x="502" y="55"/>
                  </a:cubicBezTo>
                  <a:cubicBezTo>
                    <a:pt x="452" y="50"/>
                    <a:pt x="452" y="50"/>
                    <a:pt x="452" y="50"/>
                  </a:cubicBezTo>
                  <a:cubicBezTo>
                    <a:pt x="433" y="39"/>
                    <a:pt x="433" y="39"/>
                    <a:pt x="433" y="39"/>
                  </a:cubicBezTo>
                  <a:cubicBezTo>
                    <a:pt x="428" y="36"/>
                    <a:pt x="424" y="31"/>
                    <a:pt x="421" y="21"/>
                  </a:cubicBezTo>
                  <a:cubicBezTo>
                    <a:pt x="418" y="14"/>
                    <a:pt x="418" y="14"/>
                    <a:pt x="418" y="14"/>
                  </a:cubicBezTo>
                  <a:cubicBezTo>
                    <a:pt x="415" y="0"/>
                    <a:pt x="415" y="0"/>
                    <a:pt x="415" y="0"/>
                  </a:cubicBezTo>
                  <a:cubicBezTo>
                    <a:pt x="408" y="1"/>
                    <a:pt x="408" y="1"/>
                    <a:pt x="408" y="1"/>
                  </a:cubicBezTo>
                  <a:cubicBezTo>
                    <a:pt x="392" y="13"/>
                    <a:pt x="392" y="13"/>
                    <a:pt x="392" y="13"/>
                  </a:cubicBezTo>
                  <a:cubicBezTo>
                    <a:pt x="374" y="35"/>
                    <a:pt x="374" y="35"/>
                    <a:pt x="374" y="35"/>
                  </a:cubicBezTo>
                  <a:cubicBezTo>
                    <a:pt x="378" y="52"/>
                    <a:pt x="378" y="52"/>
                    <a:pt x="378" y="52"/>
                  </a:cubicBezTo>
                  <a:cubicBezTo>
                    <a:pt x="384" y="73"/>
                    <a:pt x="384" y="73"/>
                    <a:pt x="384" y="73"/>
                  </a:cubicBezTo>
                  <a:cubicBezTo>
                    <a:pt x="384" y="74"/>
                    <a:pt x="384" y="74"/>
                    <a:pt x="384" y="74"/>
                  </a:cubicBezTo>
                  <a:cubicBezTo>
                    <a:pt x="385" y="74"/>
                    <a:pt x="385" y="74"/>
                    <a:pt x="385" y="74"/>
                  </a:cubicBezTo>
                  <a:cubicBezTo>
                    <a:pt x="384" y="75"/>
                    <a:pt x="384" y="75"/>
                    <a:pt x="384" y="75"/>
                  </a:cubicBezTo>
                  <a:cubicBezTo>
                    <a:pt x="384" y="76"/>
                    <a:pt x="384" y="76"/>
                    <a:pt x="384" y="76"/>
                  </a:cubicBezTo>
                  <a:cubicBezTo>
                    <a:pt x="382" y="82"/>
                    <a:pt x="376" y="84"/>
                    <a:pt x="367" y="84"/>
                  </a:cubicBezTo>
                  <a:cubicBezTo>
                    <a:pt x="348" y="84"/>
                    <a:pt x="348" y="84"/>
                    <a:pt x="348" y="84"/>
                  </a:cubicBezTo>
                  <a:cubicBezTo>
                    <a:pt x="337" y="79"/>
                    <a:pt x="337" y="79"/>
                    <a:pt x="337" y="79"/>
                  </a:cubicBezTo>
                  <a:cubicBezTo>
                    <a:pt x="322" y="84"/>
                    <a:pt x="322" y="84"/>
                    <a:pt x="322" y="84"/>
                  </a:cubicBezTo>
                  <a:cubicBezTo>
                    <a:pt x="319" y="85"/>
                    <a:pt x="319" y="85"/>
                    <a:pt x="319" y="85"/>
                  </a:cubicBezTo>
                  <a:cubicBezTo>
                    <a:pt x="317" y="84"/>
                    <a:pt x="317" y="84"/>
                    <a:pt x="317" y="84"/>
                  </a:cubicBezTo>
                  <a:cubicBezTo>
                    <a:pt x="315" y="98"/>
                    <a:pt x="315" y="98"/>
                    <a:pt x="315" y="98"/>
                  </a:cubicBezTo>
                  <a:cubicBezTo>
                    <a:pt x="315" y="100"/>
                    <a:pt x="315" y="100"/>
                    <a:pt x="315" y="100"/>
                  </a:cubicBezTo>
                  <a:cubicBezTo>
                    <a:pt x="315" y="103"/>
                    <a:pt x="315" y="103"/>
                    <a:pt x="315" y="103"/>
                  </a:cubicBezTo>
                  <a:cubicBezTo>
                    <a:pt x="312" y="103"/>
                    <a:pt x="312" y="103"/>
                    <a:pt x="312" y="103"/>
                  </a:cubicBezTo>
                  <a:cubicBezTo>
                    <a:pt x="288" y="95"/>
                    <a:pt x="288" y="95"/>
                    <a:pt x="288" y="95"/>
                  </a:cubicBezTo>
                  <a:cubicBezTo>
                    <a:pt x="288" y="103"/>
                    <a:pt x="289" y="109"/>
                    <a:pt x="292" y="115"/>
                  </a:cubicBezTo>
                  <a:cubicBezTo>
                    <a:pt x="295" y="122"/>
                    <a:pt x="296" y="127"/>
                    <a:pt x="293" y="133"/>
                  </a:cubicBezTo>
                  <a:cubicBezTo>
                    <a:pt x="290" y="140"/>
                    <a:pt x="290" y="140"/>
                    <a:pt x="290" y="140"/>
                  </a:cubicBezTo>
                  <a:cubicBezTo>
                    <a:pt x="288" y="143"/>
                    <a:pt x="279" y="144"/>
                    <a:pt x="266" y="143"/>
                  </a:cubicBezTo>
                  <a:cubicBezTo>
                    <a:pt x="250" y="143"/>
                    <a:pt x="250" y="143"/>
                    <a:pt x="250" y="143"/>
                  </a:cubicBezTo>
                  <a:cubicBezTo>
                    <a:pt x="249" y="170"/>
                    <a:pt x="249" y="170"/>
                    <a:pt x="249" y="170"/>
                  </a:cubicBezTo>
                  <a:cubicBezTo>
                    <a:pt x="228" y="162"/>
                    <a:pt x="228" y="162"/>
                    <a:pt x="228" y="162"/>
                  </a:cubicBezTo>
                  <a:cubicBezTo>
                    <a:pt x="227" y="162"/>
                    <a:pt x="227" y="162"/>
                    <a:pt x="227" y="162"/>
                  </a:cubicBezTo>
                  <a:cubicBezTo>
                    <a:pt x="226" y="161"/>
                    <a:pt x="226" y="161"/>
                    <a:pt x="226" y="161"/>
                  </a:cubicBezTo>
                  <a:cubicBezTo>
                    <a:pt x="215" y="141"/>
                    <a:pt x="215" y="141"/>
                    <a:pt x="215" y="141"/>
                  </a:cubicBezTo>
                  <a:cubicBezTo>
                    <a:pt x="192" y="134"/>
                    <a:pt x="192" y="134"/>
                    <a:pt x="192" y="134"/>
                  </a:cubicBezTo>
                  <a:cubicBezTo>
                    <a:pt x="187" y="121"/>
                    <a:pt x="187" y="121"/>
                    <a:pt x="187" y="121"/>
                  </a:cubicBezTo>
                  <a:cubicBezTo>
                    <a:pt x="178" y="128"/>
                    <a:pt x="178" y="128"/>
                    <a:pt x="178" y="128"/>
                  </a:cubicBezTo>
                  <a:cubicBezTo>
                    <a:pt x="177" y="128"/>
                    <a:pt x="177" y="128"/>
                    <a:pt x="177" y="128"/>
                  </a:cubicBezTo>
                  <a:cubicBezTo>
                    <a:pt x="162" y="131"/>
                    <a:pt x="162" y="131"/>
                    <a:pt x="162" y="131"/>
                  </a:cubicBezTo>
                  <a:cubicBezTo>
                    <a:pt x="159" y="131"/>
                    <a:pt x="159" y="131"/>
                    <a:pt x="159" y="131"/>
                  </a:cubicBezTo>
                  <a:cubicBezTo>
                    <a:pt x="151" y="113"/>
                    <a:pt x="151" y="113"/>
                    <a:pt x="151" y="113"/>
                  </a:cubicBezTo>
                  <a:cubicBezTo>
                    <a:pt x="143" y="103"/>
                    <a:pt x="143" y="103"/>
                    <a:pt x="143" y="103"/>
                  </a:cubicBezTo>
                  <a:cubicBezTo>
                    <a:pt x="142" y="102"/>
                    <a:pt x="142" y="102"/>
                    <a:pt x="142" y="102"/>
                  </a:cubicBezTo>
                  <a:cubicBezTo>
                    <a:pt x="135" y="92"/>
                    <a:pt x="131" y="84"/>
                    <a:pt x="129" y="79"/>
                  </a:cubicBezTo>
                  <a:cubicBezTo>
                    <a:pt x="129" y="78"/>
                    <a:pt x="127" y="76"/>
                    <a:pt x="122" y="75"/>
                  </a:cubicBezTo>
                  <a:cubicBezTo>
                    <a:pt x="118" y="74"/>
                    <a:pt x="118" y="74"/>
                    <a:pt x="118" y="74"/>
                  </a:cubicBezTo>
                  <a:cubicBezTo>
                    <a:pt x="111" y="71"/>
                    <a:pt x="107" y="65"/>
                    <a:pt x="104" y="57"/>
                  </a:cubicBezTo>
                  <a:cubicBezTo>
                    <a:pt x="100" y="40"/>
                    <a:pt x="100" y="40"/>
                    <a:pt x="100" y="40"/>
                  </a:cubicBezTo>
                  <a:cubicBezTo>
                    <a:pt x="100" y="27"/>
                    <a:pt x="100" y="27"/>
                    <a:pt x="100" y="27"/>
                  </a:cubicBezTo>
                  <a:cubicBezTo>
                    <a:pt x="93" y="14"/>
                    <a:pt x="93" y="14"/>
                    <a:pt x="93" y="14"/>
                  </a:cubicBezTo>
                  <a:cubicBezTo>
                    <a:pt x="82" y="18"/>
                    <a:pt x="82" y="18"/>
                    <a:pt x="82" y="18"/>
                  </a:cubicBezTo>
                  <a:cubicBezTo>
                    <a:pt x="81" y="18"/>
                    <a:pt x="81" y="18"/>
                    <a:pt x="81" y="18"/>
                  </a:cubicBezTo>
                  <a:cubicBezTo>
                    <a:pt x="80" y="18"/>
                    <a:pt x="80" y="18"/>
                    <a:pt x="80" y="18"/>
                  </a:cubicBezTo>
                  <a:lnTo>
                    <a:pt x="79" y="1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a:extLst>
                <a:ext uri="{FF2B5EF4-FFF2-40B4-BE49-F238E27FC236}">
                  <a16:creationId xmlns:a16="http://schemas.microsoft.com/office/drawing/2014/main" xmlns="" id="{F7ABC194-09CB-411C-B3D3-3FA269D1E6EE}"/>
                </a:ext>
              </a:extLst>
            </p:cNvPr>
            <p:cNvSpPr>
              <a:spLocks/>
            </p:cNvSpPr>
            <p:nvPr/>
          </p:nvSpPr>
          <p:spPr bwMode="auto">
            <a:xfrm>
              <a:off x="-9215992" y="-1859290"/>
              <a:ext cx="3201988" cy="1946275"/>
            </a:xfrm>
            <a:custGeom>
              <a:avLst/>
              <a:gdLst>
                <a:gd name="T0" fmla="*/ 160 w 1514"/>
                <a:gd name="T1" fmla="*/ 42 h 920"/>
                <a:gd name="T2" fmla="*/ 81 w 1514"/>
                <a:gd name="T3" fmla="*/ 70 h 920"/>
                <a:gd name="T4" fmla="*/ 52 w 1514"/>
                <a:gd name="T5" fmla="*/ 128 h 920"/>
                <a:gd name="T6" fmla="*/ 24 w 1514"/>
                <a:gd name="T7" fmla="*/ 252 h 920"/>
                <a:gd name="T8" fmla="*/ 21 w 1514"/>
                <a:gd name="T9" fmla="*/ 286 h 920"/>
                <a:gd name="T10" fmla="*/ 74 w 1514"/>
                <a:gd name="T11" fmla="*/ 398 h 920"/>
                <a:gd name="T12" fmla="*/ 155 w 1514"/>
                <a:gd name="T13" fmla="*/ 490 h 920"/>
                <a:gd name="T14" fmla="*/ 222 w 1514"/>
                <a:gd name="T15" fmla="*/ 470 h 920"/>
                <a:gd name="T16" fmla="*/ 283 w 1514"/>
                <a:gd name="T17" fmla="*/ 552 h 920"/>
                <a:gd name="T18" fmla="*/ 350 w 1514"/>
                <a:gd name="T19" fmla="*/ 601 h 920"/>
                <a:gd name="T20" fmla="*/ 378 w 1514"/>
                <a:gd name="T21" fmla="*/ 651 h 920"/>
                <a:gd name="T22" fmla="*/ 455 w 1514"/>
                <a:gd name="T23" fmla="*/ 704 h 920"/>
                <a:gd name="T24" fmla="*/ 490 w 1514"/>
                <a:gd name="T25" fmla="*/ 725 h 920"/>
                <a:gd name="T26" fmla="*/ 568 w 1514"/>
                <a:gd name="T27" fmla="*/ 755 h 920"/>
                <a:gd name="T28" fmla="*/ 720 w 1514"/>
                <a:gd name="T29" fmla="*/ 780 h 920"/>
                <a:gd name="T30" fmla="*/ 715 w 1514"/>
                <a:gd name="T31" fmla="*/ 841 h 920"/>
                <a:gd name="T32" fmla="*/ 931 w 1514"/>
                <a:gd name="T33" fmla="*/ 816 h 920"/>
                <a:gd name="T34" fmla="*/ 955 w 1514"/>
                <a:gd name="T35" fmla="*/ 887 h 920"/>
                <a:gd name="T36" fmla="*/ 1153 w 1514"/>
                <a:gd name="T37" fmla="*/ 859 h 920"/>
                <a:gd name="T38" fmla="*/ 1234 w 1514"/>
                <a:gd name="T39" fmla="*/ 817 h 920"/>
                <a:gd name="T40" fmla="*/ 1370 w 1514"/>
                <a:gd name="T41" fmla="*/ 865 h 920"/>
                <a:gd name="T42" fmla="*/ 1371 w 1514"/>
                <a:gd name="T43" fmla="*/ 860 h 920"/>
                <a:gd name="T44" fmla="*/ 1436 w 1514"/>
                <a:gd name="T45" fmla="*/ 838 h 920"/>
                <a:gd name="T46" fmla="*/ 1463 w 1514"/>
                <a:gd name="T47" fmla="*/ 798 h 920"/>
                <a:gd name="T48" fmla="*/ 1502 w 1514"/>
                <a:gd name="T49" fmla="*/ 675 h 920"/>
                <a:gd name="T50" fmla="*/ 1484 w 1514"/>
                <a:gd name="T51" fmla="*/ 596 h 920"/>
                <a:gd name="T52" fmla="*/ 1447 w 1514"/>
                <a:gd name="T53" fmla="*/ 498 h 920"/>
                <a:gd name="T54" fmla="*/ 1428 w 1514"/>
                <a:gd name="T55" fmla="*/ 461 h 920"/>
                <a:gd name="T56" fmla="*/ 1404 w 1514"/>
                <a:gd name="T57" fmla="*/ 474 h 920"/>
                <a:gd name="T58" fmla="*/ 1342 w 1514"/>
                <a:gd name="T59" fmla="*/ 488 h 920"/>
                <a:gd name="T60" fmla="*/ 1281 w 1514"/>
                <a:gd name="T61" fmla="*/ 513 h 920"/>
                <a:gd name="T62" fmla="*/ 1235 w 1514"/>
                <a:gd name="T63" fmla="*/ 458 h 920"/>
                <a:gd name="T64" fmla="*/ 1193 w 1514"/>
                <a:gd name="T65" fmla="*/ 414 h 920"/>
                <a:gd name="T66" fmla="*/ 1066 w 1514"/>
                <a:gd name="T67" fmla="*/ 400 h 920"/>
                <a:gd name="T68" fmla="*/ 971 w 1514"/>
                <a:gd name="T69" fmla="*/ 359 h 920"/>
                <a:gd name="T70" fmla="*/ 937 w 1514"/>
                <a:gd name="T71" fmla="*/ 322 h 920"/>
                <a:gd name="T72" fmla="*/ 887 w 1514"/>
                <a:gd name="T73" fmla="*/ 326 h 920"/>
                <a:gd name="T74" fmla="*/ 835 w 1514"/>
                <a:gd name="T75" fmla="*/ 235 h 920"/>
                <a:gd name="T76" fmla="*/ 857 w 1514"/>
                <a:gd name="T77" fmla="*/ 177 h 920"/>
                <a:gd name="T78" fmla="*/ 859 w 1514"/>
                <a:gd name="T79" fmla="*/ 95 h 920"/>
                <a:gd name="T80" fmla="*/ 860 w 1514"/>
                <a:gd name="T81" fmla="*/ 51 h 920"/>
                <a:gd name="T82" fmla="*/ 853 w 1514"/>
                <a:gd name="T83" fmla="*/ 49 h 920"/>
                <a:gd name="T84" fmla="*/ 834 w 1514"/>
                <a:gd name="T85" fmla="*/ 36 h 920"/>
                <a:gd name="T86" fmla="*/ 734 w 1514"/>
                <a:gd name="T87" fmla="*/ 5 h 920"/>
                <a:gd name="T88" fmla="*/ 625 w 1514"/>
                <a:gd name="T89" fmla="*/ 27 h 920"/>
                <a:gd name="T90" fmla="*/ 532 w 1514"/>
                <a:gd name="T91" fmla="*/ 44 h 920"/>
                <a:gd name="T92" fmla="*/ 495 w 1514"/>
                <a:gd name="T93" fmla="*/ 49 h 920"/>
                <a:gd name="T94" fmla="*/ 412 w 1514"/>
                <a:gd name="T95" fmla="*/ 44 h 920"/>
                <a:gd name="T96" fmla="*/ 366 w 1514"/>
                <a:gd name="T97" fmla="*/ 0 h 920"/>
                <a:gd name="T98" fmla="*/ 324 w 1514"/>
                <a:gd name="T99" fmla="*/ 23 h 920"/>
                <a:gd name="T100" fmla="*/ 222 w 1514"/>
                <a:gd name="T101" fmla="*/ 14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 h="920">
                  <a:moveTo>
                    <a:pt x="186" y="3"/>
                  </a:moveTo>
                  <a:cubicBezTo>
                    <a:pt x="186" y="4"/>
                    <a:pt x="186" y="4"/>
                    <a:pt x="186" y="4"/>
                  </a:cubicBezTo>
                  <a:cubicBezTo>
                    <a:pt x="182" y="13"/>
                    <a:pt x="176" y="19"/>
                    <a:pt x="168" y="25"/>
                  </a:cubicBezTo>
                  <a:cubicBezTo>
                    <a:pt x="162" y="28"/>
                    <a:pt x="160" y="33"/>
                    <a:pt x="160" y="39"/>
                  </a:cubicBezTo>
                  <a:cubicBezTo>
                    <a:pt x="160" y="42"/>
                    <a:pt x="160" y="42"/>
                    <a:pt x="160" y="42"/>
                  </a:cubicBezTo>
                  <a:cubicBezTo>
                    <a:pt x="160" y="47"/>
                    <a:pt x="157" y="54"/>
                    <a:pt x="150" y="66"/>
                  </a:cubicBezTo>
                  <a:cubicBezTo>
                    <a:pt x="149" y="71"/>
                    <a:pt x="149" y="71"/>
                    <a:pt x="149" y="71"/>
                  </a:cubicBezTo>
                  <a:cubicBezTo>
                    <a:pt x="147" y="74"/>
                    <a:pt x="143" y="76"/>
                    <a:pt x="136" y="76"/>
                  </a:cubicBezTo>
                  <a:cubicBezTo>
                    <a:pt x="81" y="69"/>
                    <a:pt x="81" y="69"/>
                    <a:pt x="81" y="69"/>
                  </a:cubicBezTo>
                  <a:cubicBezTo>
                    <a:pt x="81" y="70"/>
                    <a:pt x="81" y="70"/>
                    <a:pt x="81" y="70"/>
                  </a:cubicBezTo>
                  <a:cubicBezTo>
                    <a:pt x="78" y="82"/>
                    <a:pt x="78" y="82"/>
                    <a:pt x="78" y="82"/>
                  </a:cubicBezTo>
                  <a:cubicBezTo>
                    <a:pt x="78" y="83"/>
                    <a:pt x="78" y="83"/>
                    <a:pt x="78" y="83"/>
                  </a:cubicBezTo>
                  <a:cubicBezTo>
                    <a:pt x="77" y="84"/>
                    <a:pt x="77" y="84"/>
                    <a:pt x="77" y="84"/>
                  </a:cubicBezTo>
                  <a:cubicBezTo>
                    <a:pt x="77" y="84"/>
                    <a:pt x="77" y="84"/>
                    <a:pt x="77" y="84"/>
                  </a:cubicBezTo>
                  <a:cubicBezTo>
                    <a:pt x="62" y="104"/>
                    <a:pt x="52" y="119"/>
                    <a:pt x="52" y="128"/>
                  </a:cubicBezTo>
                  <a:cubicBezTo>
                    <a:pt x="51" y="133"/>
                    <a:pt x="56" y="151"/>
                    <a:pt x="69" y="180"/>
                  </a:cubicBezTo>
                  <a:cubicBezTo>
                    <a:pt x="78" y="201"/>
                    <a:pt x="78" y="201"/>
                    <a:pt x="78" y="201"/>
                  </a:cubicBezTo>
                  <a:cubicBezTo>
                    <a:pt x="81" y="210"/>
                    <a:pt x="78" y="222"/>
                    <a:pt x="70" y="234"/>
                  </a:cubicBezTo>
                  <a:cubicBezTo>
                    <a:pt x="52" y="252"/>
                    <a:pt x="52" y="252"/>
                    <a:pt x="52" y="252"/>
                  </a:cubicBezTo>
                  <a:cubicBezTo>
                    <a:pt x="24" y="252"/>
                    <a:pt x="24" y="252"/>
                    <a:pt x="24" y="252"/>
                  </a:cubicBezTo>
                  <a:cubicBezTo>
                    <a:pt x="18" y="220"/>
                    <a:pt x="18" y="220"/>
                    <a:pt x="18" y="220"/>
                  </a:cubicBezTo>
                  <a:cubicBezTo>
                    <a:pt x="10" y="259"/>
                    <a:pt x="10" y="259"/>
                    <a:pt x="10" y="259"/>
                  </a:cubicBezTo>
                  <a:cubicBezTo>
                    <a:pt x="23" y="279"/>
                    <a:pt x="23" y="279"/>
                    <a:pt x="23" y="279"/>
                  </a:cubicBezTo>
                  <a:cubicBezTo>
                    <a:pt x="24" y="281"/>
                    <a:pt x="24" y="283"/>
                    <a:pt x="23" y="284"/>
                  </a:cubicBezTo>
                  <a:cubicBezTo>
                    <a:pt x="21" y="286"/>
                    <a:pt x="21" y="286"/>
                    <a:pt x="21" y="286"/>
                  </a:cubicBezTo>
                  <a:cubicBezTo>
                    <a:pt x="17" y="289"/>
                    <a:pt x="11" y="299"/>
                    <a:pt x="5" y="315"/>
                  </a:cubicBezTo>
                  <a:cubicBezTo>
                    <a:pt x="0" y="330"/>
                    <a:pt x="2" y="344"/>
                    <a:pt x="14" y="359"/>
                  </a:cubicBezTo>
                  <a:cubicBezTo>
                    <a:pt x="37" y="359"/>
                    <a:pt x="37" y="359"/>
                    <a:pt x="37" y="359"/>
                  </a:cubicBezTo>
                  <a:cubicBezTo>
                    <a:pt x="45" y="361"/>
                    <a:pt x="56" y="374"/>
                    <a:pt x="73" y="396"/>
                  </a:cubicBezTo>
                  <a:cubicBezTo>
                    <a:pt x="74" y="398"/>
                    <a:pt x="74" y="398"/>
                    <a:pt x="74" y="398"/>
                  </a:cubicBezTo>
                  <a:cubicBezTo>
                    <a:pt x="74" y="398"/>
                    <a:pt x="74" y="398"/>
                    <a:pt x="74" y="398"/>
                  </a:cubicBezTo>
                  <a:cubicBezTo>
                    <a:pt x="74" y="405"/>
                    <a:pt x="77" y="410"/>
                    <a:pt x="81" y="413"/>
                  </a:cubicBezTo>
                  <a:cubicBezTo>
                    <a:pt x="132" y="461"/>
                    <a:pt x="132" y="461"/>
                    <a:pt x="132" y="461"/>
                  </a:cubicBezTo>
                  <a:cubicBezTo>
                    <a:pt x="132" y="461"/>
                    <a:pt x="132" y="461"/>
                    <a:pt x="132" y="461"/>
                  </a:cubicBezTo>
                  <a:cubicBezTo>
                    <a:pt x="155" y="490"/>
                    <a:pt x="155" y="490"/>
                    <a:pt x="155" y="490"/>
                  </a:cubicBezTo>
                  <a:cubicBezTo>
                    <a:pt x="169" y="490"/>
                    <a:pt x="169" y="490"/>
                    <a:pt x="169" y="490"/>
                  </a:cubicBezTo>
                  <a:cubicBezTo>
                    <a:pt x="183" y="464"/>
                    <a:pt x="183" y="464"/>
                    <a:pt x="183" y="464"/>
                  </a:cubicBezTo>
                  <a:cubicBezTo>
                    <a:pt x="185" y="462"/>
                    <a:pt x="185" y="462"/>
                    <a:pt x="185" y="462"/>
                  </a:cubicBezTo>
                  <a:cubicBezTo>
                    <a:pt x="186" y="461"/>
                    <a:pt x="186" y="461"/>
                    <a:pt x="186" y="461"/>
                  </a:cubicBezTo>
                  <a:cubicBezTo>
                    <a:pt x="222" y="470"/>
                    <a:pt x="222" y="470"/>
                    <a:pt x="222" y="470"/>
                  </a:cubicBezTo>
                  <a:cubicBezTo>
                    <a:pt x="222" y="471"/>
                    <a:pt x="222" y="471"/>
                    <a:pt x="222" y="471"/>
                  </a:cubicBezTo>
                  <a:cubicBezTo>
                    <a:pt x="222" y="473"/>
                    <a:pt x="222" y="473"/>
                    <a:pt x="222" y="473"/>
                  </a:cubicBezTo>
                  <a:cubicBezTo>
                    <a:pt x="227" y="497"/>
                    <a:pt x="227" y="497"/>
                    <a:pt x="227" y="497"/>
                  </a:cubicBezTo>
                  <a:cubicBezTo>
                    <a:pt x="269" y="546"/>
                    <a:pt x="269" y="546"/>
                    <a:pt x="269" y="546"/>
                  </a:cubicBezTo>
                  <a:cubicBezTo>
                    <a:pt x="283" y="552"/>
                    <a:pt x="283" y="552"/>
                    <a:pt x="283" y="552"/>
                  </a:cubicBezTo>
                  <a:cubicBezTo>
                    <a:pt x="284" y="553"/>
                    <a:pt x="284" y="553"/>
                    <a:pt x="284" y="553"/>
                  </a:cubicBezTo>
                  <a:cubicBezTo>
                    <a:pt x="291" y="557"/>
                    <a:pt x="291" y="557"/>
                    <a:pt x="291" y="557"/>
                  </a:cubicBezTo>
                  <a:cubicBezTo>
                    <a:pt x="292" y="558"/>
                    <a:pt x="292" y="558"/>
                    <a:pt x="292" y="558"/>
                  </a:cubicBezTo>
                  <a:cubicBezTo>
                    <a:pt x="324" y="605"/>
                    <a:pt x="324" y="605"/>
                    <a:pt x="324" y="605"/>
                  </a:cubicBezTo>
                  <a:cubicBezTo>
                    <a:pt x="350" y="601"/>
                    <a:pt x="350" y="601"/>
                    <a:pt x="350" y="601"/>
                  </a:cubicBezTo>
                  <a:cubicBezTo>
                    <a:pt x="352" y="601"/>
                    <a:pt x="352" y="601"/>
                    <a:pt x="352" y="601"/>
                  </a:cubicBezTo>
                  <a:cubicBezTo>
                    <a:pt x="353" y="601"/>
                    <a:pt x="353" y="601"/>
                    <a:pt x="353" y="601"/>
                  </a:cubicBezTo>
                  <a:cubicBezTo>
                    <a:pt x="355" y="603"/>
                    <a:pt x="355" y="603"/>
                    <a:pt x="355" y="603"/>
                  </a:cubicBezTo>
                  <a:cubicBezTo>
                    <a:pt x="356" y="605"/>
                    <a:pt x="356" y="605"/>
                    <a:pt x="356" y="605"/>
                  </a:cubicBezTo>
                  <a:cubicBezTo>
                    <a:pt x="378" y="651"/>
                    <a:pt x="378" y="651"/>
                    <a:pt x="378" y="651"/>
                  </a:cubicBezTo>
                  <a:cubicBezTo>
                    <a:pt x="405" y="667"/>
                    <a:pt x="405" y="667"/>
                    <a:pt x="405" y="667"/>
                  </a:cubicBezTo>
                  <a:cubicBezTo>
                    <a:pt x="427" y="673"/>
                    <a:pt x="427" y="673"/>
                    <a:pt x="427" y="673"/>
                  </a:cubicBezTo>
                  <a:cubicBezTo>
                    <a:pt x="437" y="703"/>
                    <a:pt x="437" y="703"/>
                    <a:pt x="437" y="703"/>
                  </a:cubicBezTo>
                  <a:cubicBezTo>
                    <a:pt x="454" y="703"/>
                    <a:pt x="454" y="703"/>
                    <a:pt x="454" y="703"/>
                  </a:cubicBezTo>
                  <a:cubicBezTo>
                    <a:pt x="455" y="704"/>
                    <a:pt x="455" y="704"/>
                    <a:pt x="455" y="704"/>
                  </a:cubicBezTo>
                  <a:cubicBezTo>
                    <a:pt x="455" y="704"/>
                    <a:pt x="455" y="704"/>
                    <a:pt x="455" y="704"/>
                  </a:cubicBezTo>
                  <a:cubicBezTo>
                    <a:pt x="489" y="723"/>
                    <a:pt x="489" y="723"/>
                    <a:pt x="489" y="723"/>
                  </a:cubicBezTo>
                  <a:cubicBezTo>
                    <a:pt x="489" y="724"/>
                    <a:pt x="489" y="724"/>
                    <a:pt x="489" y="724"/>
                  </a:cubicBezTo>
                  <a:cubicBezTo>
                    <a:pt x="489" y="724"/>
                    <a:pt x="489" y="724"/>
                    <a:pt x="489" y="724"/>
                  </a:cubicBezTo>
                  <a:cubicBezTo>
                    <a:pt x="490" y="725"/>
                    <a:pt x="490" y="725"/>
                    <a:pt x="490" y="725"/>
                  </a:cubicBezTo>
                  <a:cubicBezTo>
                    <a:pt x="515" y="756"/>
                    <a:pt x="515" y="756"/>
                    <a:pt x="515" y="756"/>
                  </a:cubicBezTo>
                  <a:cubicBezTo>
                    <a:pt x="552" y="749"/>
                    <a:pt x="552" y="749"/>
                    <a:pt x="552" y="749"/>
                  </a:cubicBezTo>
                  <a:cubicBezTo>
                    <a:pt x="554" y="749"/>
                    <a:pt x="554" y="749"/>
                    <a:pt x="554" y="749"/>
                  </a:cubicBezTo>
                  <a:cubicBezTo>
                    <a:pt x="567" y="755"/>
                    <a:pt x="567" y="755"/>
                    <a:pt x="567" y="755"/>
                  </a:cubicBezTo>
                  <a:cubicBezTo>
                    <a:pt x="568" y="755"/>
                    <a:pt x="568" y="755"/>
                    <a:pt x="568" y="755"/>
                  </a:cubicBezTo>
                  <a:cubicBezTo>
                    <a:pt x="591" y="775"/>
                    <a:pt x="591" y="775"/>
                    <a:pt x="591" y="775"/>
                  </a:cubicBezTo>
                  <a:cubicBezTo>
                    <a:pt x="633" y="778"/>
                    <a:pt x="633" y="778"/>
                    <a:pt x="633" y="778"/>
                  </a:cubicBezTo>
                  <a:cubicBezTo>
                    <a:pt x="658" y="774"/>
                    <a:pt x="658" y="774"/>
                    <a:pt x="658" y="774"/>
                  </a:cubicBezTo>
                  <a:cubicBezTo>
                    <a:pt x="658" y="774"/>
                    <a:pt x="658" y="774"/>
                    <a:pt x="658" y="774"/>
                  </a:cubicBezTo>
                  <a:cubicBezTo>
                    <a:pt x="692" y="769"/>
                    <a:pt x="713" y="771"/>
                    <a:pt x="720" y="780"/>
                  </a:cubicBezTo>
                  <a:cubicBezTo>
                    <a:pt x="725" y="788"/>
                    <a:pt x="722" y="795"/>
                    <a:pt x="711" y="805"/>
                  </a:cubicBezTo>
                  <a:cubicBezTo>
                    <a:pt x="701" y="815"/>
                    <a:pt x="701" y="815"/>
                    <a:pt x="701" y="815"/>
                  </a:cubicBezTo>
                  <a:cubicBezTo>
                    <a:pt x="698" y="820"/>
                    <a:pt x="702" y="827"/>
                    <a:pt x="715" y="839"/>
                  </a:cubicBezTo>
                  <a:cubicBezTo>
                    <a:pt x="716" y="841"/>
                    <a:pt x="716" y="841"/>
                    <a:pt x="716" y="841"/>
                  </a:cubicBezTo>
                  <a:cubicBezTo>
                    <a:pt x="715" y="841"/>
                    <a:pt x="715" y="841"/>
                    <a:pt x="715" y="841"/>
                  </a:cubicBezTo>
                  <a:cubicBezTo>
                    <a:pt x="722" y="846"/>
                    <a:pt x="722" y="846"/>
                    <a:pt x="722" y="846"/>
                  </a:cubicBezTo>
                  <a:cubicBezTo>
                    <a:pt x="725" y="844"/>
                    <a:pt x="725" y="844"/>
                    <a:pt x="725" y="844"/>
                  </a:cubicBezTo>
                  <a:cubicBezTo>
                    <a:pt x="749" y="798"/>
                    <a:pt x="769" y="773"/>
                    <a:pt x="782" y="769"/>
                  </a:cubicBezTo>
                  <a:cubicBezTo>
                    <a:pt x="796" y="764"/>
                    <a:pt x="826" y="776"/>
                    <a:pt x="873" y="805"/>
                  </a:cubicBezTo>
                  <a:cubicBezTo>
                    <a:pt x="931" y="816"/>
                    <a:pt x="931" y="816"/>
                    <a:pt x="931" y="816"/>
                  </a:cubicBezTo>
                  <a:cubicBezTo>
                    <a:pt x="930" y="818"/>
                    <a:pt x="930" y="818"/>
                    <a:pt x="930" y="818"/>
                  </a:cubicBezTo>
                  <a:cubicBezTo>
                    <a:pt x="930" y="820"/>
                    <a:pt x="930" y="820"/>
                    <a:pt x="930" y="820"/>
                  </a:cubicBezTo>
                  <a:cubicBezTo>
                    <a:pt x="927" y="846"/>
                    <a:pt x="927" y="846"/>
                    <a:pt x="927" y="846"/>
                  </a:cubicBezTo>
                  <a:cubicBezTo>
                    <a:pt x="956" y="850"/>
                    <a:pt x="956" y="850"/>
                    <a:pt x="956" y="850"/>
                  </a:cubicBezTo>
                  <a:cubicBezTo>
                    <a:pt x="955" y="887"/>
                    <a:pt x="955" y="887"/>
                    <a:pt x="955" y="887"/>
                  </a:cubicBezTo>
                  <a:cubicBezTo>
                    <a:pt x="964" y="903"/>
                    <a:pt x="971" y="913"/>
                    <a:pt x="975" y="916"/>
                  </a:cubicBezTo>
                  <a:cubicBezTo>
                    <a:pt x="980" y="920"/>
                    <a:pt x="1009" y="920"/>
                    <a:pt x="1060" y="916"/>
                  </a:cubicBezTo>
                  <a:cubicBezTo>
                    <a:pt x="1090" y="900"/>
                    <a:pt x="1090" y="900"/>
                    <a:pt x="1090" y="900"/>
                  </a:cubicBezTo>
                  <a:cubicBezTo>
                    <a:pt x="1119" y="860"/>
                    <a:pt x="1119" y="860"/>
                    <a:pt x="1119" y="860"/>
                  </a:cubicBezTo>
                  <a:cubicBezTo>
                    <a:pt x="1153" y="859"/>
                    <a:pt x="1153" y="859"/>
                    <a:pt x="1153" y="859"/>
                  </a:cubicBezTo>
                  <a:cubicBezTo>
                    <a:pt x="1169" y="854"/>
                    <a:pt x="1169" y="854"/>
                    <a:pt x="1169" y="854"/>
                  </a:cubicBezTo>
                  <a:cubicBezTo>
                    <a:pt x="1232" y="818"/>
                    <a:pt x="1232" y="818"/>
                    <a:pt x="1232" y="818"/>
                  </a:cubicBezTo>
                  <a:cubicBezTo>
                    <a:pt x="1233" y="818"/>
                    <a:pt x="1233" y="818"/>
                    <a:pt x="1233" y="818"/>
                  </a:cubicBezTo>
                  <a:cubicBezTo>
                    <a:pt x="1234" y="817"/>
                    <a:pt x="1234" y="817"/>
                    <a:pt x="1234" y="817"/>
                  </a:cubicBezTo>
                  <a:cubicBezTo>
                    <a:pt x="1234" y="817"/>
                    <a:pt x="1234" y="817"/>
                    <a:pt x="1234" y="817"/>
                  </a:cubicBezTo>
                  <a:cubicBezTo>
                    <a:pt x="1271" y="813"/>
                    <a:pt x="1292" y="812"/>
                    <a:pt x="1298" y="817"/>
                  </a:cubicBezTo>
                  <a:cubicBezTo>
                    <a:pt x="1339" y="851"/>
                    <a:pt x="1339" y="851"/>
                    <a:pt x="1339" y="851"/>
                  </a:cubicBezTo>
                  <a:cubicBezTo>
                    <a:pt x="1352" y="856"/>
                    <a:pt x="1352" y="856"/>
                    <a:pt x="1352" y="856"/>
                  </a:cubicBezTo>
                  <a:cubicBezTo>
                    <a:pt x="1354" y="858"/>
                    <a:pt x="1354" y="858"/>
                    <a:pt x="1354" y="858"/>
                  </a:cubicBezTo>
                  <a:cubicBezTo>
                    <a:pt x="1370" y="865"/>
                    <a:pt x="1370" y="865"/>
                    <a:pt x="1370" y="865"/>
                  </a:cubicBezTo>
                  <a:cubicBezTo>
                    <a:pt x="1371" y="866"/>
                    <a:pt x="1371" y="866"/>
                    <a:pt x="1371" y="866"/>
                  </a:cubicBezTo>
                  <a:cubicBezTo>
                    <a:pt x="1371" y="863"/>
                    <a:pt x="1371" y="863"/>
                    <a:pt x="1371" y="863"/>
                  </a:cubicBezTo>
                  <a:cubicBezTo>
                    <a:pt x="1371" y="862"/>
                    <a:pt x="1371" y="862"/>
                    <a:pt x="1371" y="862"/>
                  </a:cubicBezTo>
                  <a:cubicBezTo>
                    <a:pt x="1371" y="861"/>
                    <a:pt x="1371" y="861"/>
                    <a:pt x="1371" y="861"/>
                  </a:cubicBezTo>
                  <a:cubicBezTo>
                    <a:pt x="1371" y="860"/>
                    <a:pt x="1371" y="860"/>
                    <a:pt x="1371" y="860"/>
                  </a:cubicBezTo>
                  <a:cubicBezTo>
                    <a:pt x="1378" y="831"/>
                    <a:pt x="1378" y="831"/>
                    <a:pt x="1378" y="831"/>
                  </a:cubicBezTo>
                  <a:cubicBezTo>
                    <a:pt x="1375" y="822"/>
                    <a:pt x="1375" y="816"/>
                    <a:pt x="1378" y="810"/>
                  </a:cubicBezTo>
                  <a:cubicBezTo>
                    <a:pt x="1380" y="805"/>
                    <a:pt x="1385" y="802"/>
                    <a:pt x="1392" y="800"/>
                  </a:cubicBezTo>
                  <a:cubicBezTo>
                    <a:pt x="1407" y="797"/>
                    <a:pt x="1420" y="810"/>
                    <a:pt x="1434" y="837"/>
                  </a:cubicBezTo>
                  <a:cubicBezTo>
                    <a:pt x="1436" y="838"/>
                    <a:pt x="1436" y="838"/>
                    <a:pt x="1436" y="838"/>
                  </a:cubicBezTo>
                  <a:cubicBezTo>
                    <a:pt x="1437" y="838"/>
                    <a:pt x="1437" y="838"/>
                    <a:pt x="1437" y="838"/>
                  </a:cubicBezTo>
                  <a:cubicBezTo>
                    <a:pt x="1461" y="827"/>
                    <a:pt x="1461" y="827"/>
                    <a:pt x="1461" y="827"/>
                  </a:cubicBezTo>
                  <a:cubicBezTo>
                    <a:pt x="1465" y="826"/>
                    <a:pt x="1467" y="821"/>
                    <a:pt x="1467" y="817"/>
                  </a:cubicBezTo>
                  <a:cubicBezTo>
                    <a:pt x="1463" y="799"/>
                    <a:pt x="1463" y="799"/>
                    <a:pt x="1463" y="799"/>
                  </a:cubicBezTo>
                  <a:cubicBezTo>
                    <a:pt x="1463" y="798"/>
                    <a:pt x="1463" y="798"/>
                    <a:pt x="1463" y="798"/>
                  </a:cubicBezTo>
                  <a:cubicBezTo>
                    <a:pt x="1461" y="791"/>
                    <a:pt x="1463" y="784"/>
                    <a:pt x="1470" y="781"/>
                  </a:cubicBezTo>
                  <a:cubicBezTo>
                    <a:pt x="1479" y="774"/>
                    <a:pt x="1479" y="774"/>
                    <a:pt x="1479" y="774"/>
                  </a:cubicBezTo>
                  <a:cubicBezTo>
                    <a:pt x="1500" y="751"/>
                    <a:pt x="1500" y="751"/>
                    <a:pt x="1500" y="751"/>
                  </a:cubicBezTo>
                  <a:cubicBezTo>
                    <a:pt x="1514" y="719"/>
                    <a:pt x="1514" y="719"/>
                    <a:pt x="1514" y="719"/>
                  </a:cubicBezTo>
                  <a:cubicBezTo>
                    <a:pt x="1502" y="699"/>
                    <a:pt x="1498" y="685"/>
                    <a:pt x="1502" y="675"/>
                  </a:cubicBezTo>
                  <a:cubicBezTo>
                    <a:pt x="1505" y="648"/>
                    <a:pt x="1505" y="648"/>
                    <a:pt x="1505" y="648"/>
                  </a:cubicBezTo>
                  <a:cubicBezTo>
                    <a:pt x="1499" y="637"/>
                    <a:pt x="1496" y="629"/>
                    <a:pt x="1496" y="622"/>
                  </a:cubicBezTo>
                  <a:cubicBezTo>
                    <a:pt x="1496" y="619"/>
                    <a:pt x="1492" y="611"/>
                    <a:pt x="1485" y="599"/>
                  </a:cubicBezTo>
                  <a:cubicBezTo>
                    <a:pt x="1484" y="599"/>
                    <a:pt x="1484" y="599"/>
                    <a:pt x="1484" y="599"/>
                  </a:cubicBezTo>
                  <a:cubicBezTo>
                    <a:pt x="1484" y="596"/>
                    <a:pt x="1484" y="596"/>
                    <a:pt x="1484" y="596"/>
                  </a:cubicBezTo>
                  <a:cubicBezTo>
                    <a:pt x="1481" y="562"/>
                    <a:pt x="1481" y="562"/>
                    <a:pt x="1481" y="562"/>
                  </a:cubicBezTo>
                  <a:cubicBezTo>
                    <a:pt x="1480" y="556"/>
                    <a:pt x="1479" y="548"/>
                    <a:pt x="1481" y="538"/>
                  </a:cubicBezTo>
                  <a:cubicBezTo>
                    <a:pt x="1472" y="532"/>
                    <a:pt x="1466" y="525"/>
                    <a:pt x="1463" y="518"/>
                  </a:cubicBezTo>
                  <a:cubicBezTo>
                    <a:pt x="1448" y="499"/>
                    <a:pt x="1448" y="499"/>
                    <a:pt x="1448" y="499"/>
                  </a:cubicBezTo>
                  <a:cubicBezTo>
                    <a:pt x="1447" y="498"/>
                    <a:pt x="1447" y="498"/>
                    <a:pt x="1447" y="498"/>
                  </a:cubicBezTo>
                  <a:cubicBezTo>
                    <a:pt x="1447" y="496"/>
                    <a:pt x="1447" y="496"/>
                    <a:pt x="1447" y="496"/>
                  </a:cubicBezTo>
                  <a:cubicBezTo>
                    <a:pt x="1447" y="495"/>
                    <a:pt x="1447" y="495"/>
                    <a:pt x="1447" y="495"/>
                  </a:cubicBezTo>
                  <a:cubicBezTo>
                    <a:pt x="1442" y="471"/>
                    <a:pt x="1442" y="471"/>
                    <a:pt x="1442" y="471"/>
                  </a:cubicBezTo>
                  <a:cubicBezTo>
                    <a:pt x="1428" y="460"/>
                    <a:pt x="1428" y="460"/>
                    <a:pt x="1428" y="460"/>
                  </a:cubicBezTo>
                  <a:cubicBezTo>
                    <a:pt x="1428" y="461"/>
                    <a:pt x="1428" y="461"/>
                    <a:pt x="1428" y="461"/>
                  </a:cubicBezTo>
                  <a:cubicBezTo>
                    <a:pt x="1400" y="438"/>
                    <a:pt x="1400" y="438"/>
                    <a:pt x="1400" y="438"/>
                  </a:cubicBezTo>
                  <a:cubicBezTo>
                    <a:pt x="1400" y="440"/>
                    <a:pt x="1400" y="440"/>
                    <a:pt x="1400" y="440"/>
                  </a:cubicBezTo>
                  <a:cubicBezTo>
                    <a:pt x="1404" y="470"/>
                    <a:pt x="1404" y="470"/>
                    <a:pt x="1404" y="470"/>
                  </a:cubicBezTo>
                  <a:cubicBezTo>
                    <a:pt x="1404" y="471"/>
                    <a:pt x="1404" y="471"/>
                    <a:pt x="1404" y="471"/>
                  </a:cubicBezTo>
                  <a:cubicBezTo>
                    <a:pt x="1404" y="474"/>
                    <a:pt x="1404" y="474"/>
                    <a:pt x="1404" y="474"/>
                  </a:cubicBezTo>
                  <a:cubicBezTo>
                    <a:pt x="1389" y="481"/>
                    <a:pt x="1389" y="481"/>
                    <a:pt x="1389" y="481"/>
                  </a:cubicBezTo>
                  <a:cubicBezTo>
                    <a:pt x="1387" y="499"/>
                    <a:pt x="1387" y="499"/>
                    <a:pt x="1387" y="499"/>
                  </a:cubicBezTo>
                  <a:cubicBezTo>
                    <a:pt x="1387" y="502"/>
                    <a:pt x="1387" y="502"/>
                    <a:pt x="1387" y="502"/>
                  </a:cubicBezTo>
                  <a:cubicBezTo>
                    <a:pt x="1354" y="515"/>
                    <a:pt x="1354" y="515"/>
                    <a:pt x="1354" y="515"/>
                  </a:cubicBezTo>
                  <a:cubicBezTo>
                    <a:pt x="1342" y="488"/>
                    <a:pt x="1342" y="488"/>
                    <a:pt x="1342" y="488"/>
                  </a:cubicBezTo>
                  <a:cubicBezTo>
                    <a:pt x="1335" y="487"/>
                    <a:pt x="1335" y="487"/>
                    <a:pt x="1335" y="487"/>
                  </a:cubicBezTo>
                  <a:cubicBezTo>
                    <a:pt x="1325" y="497"/>
                    <a:pt x="1325" y="497"/>
                    <a:pt x="1325" y="497"/>
                  </a:cubicBezTo>
                  <a:cubicBezTo>
                    <a:pt x="1318" y="516"/>
                    <a:pt x="1318" y="516"/>
                    <a:pt x="1318" y="516"/>
                  </a:cubicBezTo>
                  <a:cubicBezTo>
                    <a:pt x="1294" y="523"/>
                    <a:pt x="1294" y="523"/>
                    <a:pt x="1294" y="523"/>
                  </a:cubicBezTo>
                  <a:cubicBezTo>
                    <a:pt x="1281" y="513"/>
                    <a:pt x="1281" y="513"/>
                    <a:pt x="1281" y="513"/>
                  </a:cubicBezTo>
                  <a:cubicBezTo>
                    <a:pt x="1261" y="508"/>
                    <a:pt x="1261" y="508"/>
                    <a:pt x="1261" y="508"/>
                  </a:cubicBezTo>
                  <a:cubicBezTo>
                    <a:pt x="1256" y="481"/>
                    <a:pt x="1256" y="481"/>
                    <a:pt x="1256" y="481"/>
                  </a:cubicBezTo>
                  <a:cubicBezTo>
                    <a:pt x="1248" y="464"/>
                    <a:pt x="1248" y="464"/>
                    <a:pt x="1248" y="464"/>
                  </a:cubicBezTo>
                  <a:cubicBezTo>
                    <a:pt x="1236" y="460"/>
                    <a:pt x="1236" y="460"/>
                    <a:pt x="1236" y="460"/>
                  </a:cubicBezTo>
                  <a:cubicBezTo>
                    <a:pt x="1235" y="458"/>
                    <a:pt x="1235" y="458"/>
                    <a:pt x="1235" y="458"/>
                  </a:cubicBezTo>
                  <a:cubicBezTo>
                    <a:pt x="1227" y="447"/>
                    <a:pt x="1227" y="447"/>
                    <a:pt x="1227" y="447"/>
                  </a:cubicBezTo>
                  <a:cubicBezTo>
                    <a:pt x="1227" y="447"/>
                    <a:pt x="1227" y="447"/>
                    <a:pt x="1227" y="447"/>
                  </a:cubicBezTo>
                  <a:cubicBezTo>
                    <a:pt x="1218" y="432"/>
                    <a:pt x="1218" y="432"/>
                    <a:pt x="1218" y="432"/>
                  </a:cubicBezTo>
                  <a:cubicBezTo>
                    <a:pt x="1205" y="414"/>
                    <a:pt x="1205" y="414"/>
                    <a:pt x="1205" y="414"/>
                  </a:cubicBezTo>
                  <a:cubicBezTo>
                    <a:pt x="1193" y="414"/>
                    <a:pt x="1193" y="414"/>
                    <a:pt x="1193" y="414"/>
                  </a:cubicBezTo>
                  <a:cubicBezTo>
                    <a:pt x="1174" y="421"/>
                    <a:pt x="1174" y="421"/>
                    <a:pt x="1174" y="421"/>
                  </a:cubicBezTo>
                  <a:cubicBezTo>
                    <a:pt x="1173" y="422"/>
                    <a:pt x="1173" y="422"/>
                    <a:pt x="1173" y="422"/>
                  </a:cubicBezTo>
                  <a:cubicBezTo>
                    <a:pt x="1124" y="419"/>
                    <a:pt x="1124" y="419"/>
                    <a:pt x="1124" y="419"/>
                  </a:cubicBezTo>
                  <a:cubicBezTo>
                    <a:pt x="1086" y="411"/>
                    <a:pt x="1086" y="411"/>
                    <a:pt x="1086" y="411"/>
                  </a:cubicBezTo>
                  <a:cubicBezTo>
                    <a:pt x="1083" y="410"/>
                    <a:pt x="1077" y="407"/>
                    <a:pt x="1066" y="400"/>
                  </a:cubicBezTo>
                  <a:cubicBezTo>
                    <a:pt x="1037" y="390"/>
                    <a:pt x="1037" y="390"/>
                    <a:pt x="1037" y="390"/>
                  </a:cubicBezTo>
                  <a:cubicBezTo>
                    <a:pt x="1015" y="384"/>
                    <a:pt x="1002" y="380"/>
                    <a:pt x="1000" y="374"/>
                  </a:cubicBezTo>
                  <a:cubicBezTo>
                    <a:pt x="995" y="371"/>
                    <a:pt x="995" y="371"/>
                    <a:pt x="995" y="371"/>
                  </a:cubicBezTo>
                  <a:cubicBezTo>
                    <a:pt x="988" y="369"/>
                    <a:pt x="988" y="369"/>
                    <a:pt x="988" y="369"/>
                  </a:cubicBezTo>
                  <a:cubicBezTo>
                    <a:pt x="971" y="359"/>
                    <a:pt x="971" y="359"/>
                    <a:pt x="971" y="359"/>
                  </a:cubicBezTo>
                  <a:cubicBezTo>
                    <a:pt x="969" y="359"/>
                    <a:pt x="969" y="359"/>
                    <a:pt x="969" y="359"/>
                  </a:cubicBezTo>
                  <a:cubicBezTo>
                    <a:pt x="966" y="355"/>
                    <a:pt x="963" y="352"/>
                    <a:pt x="961" y="348"/>
                  </a:cubicBezTo>
                  <a:cubicBezTo>
                    <a:pt x="957" y="339"/>
                    <a:pt x="957" y="339"/>
                    <a:pt x="957" y="339"/>
                  </a:cubicBezTo>
                  <a:cubicBezTo>
                    <a:pt x="950" y="328"/>
                    <a:pt x="950" y="328"/>
                    <a:pt x="950" y="328"/>
                  </a:cubicBezTo>
                  <a:cubicBezTo>
                    <a:pt x="937" y="322"/>
                    <a:pt x="937" y="322"/>
                    <a:pt x="937" y="322"/>
                  </a:cubicBezTo>
                  <a:cubicBezTo>
                    <a:pt x="932" y="325"/>
                    <a:pt x="932" y="325"/>
                    <a:pt x="932" y="325"/>
                  </a:cubicBezTo>
                  <a:cubicBezTo>
                    <a:pt x="927" y="329"/>
                    <a:pt x="927" y="329"/>
                    <a:pt x="927" y="329"/>
                  </a:cubicBezTo>
                  <a:cubicBezTo>
                    <a:pt x="924" y="331"/>
                    <a:pt x="924" y="331"/>
                    <a:pt x="924" y="331"/>
                  </a:cubicBezTo>
                  <a:cubicBezTo>
                    <a:pt x="920" y="334"/>
                    <a:pt x="915" y="336"/>
                    <a:pt x="911" y="337"/>
                  </a:cubicBezTo>
                  <a:cubicBezTo>
                    <a:pt x="903" y="339"/>
                    <a:pt x="896" y="335"/>
                    <a:pt x="887" y="326"/>
                  </a:cubicBezTo>
                  <a:cubicBezTo>
                    <a:pt x="869" y="307"/>
                    <a:pt x="869" y="307"/>
                    <a:pt x="869" y="307"/>
                  </a:cubicBezTo>
                  <a:cubicBezTo>
                    <a:pt x="862" y="298"/>
                    <a:pt x="857" y="291"/>
                    <a:pt x="855" y="286"/>
                  </a:cubicBezTo>
                  <a:cubicBezTo>
                    <a:pt x="850" y="279"/>
                    <a:pt x="850" y="279"/>
                    <a:pt x="850" y="279"/>
                  </a:cubicBezTo>
                  <a:cubicBezTo>
                    <a:pt x="844" y="272"/>
                    <a:pt x="839" y="265"/>
                    <a:pt x="836" y="259"/>
                  </a:cubicBezTo>
                  <a:cubicBezTo>
                    <a:pt x="833" y="251"/>
                    <a:pt x="832" y="243"/>
                    <a:pt x="835" y="235"/>
                  </a:cubicBezTo>
                  <a:cubicBezTo>
                    <a:pt x="835" y="234"/>
                    <a:pt x="835" y="234"/>
                    <a:pt x="835" y="234"/>
                  </a:cubicBezTo>
                  <a:cubicBezTo>
                    <a:pt x="835" y="234"/>
                    <a:pt x="835" y="234"/>
                    <a:pt x="835" y="234"/>
                  </a:cubicBezTo>
                  <a:cubicBezTo>
                    <a:pt x="847" y="213"/>
                    <a:pt x="847" y="213"/>
                    <a:pt x="847" y="213"/>
                  </a:cubicBezTo>
                  <a:cubicBezTo>
                    <a:pt x="854" y="191"/>
                    <a:pt x="854" y="191"/>
                    <a:pt x="854" y="191"/>
                  </a:cubicBezTo>
                  <a:cubicBezTo>
                    <a:pt x="857" y="177"/>
                    <a:pt x="857" y="177"/>
                    <a:pt x="857" y="177"/>
                  </a:cubicBezTo>
                  <a:cubicBezTo>
                    <a:pt x="852" y="154"/>
                    <a:pt x="852" y="154"/>
                    <a:pt x="852" y="154"/>
                  </a:cubicBezTo>
                  <a:cubicBezTo>
                    <a:pt x="838" y="142"/>
                    <a:pt x="838" y="142"/>
                    <a:pt x="838" y="142"/>
                  </a:cubicBezTo>
                  <a:cubicBezTo>
                    <a:pt x="841" y="124"/>
                    <a:pt x="841" y="124"/>
                    <a:pt x="841" y="124"/>
                  </a:cubicBezTo>
                  <a:cubicBezTo>
                    <a:pt x="841" y="110"/>
                    <a:pt x="846" y="103"/>
                    <a:pt x="855" y="102"/>
                  </a:cubicBezTo>
                  <a:cubicBezTo>
                    <a:pt x="858" y="101"/>
                    <a:pt x="860" y="99"/>
                    <a:pt x="859" y="95"/>
                  </a:cubicBezTo>
                  <a:cubicBezTo>
                    <a:pt x="859" y="94"/>
                    <a:pt x="859" y="94"/>
                    <a:pt x="859" y="94"/>
                  </a:cubicBezTo>
                  <a:cubicBezTo>
                    <a:pt x="860" y="75"/>
                    <a:pt x="860" y="75"/>
                    <a:pt x="860" y="75"/>
                  </a:cubicBezTo>
                  <a:cubicBezTo>
                    <a:pt x="860" y="74"/>
                    <a:pt x="860" y="74"/>
                    <a:pt x="860" y="74"/>
                  </a:cubicBezTo>
                  <a:cubicBezTo>
                    <a:pt x="860" y="74"/>
                    <a:pt x="860" y="74"/>
                    <a:pt x="860" y="74"/>
                  </a:cubicBezTo>
                  <a:cubicBezTo>
                    <a:pt x="860" y="51"/>
                    <a:pt x="860" y="51"/>
                    <a:pt x="860" y="51"/>
                  </a:cubicBezTo>
                  <a:cubicBezTo>
                    <a:pt x="858" y="51"/>
                    <a:pt x="858" y="51"/>
                    <a:pt x="858" y="51"/>
                  </a:cubicBezTo>
                  <a:cubicBezTo>
                    <a:pt x="857" y="50"/>
                    <a:pt x="857" y="50"/>
                    <a:pt x="857" y="50"/>
                  </a:cubicBezTo>
                  <a:cubicBezTo>
                    <a:pt x="857" y="50"/>
                    <a:pt x="857" y="50"/>
                    <a:pt x="857" y="50"/>
                  </a:cubicBezTo>
                  <a:cubicBezTo>
                    <a:pt x="857" y="50"/>
                    <a:pt x="857" y="50"/>
                    <a:pt x="857" y="50"/>
                  </a:cubicBezTo>
                  <a:cubicBezTo>
                    <a:pt x="853" y="49"/>
                    <a:pt x="853" y="49"/>
                    <a:pt x="853" y="49"/>
                  </a:cubicBezTo>
                  <a:cubicBezTo>
                    <a:pt x="853" y="48"/>
                    <a:pt x="853" y="48"/>
                    <a:pt x="853" y="48"/>
                  </a:cubicBezTo>
                  <a:cubicBezTo>
                    <a:pt x="852" y="48"/>
                    <a:pt x="852" y="48"/>
                    <a:pt x="852" y="48"/>
                  </a:cubicBezTo>
                  <a:cubicBezTo>
                    <a:pt x="835" y="36"/>
                    <a:pt x="835" y="36"/>
                    <a:pt x="835" y="36"/>
                  </a:cubicBezTo>
                  <a:cubicBezTo>
                    <a:pt x="835" y="36"/>
                    <a:pt x="835" y="36"/>
                    <a:pt x="835" y="36"/>
                  </a:cubicBezTo>
                  <a:cubicBezTo>
                    <a:pt x="834" y="36"/>
                    <a:pt x="834" y="36"/>
                    <a:pt x="834" y="36"/>
                  </a:cubicBezTo>
                  <a:cubicBezTo>
                    <a:pt x="821" y="25"/>
                    <a:pt x="821" y="25"/>
                    <a:pt x="821" y="25"/>
                  </a:cubicBezTo>
                  <a:cubicBezTo>
                    <a:pt x="775" y="16"/>
                    <a:pt x="775" y="16"/>
                    <a:pt x="775" y="16"/>
                  </a:cubicBezTo>
                  <a:cubicBezTo>
                    <a:pt x="775" y="16"/>
                    <a:pt x="775" y="16"/>
                    <a:pt x="775" y="16"/>
                  </a:cubicBezTo>
                  <a:cubicBezTo>
                    <a:pt x="761" y="5"/>
                    <a:pt x="761" y="5"/>
                    <a:pt x="761" y="5"/>
                  </a:cubicBezTo>
                  <a:cubicBezTo>
                    <a:pt x="734" y="5"/>
                    <a:pt x="734" y="5"/>
                    <a:pt x="734" y="5"/>
                  </a:cubicBezTo>
                  <a:cubicBezTo>
                    <a:pt x="730" y="5"/>
                    <a:pt x="725" y="8"/>
                    <a:pt x="719" y="12"/>
                  </a:cubicBezTo>
                  <a:cubicBezTo>
                    <a:pt x="718" y="12"/>
                    <a:pt x="718" y="12"/>
                    <a:pt x="718" y="12"/>
                  </a:cubicBezTo>
                  <a:cubicBezTo>
                    <a:pt x="696" y="20"/>
                    <a:pt x="696" y="20"/>
                    <a:pt x="696" y="20"/>
                  </a:cubicBezTo>
                  <a:cubicBezTo>
                    <a:pt x="643" y="20"/>
                    <a:pt x="643" y="20"/>
                    <a:pt x="643" y="20"/>
                  </a:cubicBezTo>
                  <a:cubicBezTo>
                    <a:pt x="636" y="22"/>
                    <a:pt x="629" y="24"/>
                    <a:pt x="625" y="27"/>
                  </a:cubicBezTo>
                  <a:cubicBezTo>
                    <a:pt x="619" y="32"/>
                    <a:pt x="609" y="36"/>
                    <a:pt x="594" y="41"/>
                  </a:cubicBezTo>
                  <a:cubicBezTo>
                    <a:pt x="569" y="47"/>
                    <a:pt x="569" y="47"/>
                    <a:pt x="569" y="47"/>
                  </a:cubicBezTo>
                  <a:cubicBezTo>
                    <a:pt x="569" y="48"/>
                    <a:pt x="569" y="48"/>
                    <a:pt x="569" y="48"/>
                  </a:cubicBezTo>
                  <a:cubicBezTo>
                    <a:pt x="567" y="48"/>
                    <a:pt x="567" y="48"/>
                    <a:pt x="567" y="48"/>
                  </a:cubicBezTo>
                  <a:cubicBezTo>
                    <a:pt x="532" y="44"/>
                    <a:pt x="532" y="44"/>
                    <a:pt x="532" y="44"/>
                  </a:cubicBezTo>
                  <a:cubicBezTo>
                    <a:pt x="529" y="43"/>
                    <a:pt x="529" y="43"/>
                    <a:pt x="529" y="43"/>
                  </a:cubicBezTo>
                  <a:cubicBezTo>
                    <a:pt x="530" y="44"/>
                    <a:pt x="530" y="44"/>
                    <a:pt x="530" y="44"/>
                  </a:cubicBezTo>
                  <a:cubicBezTo>
                    <a:pt x="529" y="43"/>
                    <a:pt x="529" y="43"/>
                    <a:pt x="529" y="43"/>
                  </a:cubicBezTo>
                  <a:cubicBezTo>
                    <a:pt x="516" y="42"/>
                    <a:pt x="516" y="42"/>
                    <a:pt x="516" y="42"/>
                  </a:cubicBezTo>
                  <a:cubicBezTo>
                    <a:pt x="495" y="49"/>
                    <a:pt x="495" y="49"/>
                    <a:pt x="495" y="49"/>
                  </a:cubicBezTo>
                  <a:cubicBezTo>
                    <a:pt x="453" y="52"/>
                    <a:pt x="453" y="52"/>
                    <a:pt x="453" y="52"/>
                  </a:cubicBezTo>
                  <a:cubicBezTo>
                    <a:pt x="452" y="52"/>
                    <a:pt x="452" y="52"/>
                    <a:pt x="452" y="52"/>
                  </a:cubicBezTo>
                  <a:cubicBezTo>
                    <a:pt x="451" y="51"/>
                    <a:pt x="451" y="51"/>
                    <a:pt x="451" y="51"/>
                  </a:cubicBezTo>
                  <a:cubicBezTo>
                    <a:pt x="430" y="44"/>
                    <a:pt x="430" y="44"/>
                    <a:pt x="430" y="44"/>
                  </a:cubicBezTo>
                  <a:cubicBezTo>
                    <a:pt x="412" y="44"/>
                    <a:pt x="412" y="44"/>
                    <a:pt x="412" y="44"/>
                  </a:cubicBezTo>
                  <a:cubicBezTo>
                    <a:pt x="405" y="42"/>
                    <a:pt x="396" y="36"/>
                    <a:pt x="386" y="25"/>
                  </a:cubicBezTo>
                  <a:cubicBezTo>
                    <a:pt x="386" y="23"/>
                    <a:pt x="386" y="23"/>
                    <a:pt x="386" y="23"/>
                  </a:cubicBezTo>
                  <a:cubicBezTo>
                    <a:pt x="384" y="14"/>
                    <a:pt x="381" y="10"/>
                    <a:pt x="380" y="8"/>
                  </a:cubicBezTo>
                  <a:cubicBezTo>
                    <a:pt x="375" y="5"/>
                    <a:pt x="375" y="5"/>
                    <a:pt x="375" y="5"/>
                  </a:cubicBezTo>
                  <a:cubicBezTo>
                    <a:pt x="366" y="0"/>
                    <a:pt x="366" y="0"/>
                    <a:pt x="366" y="0"/>
                  </a:cubicBezTo>
                  <a:cubicBezTo>
                    <a:pt x="359" y="8"/>
                    <a:pt x="359" y="8"/>
                    <a:pt x="359" y="8"/>
                  </a:cubicBezTo>
                  <a:cubicBezTo>
                    <a:pt x="358" y="10"/>
                    <a:pt x="358" y="10"/>
                    <a:pt x="358" y="10"/>
                  </a:cubicBezTo>
                  <a:cubicBezTo>
                    <a:pt x="327" y="23"/>
                    <a:pt x="327" y="23"/>
                    <a:pt x="327" y="23"/>
                  </a:cubicBezTo>
                  <a:cubicBezTo>
                    <a:pt x="326" y="23"/>
                    <a:pt x="326" y="23"/>
                    <a:pt x="326" y="23"/>
                  </a:cubicBezTo>
                  <a:cubicBezTo>
                    <a:pt x="324" y="23"/>
                    <a:pt x="324" y="23"/>
                    <a:pt x="324" y="23"/>
                  </a:cubicBezTo>
                  <a:cubicBezTo>
                    <a:pt x="286" y="26"/>
                    <a:pt x="286" y="26"/>
                    <a:pt x="286" y="26"/>
                  </a:cubicBezTo>
                  <a:cubicBezTo>
                    <a:pt x="281" y="26"/>
                    <a:pt x="270" y="24"/>
                    <a:pt x="256" y="20"/>
                  </a:cubicBezTo>
                  <a:cubicBezTo>
                    <a:pt x="223" y="14"/>
                    <a:pt x="223" y="14"/>
                    <a:pt x="223" y="14"/>
                  </a:cubicBezTo>
                  <a:cubicBezTo>
                    <a:pt x="222" y="14"/>
                    <a:pt x="222" y="14"/>
                    <a:pt x="222" y="14"/>
                  </a:cubicBezTo>
                  <a:cubicBezTo>
                    <a:pt x="222" y="14"/>
                    <a:pt x="222" y="14"/>
                    <a:pt x="222" y="14"/>
                  </a:cubicBezTo>
                  <a:cubicBezTo>
                    <a:pt x="203" y="3"/>
                    <a:pt x="203" y="3"/>
                    <a:pt x="203" y="3"/>
                  </a:cubicBezTo>
                  <a:lnTo>
                    <a:pt x="186" y="3"/>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xmlns="" id="{1CC81E47-808B-42BA-AD45-6F3BD9AC6F4B}"/>
                </a:ext>
              </a:extLst>
            </p:cNvPr>
            <p:cNvSpPr>
              <a:spLocks/>
            </p:cNvSpPr>
            <p:nvPr/>
          </p:nvSpPr>
          <p:spPr bwMode="auto">
            <a:xfrm>
              <a:off x="-6298167" y="-240040"/>
              <a:ext cx="1444625" cy="1508125"/>
            </a:xfrm>
            <a:custGeom>
              <a:avLst/>
              <a:gdLst>
                <a:gd name="T0" fmla="*/ 22 w 683"/>
                <a:gd name="T1" fmla="*/ 439 h 713"/>
                <a:gd name="T2" fmla="*/ 97 w 683"/>
                <a:gd name="T3" fmla="*/ 435 h 713"/>
                <a:gd name="T4" fmla="*/ 101 w 683"/>
                <a:gd name="T5" fmla="*/ 468 h 713"/>
                <a:gd name="T6" fmla="*/ 161 w 683"/>
                <a:gd name="T7" fmla="*/ 532 h 713"/>
                <a:gd name="T8" fmla="*/ 172 w 683"/>
                <a:gd name="T9" fmla="*/ 625 h 713"/>
                <a:gd name="T10" fmla="*/ 264 w 683"/>
                <a:gd name="T11" fmla="*/ 650 h 713"/>
                <a:gd name="T12" fmla="*/ 283 w 683"/>
                <a:gd name="T13" fmla="*/ 678 h 713"/>
                <a:gd name="T14" fmla="*/ 325 w 683"/>
                <a:gd name="T15" fmla="*/ 713 h 713"/>
                <a:gd name="T16" fmla="*/ 326 w 683"/>
                <a:gd name="T17" fmla="*/ 684 h 713"/>
                <a:gd name="T18" fmla="*/ 323 w 683"/>
                <a:gd name="T19" fmla="*/ 587 h 713"/>
                <a:gd name="T20" fmla="*/ 388 w 683"/>
                <a:gd name="T21" fmla="*/ 567 h 713"/>
                <a:gd name="T22" fmla="*/ 456 w 683"/>
                <a:gd name="T23" fmla="*/ 567 h 713"/>
                <a:gd name="T24" fmla="*/ 527 w 683"/>
                <a:gd name="T25" fmla="*/ 560 h 713"/>
                <a:gd name="T26" fmla="*/ 615 w 683"/>
                <a:gd name="T27" fmla="*/ 507 h 713"/>
                <a:gd name="T28" fmla="*/ 637 w 683"/>
                <a:gd name="T29" fmla="*/ 515 h 713"/>
                <a:gd name="T30" fmla="*/ 648 w 683"/>
                <a:gd name="T31" fmla="*/ 518 h 713"/>
                <a:gd name="T32" fmla="*/ 683 w 683"/>
                <a:gd name="T33" fmla="*/ 493 h 713"/>
                <a:gd name="T34" fmla="*/ 658 w 683"/>
                <a:gd name="T35" fmla="*/ 467 h 713"/>
                <a:gd name="T36" fmla="*/ 604 w 683"/>
                <a:gd name="T37" fmla="*/ 434 h 713"/>
                <a:gd name="T38" fmla="*/ 567 w 683"/>
                <a:gd name="T39" fmla="*/ 437 h 713"/>
                <a:gd name="T40" fmla="*/ 553 w 683"/>
                <a:gd name="T41" fmla="*/ 409 h 713"/>
                <a:gd name="T42" fmla="*/ 562 w 683"/>
                <a:gd name="T43" fmla="*/ 372 h 713"/>
                <a:gd name="T44" fmla="*/ 543 w 683"/>
                <a:gd name="T45" fmla="*/ 328 h 713"/>
                <a:gd name="T46" fmla="*/ 558 w 683"/>
                <a:gd name="T47" fmla="*/ 254 h 713"/>
                <a:gd name="T48" fmla="*/ 519 w 683"/>
                <a:gd name="T49" fmla="*/ 245 h 713"/>
                <a:gd name="T50" fmla="*/ 481 w 683"/>
                <a:gd name="T51" fmla="*/ 201 h 713"/>
                <a:gd name="T52" fmla="*/ 476 w 683"/>
                <a:gd name="T53" fmla="*/ 179 h 713"/>
                <a:gd name="T54" fmla="*/ 494 w 683"/>
                <a:gd name="T55" fmla="*/ 158 h 713"/>
                <a:gd name="T56" fmla="*/ 566 w 683"/>
                <a:gd name="T57" fmla="*/ 151 h 713"/>
                <a:gd name="T58" fmla="*/ 583 w 683"/>
                <a:gd name="T59" fmla="*/ 158 h 713"/>
                <a:gd name="T60" fmla="*/ 615 w 683"/>
                <a:gd name="T61" fmla="*/ 129 h 713"/>
                <a:gd name="T62" fmla="*/ 564 w 683"/>
                <a:gd name="T63" fmla="*/ 124 h 713"/>
                <a:gd name="T64" fmla="*/ 545 w 683"/>
                <a:gd name="T65" fmla="*/ 107 h 713"/>
                <a:gd name="T66" fmla="*/ 534 w 683"/>
                <a:gd name="T67" fmla="*/ 53 h 713"/>
                <a:gd name="T68" fmla="*/ 476 w 683"/>
                <a:gd name="T69" fmla="*/ 81 h 713"/>
                <a:gd name="T70" fmla="*/ 482 w 683"/>
                <a:gd name="T71" fmla="*/ 120 h 713"/>
                <a:gd name="T72" fmla="*/ 463 w 683"/>
                <a:gd name="T73" fmla="*/ 148 h 713"/>
                <a:gd name="T74" fmla="*/ 439 w 683"/>
                <a:gd name="T75" fmla="*/ 205 h 713"/>
                <a:gd name="T76" fmla="*/ 440 w 683"/>
                <a:gd name="T77" fmla="*/ 235 h 713"/>
                <a:gd name="T78" fmla="*/ 426 w 683"/>
                <a:gd name="T79" fmla="*/ 251 h 713"/>
                <a:gd name="T80" fmla="*/ 415 w 683"/>
                <a:gd name="T81" fmla="*/ 257 h 713"/>
                <a:gd name="T82" fmla="*/ 368 w 683"/>
                <a:gd name="T83" fmla="*/ 268 h 713"/>
                <a:gd name="T84" fmla="*/ 332 w 683"/>
                <a:gd name="T85" fmla="*/ 263 h 713"/>
                <a:gd name="T86" fmla="*/ 309 w 683"/>
                <a:gd name="T87" fmla="*/ 255 h 713"/>
                <a:gd name="T88" fmla="*/ 292 w 683"/>
                <a:gd name="T89" fmla="*/ 201 h 713"/>
                <a:gd name="T90" fmla="*/ 270 w 683"/>
                <a:gd name="T91" fmla="*/ 153 h 713"/>
                <a:gd name="T92" fmla="*/ 263 w 683"/>
                <a:gd name="T93" fmla="*/ 137 h 713"/>
                <a:gd name="T94" fmla="*/ 239 w 683"/>
                <a:gd name="T95" fmla="*/ 124 h 713"/>
                <a:gd name="T96" fmla="*/ 207 w 683"/>
                <a:gd name="T97" fmla="*/ 106 h 713"/>
                <a:gd name="T98" fmla="*/ 205 w 683"/>
                <a:gd name="T99" fmla="*/ 83 h 713"/>
                <a:gd name="T100" fmla="*/ 185 w 683"/>
                <a:gd name="T101" fmla="*/ 69 h 713"/>
                <a:gd name="T102" fmla="*/ 145 w 683"/>
                <a:gd name="T103" fmla="*/ 100 h 713"/>
                <a:gd name="T104" fmla="*/ 118 w 683"/>
                <a:gd name="T105" fmla="*/ 50 h 713"/>
                <a:gd name="T106" fmla="*/ 95 w 683"/>
                <a:gd name="T107" fmla="*/ 25 h 713"/>
                <a:gd name="T108" fmla="*/ 67 w 683"/>
                <a:gd name="T109" fmla="*/ 79 h 713"/>
                <a:gd name="T110" fmla="*/ 66 w 683"/>
                <a:gd name="T111" fmla="*/ 129 h 713"/>
                <a:gd name="T112" fmla="*/ 109 w 683"/>
                <a:gd name="T113" fmla="*/ 167 h 713"/>
                <a:gd name="T114" fmla="*/ 74 w 683"/>
                <a:gd name="T115" fmla="*/ 307 h 713"/>
                <a:gd name="T116" fmla="*/ 3 w 683"/>
                <a:gd name="T117" fmla="*/ 417 h 713"/>
                <a:gd name="T118" fmla="*/ 4 w 683"/>
                <a:gd name="T119" fmla="*/ 437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3" h="713">
                  <a:moveTo>
                    <a:pt x="4" y="437"/>
                  </a:moveTo>
                  <a:cubicBezTo>
                    <a:pt x="0" y="449"/>
                    <a:pt x="0" y="449"/>
                    <a:pt x="0" y="449"/>
                  </a:cubicBezTo>
                  <a:cubicBezTo>
                    <a:pt x="6" y="449"/>
                    <a:pt x="13" y="445"/>
                    <a:pt x="21" y="440"/>
                  </a:cubicBezTo>
                  <a:cubicBezTo>
                    <a:pt x="22" y="439"/>
                    <a:pt x="22" y="439"/>
                    <a:pt x="22" y="439"/>
                  </a:cubicBezTo>
                  <a:cubicBezTo>
                    <a:pt x="24" y="439"/>
                    <a:pt x="24" y="439"/>
                    <a:pt x="24" y="439"/>
                  </a:cubicBezTo>
                  <a:cubicBezTo>
                    <a:pt x="62" y="434"/>
                    <a:pt x="62" y="434"/>
                    <a:pt x="62" y="434"/>
                  </a:cubicBezTo>
                  <a:cubicBezTo>
                    <a:pt x="87" y="421"/>
                    <a:pt x="87" y="421"/>
                    <a:pt x="87" y="421"/>
                  </a:cubicBezTo>
                  <a:cubicBezTo>
                    <a:pt x="97" y="435"/>
                    <a:pt x="97" y="435"/>
                    <a:pt x="97" y="435"/>
                  </a:cubicBezTo>
                  <a:cubicBezTo>
                    <a:pt x="99" y="436"/>
                    <a:pt x="99" y="436"/>
                    <a:pt x="99" y="436"/>
                  </a:cubicBezTo>
                  <a:cubicBezTo>
                    <a:pt x="87" y="454"/>
                    <a:pt x="87" y="454"/>
                    <a:pt x="87" y="454"/>
                  </a:cubicBezTo>
                  <a:cubicBezTo>
                    <a:pt x="101" y="467"/>
                    <a:pt x="101" y="467"/>
                    <a:pt x="101" y="467"/>
                  </a:cubicBezTo>
                  <a:cubicBezTo>
                    <a:pt x="101" y="468"/>
                    <a:pt x="101" y="468"/>
                    <a:pt x="101" y="468"/>
                  </a:cubicBezTo>
                  <a:cubicBezTo>
                    <a:pt x="101" y="471"/>
                    <a:pt x="101" y="471"/>
                    <a:pt x="101" y="471"/>
                  </a:cubicBezTo>
                  <a:cubicBezTo>
                    <a:pt x="91" y="512"/>
                    <a:pt x="91" y="512"/>
                    <a:pt x="91" y="512"/>
                  </a:cubicBezTo>
                  <a:cubicBezTo>
                    <a:pt x="116" y="530"/>
                    <a:pt x="116" y="530"/>
                    <a:pt x="116" y="530"/>
                  </a:cubicBezTo>
                  <a:cubicBezTo>
                    <a:pt x="161" y="532"/>
                    <a:pt x="161" y="532"/>
                    <a:pt x="161" y="532"/>
                  </a:cubicBezTo>
                  <a:cubicBezTo>
                    <a:pt x="155" y="541"/>
                    <a:pt x="155" y="541"/>
                    <a:pt x="155" y="541"/>
                  </a:cubicBezTo>
                  <a:cubicBezTo>
                    <a:pt x="126" y="576"/>
                    <a:pt x="112" y="597"/>
                    <a:pt x="113" y="604"/>
                  </a:cubicBezTo>
                  <a:cubicBezTo>
                    <a:pt x="131" y="608"/>
                    <a:pt x="131" y="608"/>
                    <a:pt x="131" y="608"/>
                  </a:cubicBezTo>
                  <a:cubicBezTo>
                    <a:pt x="154" y="610"/>
                    <a:pt x="167" y="617"/>
                    <a:pt x="172" y="625"/>
                  </a:cubicBezTo>
                  <a:cubicBezTo>
                    <a:pt x="178" y="637"/>
                    <a:pt x="184" y="648"/>
                    <a:pt x="188" y="662"/>
                  </a:cubicBezTo>
                  <a:cubicBezTo>
                    <a:pt x="214" y="676"/>
                    <a:pt x="214" y="676"/>
                    <a:pt x="214" y="676"/>
                  </a:cubicBezTo>
                  <a:cubicBezTo>
                    <a:pt x="231" y="679"/>
                    <a:pt x="231" y="679"/>
                    <a:pt x="231" y="679"/>
                  </a:cubicBezTo>
                  <a:cubicBezTo>
                    <a:pt x="264" y="650"/>
                    <a:pt x="264" y="650"/>
                    <a:pt x="264" y="650"/>
                  </a:cubicBezTo>
                  <a:cubicBezTo>
                    <a:pt x="282" y="676"/>
                    <a:pt x="282" y="676"/>
                    <a:pt x="282" y="676"/>
                  </a:cubicBezTo>
                  <a:cubicBezTo>
                    <a:pt x="282" y="677"/>
                    <a:pt x="282" y="677"/>
                    <a:pt x="282" y="677"/>
                  </a:cubicBezTo>
                  <a:cubicBezTo>
                    <a:pt x="282" y="677"/>
                    <a:pt x="282" y="677"/>
                    <a:pt x="282" y="677"/>
                  </a:cubicBezTo>
                  <a:cubicBezTo>
                    <a:pt x="283" y="678"/>
                    <a:pt x="283" y="678"/>
                    <a:pt x="283" y="678"/>
                  </a:cubicBezTo>
                  <a:cubicBezTo>
                    <a:pt x="288" y="702"/>
                    <a:pt x="288" y="702"/>
                    <a:pt x="288" y="702"/>
                  </a:cubicBezTo>
                  <a:cubicBezTo>
                    <a:pt x="303" y="705"/>
                    <a:pt x="303" y="705"/>
                    <a:pt x="303" y="705"/>
                  </a:cubicBezTo>
                  <a:cubicBezTo>
                    <a:pt x="303" y="705"/>
                    <a:pt x="303" y="705"/>
                    <a:pt x="303" y="705"/>
                  </a:cubicBezTo>
                  <a:cubicBezTo>
                    <a:pt x="325" y="713"/>
                    <a:pt x="325" y="713"/>
                    <a:pt x="325" y="713"/>
                  </a:cubicBezTo>
                  <a:cubicBezTo>
                    <a:pt x="331" y="711"/>
                    <a:pt x="331" y="711"/>
                    <a:pt x="331" y="711"/>
                  </a:cubicBezTo>
                  <a:cubicBezTo>
                    <a:pt x="331" y="710"/>
                    <a:pt x="331" y="710"/>
                    <a:pt x="331" y="710"/>
                  </a:cubicBezTo>
                  <a:cubicBezTo>
                    <a:pt x="327" y="685"/>
                    <a:pt x="327" y="685"/>
                    <a:pt x="327" y="685"/>
                  </a:cubicBezTo>
                  <a:cubicBezTo>
                    <a:pt x="326" y="684"/>
                    <a:pt x="326" y="684"/>
                    <a:pt x="326" y="684"/>
                  </a:cubicBezTo>
                  <a:cubicBezTo>
                    <a:pt x="314" y="627"/>
                    <a:pt x="314" y="627"/>
                    <a:pt x="314" y="627"/>
                  </a:cubicBezTo>
                  <a:cubicBezTo>
                    <a:pt x="314" y="625"/>
                    <a:pt x="314" y="625"/>
                    <a:pt x="314" y="625"/>
                  </a:cubicBezTo>
                  <a:cubicBezTo>
                    <a:pt x="321" y="586"/>
                    <a:pt x="321" y="586"/>
                    <a:pt x="321" y="586"/>
                  </a:cubicBezTo>
                  <a:cubicBezTo>
                    <a:pt x="323" y="587"/>
                    <a:pt x="323" y="587"/>
                    <a:pt x="323" y="587"/>
                  </a:cubicBezTo>
                  <a:cubicBezTo>
                    <a:pt x="326" y="587"/>
                    <a:pt x="326" y="587"/>
                    <a:pt x="326" y="587"/>
                  </a:cubicBezTo>
                  <a:cubicBezTo>
                    <a:pt x="352" y="589"/>
                    <a:pt x="352" y="589"/>
                    <a:pt x="352" y="589"/>
                  </a:cubicBezTo>
                  <a:cubicBezTo>
                    <a:pt x="385" y="565"/>
                    <a:pt x="385" y="565"/>
                    <a:pt x="385" y="565"/>
                  </a:cubicBezTo>
                  <a:cubicBezTo>
                    <a:pt x="388" y="567"/>
                    <a:pt x="388" y="567"/>
                    <a:pt x="388" y="567"/>
                  </a:cubicBezTo>
                  <a:cubicBezTo>
                    <a:pt x="405" y="580"/>
                    <a:pt x="417" y="591"/>
                    <a:pt x="422" y="598"/>
                  </a:cubicBezTo>
                  <a:cubicBezTo>
                    <a:pt x="428" y="596"/>
                    <a:pt x="439" y="586"/>
                    <a:pt x="453" y="569"/>
                  </a:cubicBezTo>
                  <a:cubicBezTo>
                    <a:pt x="454" y="569"/>
                    <a:pt x="454" y="569"/>
                    <a:pt x="454" y="569"/>
                  </a:cubicBezTo>
                  <a:cubicBezTo>
                    <a:pt x="456" y="567"/>
                    <a:pt x="456" y="567"/>
                    <a:pt x="456" y="567"/>
                  </a:cubicBezTo>
                  <a:cubicBezTo>
                    <a:pt x="504" y="579"/>
                    <a:pt x="504" y="579"/>
                    <a:pt x="504" y="579"/>
                  </a:cubicBezTo>
                  <a:cubicBezTo>
                    <a:pt x="525" y="562"/>
                    <a:pt x="525" y="562"/>
                    <a:pt x="525" y="562"/>
                  </a:cubicBezTo>
                  <a:cubicBezTo>
                    <a:pt x="526" y="561"/>
                    <a:pt x="526" y="561"/>
                    <a:pt x="526" y="561"/>
                  </a:cubicBezTo>
                  <a:cubicBezTo>
                    <a:pt x="527" y="560"/>
                    <a:pt x="527" y="560"/>
                    <a:pt x="527" y="560"/>
                  </a:cubicBezTo>
                  <a:cubicBezTo>
                    <a:pt x="528" y="560"/>
                    <a:pt x="528" y="560"/>
                    <a:pt x="528" y="560"/>
                  </a:cubicBezTo>
                  <a:cubicBezTo>
                    <a:pt x="529" y="561"/>
                    <a:pt x="529" y="561"/>
                    <a:pt x="529" y="561"/>
                  </a:cubicBezTo>
                  <a:cubicBezTo>
                    <a:pt x="549" y="565"/>
                    <a:pt x="549" y="565"/>
                    <a:pt x="549" y="565"/>
                  </a:cubicBezTo>
                  <a:cubicBezTo>
                    <a:pt x="615" y="507"/>
                    <a:pt x="615" y="507"/>
                    <a:pt x="615" y="507"/>
                  </a:cubicBezTo>
                  <a:cubicBezTo>
                    <a:pt x="635" y="513"/>
                    <a:pt x="635" y="513"/>
                    <a:pt x="635" y="513"/>
                  </a:cubicBezTo>
                  <a:cubicBezTo>
                    <a:pt x="635" y="513"/>
                    <a:pt x="635" y="513"/>
                    <a:pt x="635" y="513"/>
                  </a:cubicBezTo>
                  <a:cubicBezTo>
                    <a:pt x="636" y="514"/>
                    <a:pt x="636" y="514"/>
                    <a:pt x="636" y="514"/>
                  </a:cubicBezTo>
                  <a:cubicBezTo>
                    <a:pt x="637" y="515"/>
                    <a:pt x="637" y="515"/>
                    <a:pt x="637" y="515"/>
                  </a:cubicBezTo>
                  <a:cubicBezTo>
                    <a:pt x="638" y="516"/>
                    <a:pt x="638" y="516"/>
                    <a:pt x="638" y="516"/>
                  </a:cubicBezTo>
                  <a:cubicBezTo>
                    <a:pt x="643" y="524"/>
                    <a:pt x="643" y="524"/>
                    <a:pt x="643" y="524"/>
                  </a:cubicBezTo>
                  <a:cubicBezTo>
                    <a:pt x="648" y="518"/>
                    <a:pt x="648" y="518"/>
                    <a:pt x="648" y="518"/>
                  </a:cubicBezTo>
                  <a:cubicBezTo>
                    <a:pt x="648" y="518"/>
                    <a:pt x="648" y="518"/>
                    <a:pt x="648" y="518"/>
                  </a:cubicBezTo>
                  <a:cubicBezTo>
                    <a:pt x="648" y="517"/>
                    <a:pt x="648" y="517"/>
                    <a:pt x="648" y="517"/>
                  </a:cubicBezTo>
                  <a:cubicBezTo>
                    <a:pt x="649" y="517"/>
                    <a:pt x="649" y="517"/>
                    <a:pt x="649" y="517"/>
                  </a:cubicBezTo>
                  <a:cubicBezTo>
                    <a:pt x="669" y="507"/>
                    <a:pt x="669" y="507"/>
                    <a:pt x="669" y="507"/>
                  </a:cubicBezTo>
                  <a:cubicBezTo>
                    <a:pt x="683" y="493"/>
                    <a:pt x="683" y="493"/>
                    <a:pt x="683" y="493"/>
                  </a:cubicBezTo>
                  <a:cubicBezTo>
                    <a:pt x="679" y="464"/>
                    <a:pt x="679" y="464"/>
                    <a:pt x="679" y="464"/>
                  </a:cubicBezTo>
                  <a:cubicBezTo>
                    <a:pt x="676" y="460"/>
                    <a:pt x="676" y="460"/>
                    <a:pt x="676" y="460"/>
                  </a:cubicBezTo>
                  <a:cubicBezTo>
                    <a:pt x="658" y="467"/>
                    <a:pt x="658" y="467"/>
                    <a:pt x="658" y="467"/>
                  </a:cubicBezTo>
                  <a:cubicBezTo>
                    <a:pt x="658" y="467"/>
                    <a:pt x="658" y="467"/>
                    <a:pt x="658" y="467"/>
                  </a:cubicBezTo>
                  <a:cubicBezTo>
                    <a:pt x="652" y="469"/>
                    <a:pt x="648" y="471"/>
                    <a:pt x="641" y="471"/>
                  </a:cubicBezTo>
                  <a:cubicBezTo>
                    <a:pt x="620" y="471"/>
                    <a:pt x="620" y="471"/>
                    <a:pt x="620" y="471"/>
                  </a:cubicBezTo>
                  <a:cubicBezTo>
                    <a:pt x="613" y="470"/>
                    <a:pt x="609" y="468"/>
                    <a:pt x="606" y="465"/>
                  </a:cubicBezTo>
                  <a:cubicBezTo>
                    <a:pt x="604" y="434"/>
                    <a:pt x="604" y="434"/>
                    <a:pt x="604" y="434"/>
                  </a:cubicBezTo>
                  <a:cubicBezTo>
                    <a:pt x="597" y="430"/>
                    <a:pt x="595" y="428"/>
                    <a:pt x="592" y="428"/>
                  </a:cubicBezTo>
                  <a:cubicBezTo>
                    <a:pt x="587" y="430"/>
                    <a:pt x="587" y="430"/>
                    <a:pt x="587" y="430"/>
                  </a:cubicBezTo>
                  <a:cubicBezTo>
                    <a:pt x="580" y="434"/>
                    <a:pt x="580" y="434"/>
                    <a:pt x="580" y="434"/>
                  </a:cubicBezTo>
                  <a:cubicBezTo>
                    <a:pt x="567" y="437"/>
                    <a:pt x="567" y="437"/>
                    <a:pt x="567" y="437"/>
                  </a:cubicBezTo>
                  <a:cubicBezTo>
                    <a:pt x="563" y="437"/>
                    <a:pt x="563" y="437"/>
                    <a:pt x="563" y="437"/>
                  </a:cubicBezTo>
                  <a:cubicBezTo>
                    <a:pt x="562" y="435"/>
                    <a:pt x="562" y="435"/>
                    <a:pt x="562" y="435"/>
                  </a:cubicBezTo>
                  <a:cubicBezTo>
                    <a:pt x="554" y="421"/>
                    <a:pt x="554" y="421"/>
                    <a:pt x="554" y="421"/>
                  </a:cubicBezTo>
                  <a:cubicBezTo>
                    <a:pt x="553" y="409"/>
                    <a:pt x="553" y="409"/>
                    <a:pt x="553" y="409"/>
                  </a:cubicBezTo>
                  <a:cubicBezTo>
                    <a:pt x="553" y="409"/>
                    <a:pt x="553" y="409"/>
                    <a:pt x="553" y="409"/>
                  </a:cubicBezTo>
                  <a:cubicBezTo>
                    <a:pt x="561" y="372"/>
                    <a:pt x="561" y="372"/>
                    <a:pt x="561" y="372"/>
                  </a:cubicBezTo>
                  <a:cubicBezTo>
                    <a:pt x="561" y="372"/>
                    <a:pt x="561" y="372"/>
                    <a:pt x="561" y="372"/>
                  </a:cubicBezTo>
                  <a:cubicBezTo>
                    <a:pt x="562" y="372"/>
                    <a:pt x="562" y="372"/>
                    <a:pt x="562" y="372"/>
                  </a:cubicBezTo>
                  <a:cubicBezTo>
                    <a:pt x="562" y="371"/>
                    <a:pt x="562" y="371"/>
                    <a:pt x="562" y="371"/>
                  </a:cubicBezTo>
                  <a:cubicBezTo>
                    <a:pt x="571" y="353"/>
                    <a:pt x="571" y="353"/>
                    <a:pt x="571" y="353"/>
                  </a:cubicBezTo>
                  <a:cubicBezTo>
                    <a:pt x="544" y="329"/>
                    <a:pt x="544" y="329"/>
                    <a:pt x="544" y="329"/>
                  </a:cubicBezTo>
                  <a:cubicBezTo>
                    <a:pt x="543" y="328"/>
                    <a:pt x="543" y="328"/>
                    <a:pt x="543" y="328"/>
                  </a:cubicBezTo>
                  <a:cubicBezTo>
                    <a:pt x="542" y="327"/>
                    <a:pt x="542" y="327"/>
                    <a:pt x="542" y="327"/>
                  </a:cubicBezTo>
                  <a:cubicBezTo>
                    <a:pt x="542" y="299"/>
                    <a:pt x="542" y="299"/>
                    <a:pt x="542" y="299"/>
                  </a:cubicBezTo>
                  <a:cubicBezTo>
                    <a:pt x="543" y="298"/>
                    <a:pt x="543" y="298"/>
                    <a:pt x="543" y="298"/>
                  </a:cubicBezTo>
                  <a:cubicBezTo>
                    <a:pt x="558" y="254"/>
                    <a:pt x="558" y="254"/>
                    <a:pt x="558" y="254"/>
                  </a:cubicBezTo>
                  <a:cubicBezTo>
                    <a:pt x="548" y="230"/>
                    <a:pt x="548" y="230"/>
                    <a:pt x="548" y="230"/>
                  </a:cubicBezTo>
                  <a:cubicBezTo>
                    <a:pt x="540" y="228"/>
                    <a:pt x="540" y="228"/>
                    <a:pt x="540" y="228"/>
                  </a:cubicBezTo>
                  <a:cubicBezTo>
                    <a:pt x="529" y="229"/>
                    <a:pt x="529" y="229"/>
                    <a:pt x="529" y="229"/>
                  </a:cubicBezTo>
                  <a:cubicBezTo>
                    <a:pt x="519" y="245"/>
                    <a:pt x="519" y="245"/>
                    <a:pt x="519" y="245"/>
                  </a:cubicBezTo>
                  <a:cubicBezTo>
                    <a:pt x="505" y="235"/>
                    <a:pt x="505" y="235"/>
                    <a:pt x="505" y="235"/>
                  </a:cubicBezTo>
                  <a:cubicBezTo>
                    <a:pt x="492" y="228"/>
                    <a:pt x="492" y="228"/>
                    <a:pt x="492" y="228"/>
                  </a:cubicBezTo>
                  <a:cubicBezTo>
                    <a:pt x="481" y="201"/>
                    <a:pt x="481" y="201"/>
                    <a:pt x="481" y="201"/>
                  </a:cubicBezTo>
                  <a:cubicBezTo>
                    <a:pt x="481" y="201"/>
                    <a:pt x="481" y="201"/>
                    <a:pt x="481" y="201"/>
                  </a:cubicBezTo>
                  <a:cubicBezTo>
                    <a:pt x="481" y="201"/>
                    <a:pt x="481" y="201"/>
                    <a:pt x="481" y="201"/>
                  </a:cubicBezTo>
                  <a:cubicBezTo>
                    <a:pt x="477" y="182"/>
                    <a:pt x="477" y="182"/>
                    <a:pt x="477" y="182"/>
                  </a:cubicBezTo>
                  <a:cubicBezTo>
                    <a:pt x="477" y="180"/>
                    <a:pt x="477" y="180"/>
                    <a:pt x="477" y="180"/>
                  </a:cubicBezTo>
                  <a:cubicBezTo>
                    <a:pt x="476" y="179"/>
                    <a:pt x="476" y="179"/>
                    <a:pt x="476" y="179"/>
                  </a:cubicBezTo>
                  <a:cubicBezTo>
                    <a:pt x="479" y="177"/>
                    <a:pt x="479" y="177"/>
                    <a:pt x="479" y="177"/>
                  </a:cubicBezTo>
                  <a:cubicBezTo>
                    <a:pt x="492" y="159"/>
                    <a:pt x="492" y="159"/>
                    <a:pt x="492" y="159"/>
                  </a:cubicBezTo>
                  <a:cubicBezTo>
                    <a:pt x="494" y="158"/>
                    <a:pt x="494" y="158"/>
                    <a:pt x="494" y="158"/>
                  </a:cubicBezTo>
                  <a:cubicBezTo>
                    <a:pt x="494" y="158"/>
                    <a:pt x="494" y="158"/>
                    <a:pt x="494" y="158"/>
                  </a:cubicBezTo>
                  <a:cubicBezTo>
                    <a:pt x="495" y="158"/>
                    <a:pt x="495" y="158"/>
                    <a:pt x="495" y="158"/>
                  </a:cubicBezTo>
                  <a:cubicBezTo>
                    <a:pt x="505" y="156"/>
                    <a:pt x="505" y="156"/>
                    <a:pt x="505" y="156"/>
                  </a:cubicBezTo>
                  <a:cubicBezTo>
                    <a:pt x="516" y="153"/>
                    <a:pt x="516" y="153"/>
                    <a:pt x="516" y="153"/>
                  </a:cubicBezTo>
                  <a:cubicBezTo>
                    <a:pt x="566" y="151"/>
                    <a:pt x="566" y="151"/>
                    <a:pt x="566" y="151"/>
                  </a:cubicBezTo>
                  <a:cubicBezTo>
                    <a:pt x="567" y="151"/>
                    <a:pt x="567" y="151"/>
                    <a:pt x="567" y="151"/>
                  </a:cubicBezTo>
                  <a:cubicBezTo>
                    <a:pt x="573" y="154"/>
                    <a:pt x="573" y="154"/>
                    <a:pt x="573" y="154"/>
                  </a:cubicBezTo>
                  <a:cubicBezTo>
                    <a:pt x="575" y="155"/>
                    <a:pt x="575" y="155"/>
                    <a:pt x="575" y="155"/>
                  </a:cubicBezTo>
                  <a:cubicBezTo>
                    <a:pt x="583" y="158"/>
                    <a:pt x="583" y="158"/>
                    <a:pt x="583" y="158"/>
                  </a:cubicBezTo>
                  <a:cubicBezTo>
                    <a:pt x="597" y="152"/>
                    <a:pt x="597" y="152"/>
                    <a:pt x="597" y="152"/>
                  </a:cubicBezTo>
                  <a:cubicBezTo>
                    <a:pt x="608" y="143"/>
                    <a:pt x="608" y="143"/>
                    <a:pt x="608" y="143"/>
                  </a:cubicBezTo>
                  <a:cubicBezTo>
                    <a:pt x="614" y="133"/>
                    <a:pt x="614" y="133"/>
                    <a:pt x="614" y="133"/>
                  </a:cubicBezTo>
                  <a:cubicBezTo>
                    <a:pt x="615" y="129"/>
                    <a:pt x="615" y="129"/>
                    <a:pt x="615" y="129"/>
                  </a:cubicBezTo>
                  <a:cubicBezTo>
                    <a:pt x="614" y="107"/>
                    <a:pt x="614" y="107"/>
                    <a:pt x="614" y="107"/>
                  </a:cubicBezTo>
                  <a:cubicBezTo>
                    <a:pt x="603" y="106"/>
                    <a:pt x="603" y="106"/>
                    <a:pt x="603" y="106"/>
                  </a:cubicBezTo>
                  <a:cubicBezTo>
                    <a:pt x="583" y="112"/>
                    <a:pt x="583" y="112"/>
                    <a:pt x="583" y="112"/>
                  </a:cubicBezTo>
                  <a:cubicBezTo>
                    <a:pt x="577" y="119"/>
                    <a:pt x="571" y="124"/>
                    <a:pt x="564" y="124"/>
                  </a:cubicBezTo>
                  <a:cubicBezTo>
                    <a:pt x="557" y="124"/>
                    <a:pt x="551" y="118"/>
                    <a:pt x="545" y="107"/>
                  </a:cubicBezTo>
                  <a:cubicBezTo>
                    <a:pt x="545" y="107"/>
                    <a:pt x="545" y="107"/>
                    <a:pt x="545" y="107"/>
                  </a:cubicBezTo>
                  <a:cubicBezTo>
                    <a:pt x="545" y="107"/>
                    <a:pt x="545" y="107"/>
                    <a:pt x="545" y="107"/>
                  </a:cubicBezTo>
                  <a:cubicBezTo>
                    <a:pt x="545" y="107"/>
                    <a:pt x="545" y="107"/>
                    <a:pt x="545" y="107"/>
                  </a:cubicBezTo>
                  <a:cubicBezTo>
                    <a:pt x="544" y="93"/>
                    <a:pt x="544" y="93"/>
                    <a:pt x="544" y="93"/>
                  </a:cubicBezTo>
                  <a:cubicBezTo>
                    <a:pt x="544" y="91"/>
                    <a:pt x="544" y="91"/>
                    <a:pt x="544" y="91"/>
                  </a:cubicBezTo>
                  <a:cubicBezTo>
                    <a:pt x="545" y="79"/>
                    <a:pt x="545" y="79"/>
                    <a:pt x="545" y="79"/>
                  </a:cubicBezTo>
                  <a:cubicBezTo>
                    <a:pt x="534" y="53"/>
                    <a:pt x="534" y="53"/>
                    <a:pt x="534" y="53"/>
                  </a:cubicBezTo>
                  <a:cubicBezTo>
                    <a:pt x="514" y="58"/>
                    <a:pt x="514" y="58"/>
                    <a:pt x="514" y="58"/>
                  </a:cubicBezTo>
                  <a:cubicBezTo>
                    <a:pt x="505" y="66"/>
                    <a:pt x="505" y="66"/>
                    <a:pt x="505" y="66"/>
                  </a:cubicBezTo>
                  <a:cubicBezTo>
                    <a:pt x="508" y="95"/>
                    <a:pt x="508" y="95"/>
                    <a:pt x="508" y="95"/>
                  </a:cubicBezTo>
                  <a:cubicBezTo>
                    <a:pt x="476" y="81"/>
                    <a:pt x="476" y="81"/>
                    <a:pt x="476" y="81"/>
                  </a:cubicBezTo>
                  <a:cubicBezTo>
                    <a:pt x="484" y="98"/>
                    <a:pt x="484" y="98"/>
                    <a:pt x="484" y="98"/>
                  </a:cubicBezTo>
                  <a:cubicBezTo>
                    <a:pt x="485" y="99"/>
                    <a:pt x="485" y="99"/>
                    <a:pt x="485" y="99"/>
                  </a:cubicBezTo>
                  <a:cubicBezTo>
                    <a:pt x="485" y="101"/>
                    <a:pt x="485" y="101"/>
                    <a:pt x="485" y="101"/>
                  </a:cubicBezTo>
                  <a:cubicBezTo>
                    <a:pt x="482" y="120"/>
                    <a:pt x="482" y="120"/>
                    <a:pt x="482" y="120"/>
                  </a:cubicBezTo>
                  <a:cubicBezTo>
                    <a:pt x="482" y="122"/>
                    <a:pt x="482" y="122"/>
                    <a:pt x="482" y="122"/>
                  </a:cubicBezTo>
                  <a:cubicBezTo>
                    <a:pt x="481" y="122"/>
                    <a:pt x="481" y="122"/>
                    <a:pt x="481" y="122"/>
                  </a:cubicBezTo>
                  <a:cubicBezTo>
                    <a:pt x="463" y="148"/>
                    <a:pt x="463" y="148"/>
                    <a:pt x="463" y="148"/>
                  </a:cubicBezTo>
                  <a:cubicBezTo>
                    <a:pt x="463" y="148"/>
                    <a:pt x="463" y="148"/>
                    <a:pt x="463" y="148"/>
                  </a:cubicBezTo>
                  <a:cubicBezTo>
                    <a:pt x="433" y="166"/>
                    <a:pt x="433" y="166"/>
                    <a:pt x="433" y="166"/>
                  </a:cubicBezTo>
                  <a:cubicBezTo>
                    <a:pt x="430" y="184"/>
                    <a:pt x="430" y="184"/>
                    <a:pt x="430" y="184"/>
                  </a:cubicBezTo>
                  <a:cubicBezTo>
                    <a:pt x="429" y="186"/>
                    <a:pt x="433" y="194"/>
                    <a:pt x="438" y="204"/>
                  </a:cubicBezTo>
                  <a:cubicBezTo>
                    <a:pt x="439" y="205"/>
                    <a:pt x="439" y="205"/>
                    <a:pt x="439" y="205"/>
                  </a:cubicBezTo>
                  <a:cubicBezTo>
                    <a:pt x="439" y="206"/>
                    <a:pt x="439" y="206"/>
                    <a:pt x="439" y="206"/>
                  </a:cubicBezTo>
                  <a:cubicBezTo>
                    <a:pt x="441" y="231"/>
                    <a:pt x="441" y="231"/>
                    <a:pt x="441" y="231"/>
                  </a:cubicBezTo>
                  <a:cubicBezTo>
                    <a:pt x="441" y="234"/>
                    <a:pt x="441" y="234"/>
                    <a:pt x="441" y="234"/>
                  </a:cubicBezTo>
                  <a:cubicBezTo>
                    <a:pt x="440" y="235"/>
                    <a:pt x="440" y="235"/>
                    <a:pt x="440" y="235"/>
                  </a:cubicBezTo>
                  <a:cubicBezTo>
                    <a:pt x="428" y="250"/>
                    <a:pt x="428" y="250"/>
                    <a:pt x="428" y="250"/>
                  </a:cubicBezTo>
                  <a:cubicBezTo>
                    <a:pt x="428" y="250"/>
                    <a:pt x="428" y="250"/>
                    <a:pt x="428" y="250"/>
                  </a:cubicBezTo>
                  <a:cubicBezTo>
                    <a:pt x="427" y="251"/>
                    <a:pt x="427" y="251"/>
                    <a:pt x="427" y="251"/>
                  </a:cubicBezTo>
                  <a:cubicBezTo>
                    <a:pt x="426" y="251"/>
                    <a:pt x="426" y="251"/>
                    <a:pt x="426" y="251"/>
                  </a:cubicBezTo>
                  <a:cubicBezTo>
                    <a:pt x="417" y="257"/>
                    <a:pt x="417" y="257"/>
                    <a:pt x="417" y="257"/>
                  </a:cubicBezTo>
                  <a:cubicBezTo>
                    <a:pt x="417" y="257"/>
                    <a:pt x="417" y="257"/>
                    <a:pt x="417" y="257"/>
                  </a:cubicBezTo>
                  <a:cubicBezTo>
                    <a:pt x="416" y="257"/>
                    <a:pt x="416" y="257"/>
                    <a:pt x="416" y="257"/>
                  </a:cubicBezTo>
                  <a:cubicBezTo>
                    <a:pt x="415" y="257"/>
                    <a:pt x="415" y="257"/>
                    <a:pt x="415" y="257"/>
                  </a:cubicBezTo>
                  <a:cubicBezTo>
                    <a:pt x="414" y="257"/>
                    <a:pt x="414" y="257"/>
                    <a:pt x="414" y="257"/>
                  </a:cubicBezTo>
                  <a:cubicBezTo>
                    <a:pt x="391" y="252"/>
                    <a:pt x="391" y="252"/>
                    <a:pt x="391" y="252"/>
                  </a:cubicBezTo>
                  <a:cubicBezTo>
                    <a:pt x="388" y="252"/>
                    <a:pt x="383" y="254"/>
                    <a:pt x="378" y="258"/>
                  </a:cubicBezTo>
                  <a:cubicBezTo>
                    <a:pt x="368" y="268"/>
                    <a:pt x="368" y="268"/>
                    <a:pt x="368" y="268"/>
                  </a:cubicBezTo>
                  <a:cubicBezTo>
                    <a:pt x="361" y="278"/>
                    <a:pt x="361" y="278"/>
                    <a:pt x="361" y="278"/>
                  </a:cubicBezTo>
                  <a:cubicBezTo>
                    <a:pt x="356" y="286"/>
                    <a:pt x="349" y="288"/>
                    <a:pt x="339" y="286"/>
                  </a:cubicBezTo>
                  <a:cubicBezTo>
                    <a:pt x="332" y="286"/>
                    <a:pt x="330" y="279"/>
                    <a:pt x="332" y="270"/>
                  </a:cubicBezTo>
                  <a:cubicBezTo>
                    <a:pt x="332" y="263"/>
                    <a:pt x="332" y="263"/>
                    <a:pt x="332" y="263"/>
                  </a:cubicBezTo>
                  <a:cubicBezTo>
                    <a:pt x="331" y="257"/>
                    <a:pt x="331" y="257"/>
                    <a:pt x="331" y="257"/>
                  </a:cubicBezTo>
                  <a:cubicBezTo>
                    <a:pt x="327" y="261"/>
                    <a:pt x="327" y="261"/>
                    <a:pt x="327" y="261"/>
                  </a:cubicBezTo>
                  <a:cubicBezTo>
                    <a:pt x="324" y="265"/>
                    <a:pt x="321" y="266"/>
                    <a:pt x="317" y="266"/>
                  </a:cubicBezTo>
                  <a:cubicBezTo>
                    <a:pt x="314" y="265"/>
                    <a:pt x="311" y="261"/>
                    <a:pt x="309" y="255"/>
                  </a:cubicBezTo>
                  <a:cubicBezTo>
                    <a:pt x="309" y="254"/>
                    <a:pt x="309" y="254"/>
                    <a:pt x="309" y="254"/>
                  </a:cubicBezTo>
                  <a:cubicBezTo>
                    <a:pt x="307" y="232"/>
                    <a:pt x="307" y="232"/>
                    <a:pt x="307" y="232"/>
                  </a:cubicBezTo>
                  <a:cubicBezTo>
                    <a:pt x="302" y="210"/>
                    <a:pt x="302" y="210"/>
                    <a:pt x="302" y="210"/>
                  </a:cubicBezTo>
                  <a:cubicBezTo>
                    <a:pt x="292" y="201"/>
                    <a:pt x="292" y="201"/>
                    <a:pt x="292" y="201"/>
                  </a:cubicBezTo>
                  <a:cubicBezTo>
                    <a:pt x="292" y="201"/>
                    <a:pt x="292" y="201"/>
                    <a:pt x="292" y="201"/>
                  </a:cubicBezTo>
                  <a:cubicBezTo>
                    <a:pt x="291" y="200"/>
                    <a:pt x="291" y="200"/>
                    <a:pt x="291" y="200"/>
                  </a:cubicBezTo>
                  <a:cubicBezTo>
                    <a:pt x="271" y="154"/>
                    <a:pt x="271" y="154"/>
                    <a:pt x="271" y="154"/>
                  </a:cubicBezTo>
                  <a:cubicBezTo>
                    <a:pt x="270" y="153"/>
                    <a:pt x="270" y="153"/>
                    <a:pt x="270" y="153"/>
                  </a:cubicBezTo>
                  <a:cubicBezTo>
                    <a:pt x="264" y="139"/>
                    <a:pt x="264" y="139"/>
                    <a:pt x="264" y="139"/>
                  </a:cubicBezTo>
                  <a:cubicBezTo>
                    <a:pt x="264" y="138"/>
                    <a:pt x="264" y="138"/>
                    <a:pt x="264" y="138"/>
                  </a:cubicBezTo>
                  <a:cubicBezTo>
                    <a:pt x="263" y="138"/>
                    <a:pt x="263" y="138"/>
                    <a:pt x="263" y="138"/>
                  </a:cubicBezTo>
                  <a:cubicBezTo>
                    <a:pt x="263" y="137"/>
                    <a:pt x="263" y="137"/>
                    <a:pt x="263" y="137"/>
                  </a:cubicBezTo>
                  <a:cubicBezTo>
                    <a:pt x="260" y="112"/>
                    <a:pt x="260" y="112"/>
                    <a:pt x="260" y="112"/>
                  </a:cubicBezTo>
                  <a:cubicBezTo>
                    <a:pt x="257" y="108"/>
                    <a:pt x="257" y="108"/>
                    <a:pt x="257" y="108"/>
                  </a:cubicBezTo>
                  <a:cubicBezTo>
                    <a:pt x="253" y="111"/>
                    <a:pt x="253" y="111"/>
                    <a:pt x="253" y="111"/>
                  </a:cubicBezTo>
                  <a:cubicBezTo>
                    <a:pt x="246" y="119"/>
                    <a:pt x="241" y="124"/>
                    <a:pt x="239" y="124"/>
                  </a:cubicBezTo>
                  <a:cubicBezTo>
                    <a:pt x="237" y="124"/>
                    <a:pt x="232" y="120"/>
                    <a:pt x="224" y="114"/>
                  </a:cubicBezTo>
                  <a:cubicBezTo>
                    <a:pt x="210" y="107"/>
                    <a:pt x="210" y="107"/>
                    <a:pt x="210" y="107"/>
                  </a:cubicBezTo>
                  <a:cubicBezTo>
                    <a:pt x="208" y="107"/>
                    <a:pt x="208" y="107"/>
                    <a:pt x="208" y="107"/>
                  </a:cubicBezTo>
                  <a:cubicBezTo>
                    <a:pt x="207" y="106"/>
                    <a:pt x="207" y="106"/>
                    <a:pt x="207" y="106"/>
                  </a:cubicBezTo>
                  <a:cubicBezTo>
                    <a:pt x="207" y="105"/>
                    <a:pt x="207" y="105"/>
                    <a:pt x="207" y="105"/>
                  </a:cubicBezTo>
                  <a:cubicBezTo>
                    <a:pt x="206" y="103"/>
                    <a:pt x="206" y="103"/>
                    <a:pt x="206" y="103"/>
                  </a:cubicBezTo>
                  <a:cubicBezTo>
                    <a:pt x="205" y="83"/>
                    <a:pt x="205" y="83"/>
                    <a:pt x="205" y="83"/>
                  </a:cubicBezTo>
                  <a:cubicBezTo>
                    <a:pt x="205" y="83"/>
                    <a:pt x="205" y="83"/>
                    <a:pt x="205" y="83"/>
                  </a:cubicBezTo>
                  <a:cubicBezTo>
                    <a:pt x="202" y="69"/>
                    <a:pt x="202" y="69"/>
                    <a:pt x="202" y="69"/>
                  </a:cubicBezTo>
                  <a:cubicBezTo>
                    <a:pt x="194" y="50"/>
                    <a:pt x="194" y="50"/>
                    <a:pt x="194" y="50"/>
                  </a:cubicBezTo>
                  <a:cubicBezTo>
                    <a:pt x="186" y="50"/>
                    <a:pt x="186" y="50"/>
                    <a:pt x="186" y="50"/>
                  </a:cubicBezTo>
                  <a:cubicBezTo>
                    <a:pt x="187" y="57"/>
                    <a:pt x="186" y="64"/>
                    <a:pt x="185" y="69"/>
                  </a:cubicBezTo>
                  <a:cubicBezTo>
                    <a:pt x="183" y="75"/>
                    <a:pt x="179" y="79"/>
                    <a:pt x="173" y="83"/>
                  </a:cubicBezTo>
                  <a:cubicBezTo>
                    <a:pt x="171" y="90"/>
                    <a:pt x="168" y="95"/>
                    <a:pt x="164" y="99"/>
                  </a:cubicBezTo>
                  <a:cubicBezTo>
                    <a:pt x="159" y="105"/>
                    <a:pt x="154" y="105"/>
                    <a:pt x="148" y="101"/>
                  </a:cubicBezTo>
                  <a:cubicBezTo>
                    <a:pt x="145" y="100"/>
                    <a:pt x="145" y="100"/>
                    <a:pt x="145" y="100"/>
                  </a:cubicBezTo>
                  <a:cubicBezTo>
                    <a:pt x="139" y="98"/>
                    <a:pt x="138" y="91"/>
                    <a:pt x="139" y="79"/>
                  </a:cubicBezTo>
                  <a:cubicBezTo>
                    <a:pt x="139" y="74"/>
                    <a:pt x="139" y="74"/>
                    <a:pt x="139" y="74"/>
                  </a:cubicBezTo>
                  <a:cubicBezTo>
                    <a:pt x="127" y="66"/>
                    <a:pt x="127" y="66"/>
                    <a:pt x="127" y="66"/>
                  </a:cubicBezTo>
                  <a:cubicBezTo>
                    <a:pt x="122" y="64"/>
                    <a:pt x="119" y="58"/>
                    <a:pt x="118" y="50"/>
                  </a:cubicBezTo>
                  <a:cubicBezTo>
                    <a:pt x="123" y="6"/>
                    <a:pt x="123" y="6"/>
                    <a:pt x="123" y="6"/>
                  </a:cubicBezTo>
                  <a:cubicBezTo>
                    <a:pt x="121" y="0"/>
                    <a:pt x="121" y="0"/>
                    <a:pt x="121" y="0"/>
                  </a:cubicBezTo>
                  <a:cubicBezTo>
                    <a:pt x="106" y="17"/>
                    <a:pt x="106" y="17"/>
                    <a:pt x="106" y="17"/>
                  </a:cubicBezTo>
                  <a:cubicBezTo>
                    <a:pt x="95" y="25"/>
                    <a:pt x="95" y="25"/>
                    <a:pt x="95" y="25"/>
                  </a:cubicBezTo>
                  <a:cubicBezTo>
                    <a:pt x="92" y="31"/>
                    <a:pt x="92" y="31"/>
                    <a:pt x="92" y="31"/>
                  </a:cubicBezTo>
                  <a:cubicBezTo>
                    <a:pt x="96" y="40"/>
                    <a:pt x="98" y="47"/>
                    <a:pt x="98" y="52"/>
                  </a:cubicBezTo>
                  <a:cubicBezTo>
                    <a:pt x="98" y="61"/>
                    <a:pt x="93" y="69"/>
                    <a:pt x="84" y="72"/>
                  </a:cubicBezTo>
                  <a:cubicBezTo>
                    <a:pt x="67" y="79"/>
                    <a:pt x="67" y="79"/>
                    <a:pt x="67" y="79"/>
                  </a:cubicBezTo>
                  <a:cubicBezTo>
                    <a:pt x="62" y="81"/>
                    <a:pt x="62" y="81"/>
                    <a:pt x="62" y="81"/>
                  </a:cubicBezTo>
                  <a:cubicBezTo>
                    <a:pt x="61" y="88"/>
                    <a:pt x="61" y="88"/>
                    <a:pt x="61" y="88"/>
                  </a:cubicBezTo>
                  <a:cubicBezTo>
                    <a:pt x="61" y="115"/>
                    <a:pt x="61" y="115"/>
                    <a:pt x="61" y="115"/>
                  </a:cubicBezTo>
                  <a:cubicBezTo>
                    <a:pt x="62" y="124"/>
                    <a:pt x="63" y="129"/>
                    <a:pt x="66" y="129"/>
                  </a:cubicBezTo>
                  <a:cubicBezTo>
                    <a:pt x="72" y="132"/>
                    <a:pt x="79" y="132"/>
                    <a:pt x="84" y="127"/>
                  </a:cubicBezTo>
                  <a:cubicBezTo>
                    <a:pt x="90" y="124"/>
                    <a:pt x="90" y="124"/>
                    <a:pt x="90" y="124"/>
                  </a:cubicBezTo>
                  <a:cubicBezTo>
                    <a:pt x="109" y="166"/>
                    <a:pt x="109" y="166"/>
                    <a:pt x="109" y="166"/>
                  </a:cubicBezTo>
                  <a:cubicBezTo>
                    <a:pt x="109" y="167"/>
                    <a:pt x="109" y="167"/>
                    <a:pt x="109" y="167"/>
                  </a:cubicBezTo>
                  <a:cubicBezTo>
                    <a:pt x="109" y="167"/>
                    <a:pt x="109" y="167"/>
                    <a:pt x="109" y="167"/>
                  </a:cubicBezTo>
                  <a:cubicBezTo>
                    <a:pt x="109" y="169"/>
                    <a:pt x="109" y="169"/>
                    <a:pt x="109" y="169"/>
                  </a:cubicBezTo>
                  <a:cubicBezTo>
                    <a:pt x="102" y="245"/>
                    <a:pt x="95" y="288"/>
                    <a:pt x="86" y="300"/>
                  </a:cubicBezTo>
                  <a:cubicBezTo>
                    <a:pt x="83" y="304"/>
                    <a:pt x="80" y="306"/>
                    <a:pt x="74" y="307"/>
                  </a:cubicBezTo>
                  <a:cubicBezTo>
                    <a:pt x="67" y="307"/>
                    <a:pt x="62" y="306"/>
                    <a:pt x="56" y="302"/>
                  </a:cubicBezTo>
                  <a:cubicBezTo>
                    <a:pt x="31" y="352"/>
                    <a:pt x="14" y="378"/>
                    <a:pt x="6" y="382"/>
                  </a:cubicBezTo>
                  <a:cubicBezTo>
                    <a:pt x="7" y="382"/>
                    <a:pt x="7" y="382"/>
                    <a:pt x="7" y="382"/>
                  </a:cubicBezTo>
                  <a:cubicBezTo>
                    <a:pt x="4" y="383"/>
                    <a:pt x="2" y="395"/>
                    <a:pt x="3" y="417"/>
                  </a:cubicBezTo>
                  <a:cubicBezTo>
                    <a:pt x="8" y="422"/>
                    <a:pt x="8" y="422"/>
                    <a:pt x="8" y="422"/>
                  </a:cubicBezTo>
                  <a:cubicBezTo>
                    <a:pt x="10" y="424"/>
                    <a:pt x="10" y="424"/>
                    <a:pt x="10" y="424"/>
                  </a:cubicBezTo>
                  <a:cubicBezTo>
                    <a:pt x="12" y="426"/>
                    <a:pt x="12" y="426"/>
                    <a:pt x="12" y="426"/>
                  </a:cubicBezTo>
                  <a:lnTo>
                    <a:pt x="4" y="43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xmlns="" id="{51E4C2E4-E937-42E3-AC48-DEC449824A94}"/>
                </a:ext>
              </a:extLst>
            </p:cNvPr>
            <p:cNvSpPr>
              <a:spLocks/>
            </p:cNvSpPr>
            <p:nvPr/>
          </p:nvSpPr>
          <p:spPr bwMode="auto">
            <a:xfrm>
              <a:off x="-5263117" y="-263852"/>
              <a:ext cx="976313" cy="846138"/>
            </a:xfrm>
            <a:custGeom>
              <a:avLst/>
              <a:gdLst>
                <a:gd name="T0" fmla="*/ 343 w 462"/>
                <a:gd name="T1" fmla="*/ 18 h 400"/>
                <a:gd name="T2" fmla="*/ 315 w 462"/>
                <a:gd name="T3" fmla="*/ 24 h 400"/>
                <a:gd name="T4" fmla="*/ 312 w 462"/>
                <a:gd name="T5" fmla="*/ 1 h 400"/>
                <a:gd name="T6" fmla="*/ 302 w 462"/>
                <a:gd name="T7" fmla="*/ 24 h 400"/>
                <a:gd name="T8" fmla="*/ 287 w 462"/>
                <a:gd name="T9" fmla="*/ 43 h 400"/>
                <a:gd name="T10" fmla="*/ 260 w 462"/>
                <a:gd name="T11" fmla="*/ 42 h 400"/>
                <a:gd name="T12" fmla="*/ 255 w 462"/>
                <a:gd name="T13" fmla="*/ 61 h 400"/>
                <a:gd name="T14" fmla="*/ 228 w 462"/>
                <a:gd name="T15" fmla="*/ 67 h 400"/>
                <a:gd name="T16" fmla="*/ 218 w 462"/>
                <a:gd name="T17" fmla="*/ 73 h 400"/>
                <a:gd name="T18" fmla="*/ 193 w 462"/>
                <a:gd name="T19" fmla="*/ 64 h 400"/>
                <a:gd name="T20" fmla="*/ 177 w 462"/>
                <a:gd name="T21" fmla="*/ 58 h 400"/>
                <a:gd name="T22" fmla="*/ 203 w 462"/>
                <a:gd name="T23" fmla="*/ 97 h 400"/>
                <a:gd name="T24" fmla="*/ 217 w 462"/>
                <a:gd name="T25" fmla="*/ 111 h 400"/>
                <a:gd name="T26" fmla="*/ 211 w 462"/>
                <a:gd name="T27" fmla="*/ 133 h 400"/>
                <a:gd name="T28" fmla="*/ 167 w 462"/>
                <a:gd name="T29" fmla="*/ 155 h 400"/>
                <a:gd name="T30" fmla="*/ 150 w 462"/>
                <a:gd name="T31" fmla="*/ 157 h 400"/>
                <a:gd name="T32" fmla="*/ 133 w 462"/>
                <a:gd name="T33" fmla="*/ 152 h 400"/>
                <a:gd name="T34" fmla="*/ 113 w 462"/>
                <a:gd name="T35" fmla="*/ 171 h 400"/>
                <a:gd name="T36" fmla="*/ 94 w 462"/>
                <a:gd name="T37" fmla="*/ 179 h 400"/>
                <a:gd name="T38" fmla="*/ 19 w 462"/>
                <a:gd name="T39" fmla="*/ 178 h 400"/>
                <a:gd name="T40" fmla="*/ 11 w 462"/>
                <a:gd name="T41" fmla="*/ 231 h 400"/>
                <a:gd name="T42" fmla="*/ 27 w 462"/>
                <a:gd name="T43" fmla="*/ 241 h 400"/>
                <a:gd name="T44" fmla="*/ 36 w 462"/>
                <a:gd name="T45" fmla="*/ 229 h 400"/>
                <a:gd name="T46" fmla="*/ 67 w 462"/>
                <a:gd name="T47" fmla="*/ 232 h 400"/>
                <a:gd name="T48" fmla="*/ 75 w 462"/>
                <a:gd name="T49" fmla="*/ 284 h 400"/>
                <a:gd name="T50" fmla="*/ 63 w 462"/>
                <a:gd name="T51" fmla="*/ 313 h 400"/>
                <a:gd name="T52" fmla="*/ 91 w 462"/>
                <a:gd name="T53" fmla="*/ 358 h 400"/>
                <a:gd name="T54" fmla="*/ 80 w 462"/>
                <a:gd name="T55" fmla="*/ 400 h 400"/>
                <a:gd name="T56" fmla="*/ 111 w 462"/>
                <a:gd name="T57" fmla="*/ 384 h 400"/>
                <a:gd name="T58" fmla="*/ 133 w 462"/>
                <a:gd name="T59" fmla="*/ 387 h 400"/>
                <a:gd name="T60" fmla="*/ 203 w 462"/>
                <a:gd name="T61" fmla="*/ 386 h 400"/>
                <a:gd name="T62" fmla="*/ 237 w 462"/>
                <a:gd name="T63" fmla="*/ 363 h 400"/>
                <a:gd name="T64" fmla="*/ 276 w 462"/>
                <a:gd name="T65" fmla="*/ 330 h 400"/>
                <a:gd name="T66" fmla="*/ 300 w 462"/>
                <a:gd name="T67" fmla="*/ 341 h 400"/>
                <a:gd name="T68" fmla="*/ 331 w 462"/>
                <a:gd name="T69" fmla="*/ 353 h 400"/>
                <a:gd name="T70" fmla="*/ 353 w 462"/>
                <a:gd name="T71" fmla="*/ 360 h 400"/>
                <a:gd name="T72" fmla="*/ 357 w 462"/>
                <a:gd name="T73" fmla="*/ 349 h 400"/>
                <a:gd name="T74" fmla="*/ 364 w 462"/>
                <a:gd name="T75" fmla="*/ 342 h 400"/>
                <a:gd name="T76" fmla="*/ 379 w 462"/>
                <a:gd name="T77" fmla="*/ 332 h 400"/>
                <a:gd name="T78" fmla="*/ 417 w 462"/>
                <a:gd name="T79" fmla="*/ 305 h 400"/>
                <a:gd name="T80" fmla="*/ 423 w 462"/>
                <a:gd name="T81" fmla="*/ 298 h 400"/>
                <a:gd name="T82" fmla="*/ 441 w 462"/>
                <a:gd name="T83" fmla="*/ 294 h 400"/>
                <a:gd name="T84" fmla="*/ 457 w 462"/>
                <a:gd name="T85" fmla="*/ 285 h 400"/>
                <a:gd name="T86" fmla="*/ 447 w 462"/>
                <a:gd name="T87" fmla="*/ 248 h 400"/>
                <a:gd name="T88" fmla="*/ 452 w 462"/>
                <a:gd name="T89" fmla="*/ 226 h 400"/>
                <a:gd name="T90" fmla="*/ 418 w 462"/>
                <a:gd name="T91" fmla="*/ 200 h 400"/>
                <a:gd name="T92" fmla="*/ 449 w 462"/>
                <a:gd name="T93" fmla="*/ 83 h 400"/>
                <a:gd name="T94" fmla="*/ 430 w 462"/>
                <a:gd name="T95" fmla="*/ 92 h 400"/>
                <a:gd name="T96" fmla="*/ 406 w 462"/>
                <a:gd name="T97" fmla="*/ 92 h 400"/>
                <a:gd name="T98" fmla="*/ 402 w 462"/>
                <a:gd name="T99" fmla="*/ 83 h 400"/>
                <a:gd name="T100" fmla="*/ 399 w 462"/>
                <a:gd name="T101" fmla="*/ 77 h 400"/>
                <a:gd name="T102" fmla="*/ 377 w 462"/>
                <a:gd name="T103" fmla="*/ 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2" h="400">
                  <a:moveTo>
                    <a:pt x="363" y="8"/>
                  </a:moveTo>
                  <a:cubicBezTo>
                    <a:pt x="356" y="5"/>
                    <a:pt x="356" y="5"/>
                    <a:pt x="356" y="5"/>
                  </a:cubicBezTo>
                  <a:cubicBezTo>
                    <a:pt x="348" y="10"/>
                    <a:pt x="348" y="10"/>
                    <a:pt x="348" y="10"/>
                  </a:cubicBezTo>
                  <a:cubicBezTo>
                    <a:pt x="343" y="18"/>
                    <a:pt x="343" y="18"/>
                    <a:pt x="343" y="18"/>
                  </a:cubicBezTo>
                  <a:cubicBezTo>
                    <a:pt x="339" y="27"/>
                    <a:pt x="336" y="32"/>
                    <a:pt x="329" y="32"/>
                  </a:cubicBezTo>
                  <a:cubicBezTo>
                    <a:pt x="325" y="32"/>
                    <a:pt x="320" y="29"/>
                    <a:pt x="317" y="26"/>
                  </a:cubicBezTo>
                  <a:cubicBezTo>
                    <a:pt x="316" y="25"/>
                    <a:pt x="316" y="25"/>
                    <a:pt x="316" y="25"/>
                  </a:cubicBezTo>
                  <a:cubicBezTo>
                    <a:pt x="315" y="24"/>
                    <a:pt x="315" y="24"/>
                    <a:pt x="315" y="24"/>
                  </a:cubicBezTo>
                  <a:cubicBezTo>
                    <a:pt x="315" y="24"/>
                    <a:pt x="315" y="24"/>
                    <a:pt x="315" y="24"/>
                  </a:cubicBezTo>
                  <a:cubicBezTo>
                    <a:pt x="312" y="15"/>
                    <a:pt x="312" y="15"/>
                    <a:pt x="312" y="15"/>
                  </a:cubicBezTo>
                  <a:cubicBezTo>
                    <a:pt x="312" y="14"/>
                    <a:pt x="312" y="14"/>
                    <a:pt x="312" y="14"/>
                  </a:cubicBezTo>
                  <a:cubicBezTo>
                    <a:pt x="312" y="1"/>
                    <a:pt x="312" y="1"/>
                    <a:pt x="312" y="1"/>
                  </a:cubicBezTo>
                  <a:cubicBezTo>
                    <a:pt x="306" y="0"/>
                    <a:pt x="306" y="0"/>
                    <a:pt x="306" y="0"/>
                  </a:cubicBezTo>
                  <a:cubicBezTo>
                    <a:pt x="305" y="1"/>
                    <a:pt x="305" y="1"/>
                    <a:pt x="305" y="1"/>
                  </a:cubicBezTo>
                  <a:cubicBezTo>
                    <a:pt x="302" y="11"/>
                    <a:pt x="302" y="11"/>
                    <a:pt x="302" y="11"/>
                  </a:cubicBezTo>
                  <a:cubicBezTo>
                    <a:pt x="302" y="24"/>
                    <a:pt x="302" y="24"/>
                    <a:pt x="302" y="24"/>
                  </a:cubicBezTo>
                  <a:cubicBezTo>
                    <a:pt x="301" y="25"/>
                    <a:pt x="301" y="25"/>
                    <a:pt x="301" y="25"/>
                  </a:cubicBezTo>
                  <a:cubicBezTo>
                    <a:pt x="300" y="26"/>
                    <a:pt x="300" y="26"/>
                    <a:pt x="300" y="26"/>
                  </a:cubicBezTo>
                  <a:cubicBezTo>
                    <a:pt x="288" y="41"/>
                    <a:pt x="288" y="41"/>
                    <a:pt x="288" y="41"/>
                  </a:cubicBezTo>
                  <a:cubicBezTo>
                    <a:pt x="287" y="43"/>
                    <a:pt x="287" y="43"/>
                    <a:pt x="287" y="43"/>
                  </a:cubicBezTo>
                  <a:cubicBezTo>
                    <a:pt x="285" y="43"/>
                    <a:pt x="285" y="43"/>
                    <a:pt x="285" y="43"/>
                  </a:cubicBezTo>
                  <a:cubicBezTo>
                    <a:pt x="261" y="41"/>
                    <a:pt x="261" y="41"/>
                    <a:pt x="261" y="41"/>
                  </a:cubicBezTo>
                  <a:cubicBezTo>
                    <a:pt x="260" y="41"/>
                    <a:pt x="260" y="41"/>
                    <a:pt x="260" y="41"/>
                  </a:cubicBezTo>
                  <a:cubicBezTo>
                    <a:pt x="260" y="42"/>
                    <a:pt x="260" y="42"/>
                    <a:pt x="260" y="42"/>
                  </a:cubicBezTo>
                  <a:cubicBezTo>
                    <a:pt x="260" y="42"/>
                    <a:pt x="260" y="42"/>
                    <a:pt x="260" y="42"/>
                  </a:cubicBezTo>
                  <a:cubicBezTo>
                    <a:pt x="260" y="43"/>
                    <a:pt x="260" y="43"/>
                    <a:pt x="260" y="43"/>
                  </a:cubicBezTo>
                  <a:cubicBezTo>
                    <a:pt x="252" y="54"/>
                    <a:pt x="252" y="54"/>
                    <a:pt x="252" y="54"/>
                  </a:cubicBezTo>
                  <a:cubicBezTo>
                    <a:pt x="255" y="61"/>
                    <a:pt x="255" y="61"/>
                    <a:pt x="255" y="61"/>
                  </a:cubicBezTo>
                  <a:cubicBezTo>
                    <a:pt x="256" y="61"/>
                    <a:pt x="256" y="61"/>
                    <a:pt x="256" y="61"/>
                  </a:cubicBezTo>
                  <a:cubicBezTo>
                    <a:pt x="249" y="71"/>
                    <a:pt x="249" y="71"/>
                    <a:pt x="249" y="71"/>
                  </a:cubicBezTo>
                  <a:cubicBezTo>
                    <a:pt x="228" y="71"/>
                    <a:pt x="228" y="71"/>
                    <a:pt x="228" y="71"/>
                  </a:cubicBezTo>
                  <a:cubicBezTo>
                    <a:pt x="228" y="67"/>
                    <a:pt x="228" y="67"/>
                    <a:pt x="228" y="67"/>
                  </a:cubicBezTo>
                  <a:cubicBezTo>
                    <a:pt x="226" y="66"/>
                    <a:pt x="226" y="66"/>
                    <a:pt x="226" y="66"/>
                  </a:cubicBezTo>
                  <a:cubicBezTo>
                    <a:pt x="223" y="64"/>
                    <a:pt x="223" y="64"/>
                    <a:pt x="223" y="64"/>
                  </a:cubicBezTo>
                  <a:cubicBezTo>
                    <a:pt x="219" y="70"/>
                    <a:pt x="219" y="70"/>
                    <a:pt x="219" y="70"/>
                  </a:cubicBezTo>
                  <a:cubicBezTo>
                    <a:pt x="218" y="73"/>
                    <a:pt x="218" y="73"/>
                    <a:pt x="218" y="73"/>
                  </a:cubicBezTo>
                  <a:cubicBezTo>
                    <a:pt x="204" y="73"/>
                    <a:pt x="204" y="73"/>
                    <a:pt x="204" y="73"/>
                  </a:cubicBezTo>
                  <a:cubicBezTo>
                    <a:pt x="203" y="72"/>
                    <a:pt x="203" y="72"/>
                    <a:pt x="203" y="72"/>
                  </a:cubicBezTo>
                  <a:cubicBezTo>
                    <a:pt x="194" y="66"/>
                    <a:pt x="194" y="66"/>
                    <a:pt x="194" y="66"/>
                  </a:cubicBezTo>
                  <a:cubicBezTo>
                    <a:pt x="193" y="64"/>
                    <a:pt x="193" y="64"/>
                    <a:pt x="193" y="64"/>
                  </a:cubicBezTo>
                  <a:cubicBezTo>
                    <a:pt x="193" y="63"/>
                    <a:pt x="193" y="63"/>
                    <a:pt x="193" y="63"/>
                  </a:cubicBezTo>
                  <a:cubicBezTo>
                    <a:pt x="192" y="63"/>
                    <a:pt x="192" y="63"/>
                    <a:pt x="192" y="63"/>
                  </a:cubicBezTo>
                  <a:cubicBezTo>
                    <a:pt x="192" y="61"/>
                    <a:pt x="192" y="61"/>
                    <a:pt x="192" y="61"/>
                  </a:cubicBezTo>
                  <a:cubicBezTo>
                    <a:pt x="177" y="58"/>
                    <a:pt x="177" y="58"/>
                    <a:pt x="177" y="58"/>
                  </a:cubicBezTo>
                  <a:cubicBezTo>
                    <a:pt x="165" y="63"/>
                    <a:pt x="165" y="63"/>
                    <a:pt x="165" y="63"/>
                  </a:cubicBezTo>
                  <a:cubicBezTo>
                    <a:pt x="159" y="67"/>
                    <a:pt x="159" y="67"/>
                    <a:pt x="159" y="67"/>
                  </a:cubicBezTo>
                  <a:cubicBezTo>
                    <a:pt x="178" y="90"/>
                    <a:pt x="178" y="90"/>
                    <a:pt x="178" y="90"/>
                  </a:cubicBezTo>
                  <a:cubicBezTo>
                    <a:pt x="203" y="97"/>
                    <a:pt x="203" y="97"/>
                    <a:pt x="203" y="97"/>
                  </a:cubicBezTo>
                  <a:cubicBezTo>
                    <a:pt x="204" y="98"/>
                    <a:pt x="204" y="98"/>
                    <a:pt x="204" y="98"/>
                  </a:cubicBezTo>
                  <a:cubicBezTo>
                    <a:pt x="204" y="98"/>
                    <a:pt x="204" y="98"/>
                    <a:pt x="204" y="98"/>
                  </a:cubicBezTo>
                  <a:cubicBezTo>
                    <a:pt x="205" y="99"/>
                    <a:pt x="205" y="99"/>
                    <a:pt x="205" y="99"/>
                  </a:cubicBezTo>
                  <a:cubicBezTo>
                    <a:pt x="217" y="111"/>
                    <a:pt x="217" y="111"/>
                    <a:pt x="217" y="111"/>
                  </a:cubicBezTo>
                  <a:cubicBezTo>
                    <a:pt x="212" y="130"/>
                    <a:pt x="212" y="130"/>
                    <a:pt x="212" y="130"/>
                  </a:cubicBezTo>
                  <a:cubicBezTo>
                    <a:pt x="212" y="130"/>
                    <a:pt x="212" y="130"/>
                    <a:pt x="212" y="130"/>
                  </a:cubicBezTo>
                  <a:cubicBezTo>
                    <a:pt x="212" y="133"/>
                    <a:pt x="212" y="133"/>
                    <a:pt x="212" y="133"/>
                  </a:cubicBezTo>
                  <a:cubicBezTo>
                    <a:pt x="211" y="133"/>
                    <a:pt x="211" y="133"/>
                    <a:pt x="211" y="133"/>
                  </a:cubicBezTo>
                  <a:cubicBezTo>
                    <a:pt x="195" y="146"/>
                    <a:pt x="195" y="146"/>
                    <a:pt x="195" y="146"/>
                  </a:cubicBezTo>
                  <a:cubicBezTo>
                    <a:pt x="195" y="147"/>
                    <a:pt x="195" y="147"/>
                    <a:pt x="195" y="147"/>
                  </a:cubicBezTo>
                  <a:cubicBezTo>
                    <a:pt x="194" y="147"/>
                    <a:pt x="194" y="147"/>
                    <a:pt x="194" y="147"/>
                  </a:cubicBezTo>
                  <a:cubicBezTo>
                    <a:pt x="167" y="155"/>
                    <a:pt x="167" y="155"/>
                    <a:pt x="167" y="155"/>
                  </a:cubicBezTo>
                  <a:cubicBezTo>
                    <a:pt x="166" y="155"/>
                    <a:pt x="166" y="155"/>
                    <a:pt x="166" y="155"/>
                  </a:cubicBezTo>
                  <a:cubicBezTo>
                    <a:pt x="151" y="157"/>
                    <a:pt x="151" y="157"/>
                    <a:pt x="151" y="157"/>
                  </a:cubicBezTo>
                  <a:cubicBezTo>
                    <a:pt x="151" y="157"/>
                    <a:pt x="151" y="157"/>
                    <a:pt x="151" y="157"/>
                  </a:cubicBezTo>
                  <a:cubicBezTo>
                    <a:pt x="150" y="157"/>
                    <a:pt x="150" y="157"/>
                    <a:pt x="150" y="157"/>
                  </a:cubicBezTo>
                  <a:cubicBezTo>
                    <a:pt x="150" y="157"/>
                    <a:pt x="150" y="157"/>
                    <a:pt x="150" y="157"/>
                  </a:cubicBezTo>
                  <a:cubicBezTo>
                    <a:pt x="149" y="157"/>
                    <a:pt x="149" y="157"/>
                    <a:pt x="149" y="157"/>
                  </a:cubicBezTo>
                  <a:cubicBezTo>
                    <a:pt x="138" y="153"/>
                    <a:pt x="138" y="153"/>
                    <a:pt x="138" y="153"/>
                  </a:cubicBezTo>
                  <a:cubicBezTo>
                    <a:pt x="133" y="152"/>
                    <a:pt x="133" y="152"/>
                    <a:pt x="133" y="152"/>
                  </a:cubicBezTo>
                  <a:cubicBezTo>
                    <a:pt x="127" y="162"/>
                    <a:pt x="127" y="162"/>
                    <a:pt x="127" y="162"/>
                  </a:cubicBezTo>
                  <a:cubicBezTo>
                    <a:pt x="126" y="162"/>
                    <a:pt x="126" y="162"/>
                    <a:pt x="126" y="162"/>
                  </a:cubicBezTo>
                  <a:cubicBezTo>
                    <a:pt x="126" y="163"/>
                    <a:pt x="126" y="163"/>
                    <a:pt x="126" y="163"/>
                  </a:cubicBezTo>
                  <a:cubicBezTo>
                    <a:pt x="113" y="171"/>
                    <a:pt x="113" y="171"/>
                    <a:pt x="113" y="171"/>
                  </a:cubicBezTo>
                  <a:cubicBezTo>
                    <a:pt x="112" y="171"/>
                    <a:pt x="112" y="171"/>
                    <a:pt x="112" y="171"/>
                  </a:cubicBezTo>
                  <a:cubicBezTo>
                    <a:pt x="112" y="171"/>
                    <a:pt x="112" y="171"/>
                    <a:pt x="112" y="171"/>
                  </a:cubicBezTo>
                  <a:cubicBezTo>
                    <a:pt x="95" y="179"/>
                    <a:pt x="95" y="179"/>
                    <a:pt x="95" y="179"/>
                  </a:cubicBezTo>
                  <a:cubicBezTo>
                    <a:pt x="94" y="179"/>
                    <a:pt x="94" y="179"/>
                    <a:pt x="94" y="179"/>
                  </a:cubicBezTo>
                  <a:cubicBezTo>
                    <a:pt x="74" y="172"/>
                    <a:pt x="74" y="172"/>
                    <a:pt x="74" y="172"/>
                  </a:cubicBezTo>
                  <a:cubicBezTo>
                    <a:pt x="30" y="174"/>
                    <a:pt x="30" y="174"/>
                    <a:pt x="30" y="174"/>
                  </a:cubicBezTo>
                  <a:cubicBezTo>
                    <a:pt x="20" y="177"/>
                    <a:pt x="20" y="177"/>
                    <a:pt x="20" y="177"/>
                  </a:cubicBezTo>
                  <a:cubicBezTo>
                    <a:pt x="19" y="178"/>
                    <a:pt x="19" y="178"/>
                    <a:pt x="19" y="178"/>
                  </a:cubicBezTo>
                  <a:cubicBezTo>
                    <a:pt x="10" y="178"/>
                    <a:pt x="10" y="178"/>
                    <a:pt x="10" y="178"/>
                  </a:cubicBezTo>
                  <a:cubicBezTo>
                    <a:pt x="0" y="193"/>
                    <a:pt x="0" y="193"/>
                    <a:pt x="0" y="193"/>
                  </a:cubicBezTo>
                  <a:cubicBezTo>
                    <a:pt x="2" y="209"/>
                    <a:pt x="2" y="209"/>
                    <a:pt x="2" y="209"/>
                  </a:cubicBezTo>
                  <a:cubicBezTo>
                    <a:pt x="11" y="231"/>
                    <a:pt x="11" y="231"/>
                    <a:pt x="11" y="231"/>
                  </a:cubicBezTo>
                  <a:cubicBezTo>
                    <a:pt x="22" y="237"/>
                    <a:pt x="22" y="237"/>
                    <a:pt x="22" y="237"/>
                  </a:cubicBezTo>
                  <a:cubicBezTo>
                    <a:pt x="23" y="237"/>
                    <a:pt x="23" y="237"/>
                    <a:pt x="23" y="237"/>
                  </a:cubicBezTo>
                  <a:cubicBezTo>
                    <a:pt x="23" y="238"/>
                    <a:pt x="23" y="238"/>
                    <a:pt x="23" y="238"/>
                  </a:cubicBezTo>
                  <a:cubicBezTo>
                    <a:pt x="27" y="241"/>
                    <a:pt x="27" y="241"/>
                    <a:pt x="27" y="241"/>
                  </a:cubicBezTo>
                  <a:cubicBezTo>
                    <a:pt x="33" y="231"/>
                    <a:pt x="33" y="231"/>
                    <a:pt x="33" y="231"/>
                  </a:cubicBezTo>
                  <a:cubicBezTo>
                    <a:pt x="34" y="230"/>
                    <a:pt x="34" y="230"/>
                    <a:pt x="34" y="230"/>
                  </a:cubicBezTo>
                  <a:cubicBezTo>
                    <a:pt x="35" y="229"/>
                    <a:pt x="35" y="229"/>
                    <a:pt x="35" y="229"/>
                  </a:cubicBezTo>
                  <a:cubicBezTo>
                    <a:pt x="36" y="229"/>
                    <a:pt x="36" y="229"/>
                    <a:pt x="36" y="229"/>
                  </a:cubicBezTo>
                  <a:cubicBezTo>
                    <a:pt x="51" y="227"/>
                    <a:pt x="51" y="227"/>
                    <a:pt x="51" y="227"/>
                  </a:cubicBezTo>
                  <a:cubicBezTo>
                    <a:pt x="53" y="227"/>
                    <a:pt x="53" y="227"/>
                    <a:pt x="53" y="227"/>
                  </a:cubicBezTo>
                  <a:cubicBezTo>
                    <a:pt x="53" y="228"/>
                    <a:pt x="53" y="228"/>
                    <a:pt x="53" y="228"/>
                  </a:cubicBezTo>
                  <a:cubicBezTo>
                    <a:pt x="67" y="232"/>
                    <a:pt x="67" y="232"/>
                    <a:pt x="67" y="232"/>
                  </a:cubicBezTo>
                  <a:cubicBezTo>
                    <a:pt x="82" y="265"/>
                    <a:pt x="82" y="265"/>
                    <a:pt x="82" y="265"/>
                  </a:cubicBezTo>
                  <a:cubicBezTo>
                    <a:pt x="81" y="265"/>
                    <a:pt x="81" y="265"/>
                    <a:pt x="81" y="265"/>
                  </a:cubicBezTo>
                  <a:cubicBezTo>
                    <a:pt x="81" y="266"/>
                    <a:pt x="81" y="266"/>
                    <a:pt x="81" y="266"/>
                  </a:cubicBezTo>
                  <a:cubicBezTo>
                    <a:pt x="75" y="284"/>
                    <a:pt x="75" y="284"/>
                    <a:pt x="75" y="284"/>
                  </a:cubicBezTo>
                  <a:cubicBezTo>
                    <a:pt x="75" y="284"/>
                    <a:pt x="75" y="284"/>
                    <a:pt x="75" y="284"/>
                  </a:cubicBezTo>
                  <a:cubicBezTo>
                    <a:pt x="70" y="296"/>
                    <a:pt x="70" y="296"/>
                    <a:pt x="70" y="296"/>
                  </a:cubicBezTo>
                  <a:cubicBezTo>
                    <a:pt x="70" y="297"/>
                    <a:pt x="70" y="297"/>
                    <a:pt x="70" y="297"/>
                  </a:cubicBezTo>
                  <a:cubicBezTo>
                    <a:pt x="63" y="313"/>
                    <a:pt x="63" y="313"/>
                    <a:pt x="63" y="313"/>
                  </a:cubicBezTo>
                  <a:cubicBezTo>
                    <a:pt x="63" y="333"/>
                    <a:pt x="63" y="333"/>
                    <a:pt x="63" y="333"/>
                  </a:cubicBezTo>
                  <a:cubicBezTo>
                    <a:pt x="75" y="345"/>
                    <a:pt x="75" y="345"/>
                    <a:pt x="75" y="345"/>
                  </a:cubicBezTo>
                  <a:cubicBezTo>
                    <a:pt x="76" y="345"/>
                    <a:pt x="76" y="345"/>
                    <a:pt x="76" y="345"/>
                  </a:cubicBezTo>
                  <a:cubicBezTo>
                    <a:pt x="91" y="358"/>
                    <a:pt x="91" y="358"/>
                    <a:pt x="91" y="358"/>
                  </a:cubicBezTo>
                  <a:cubicBezTo>
                    <a:pt x="93" y="359"/>
                    <a:pt x="93" y="359"/>
                    <a:pt x="93" y="359"/>
                  </a:cubicBezTo>
                  <a:cubicBezTo>
                    <a:pt x="94" y="360"/>
                    <a:pt x="94" y="360"/>
                    <a:pt x="94" y="360"/>
                  </a:cubicBezTo>
                  <a:cubicBezTo>
                    <a:pt x="82" y="387"/>
                    <a:pt x="82" y="387"/>
                    <a:pt x="82" y="387"/>
                  </a:cubicBezTo>
                  <a:cubicBezTo>
                    <a:pt x="80" y="400"/>
                    <a:pt x="80" y="400"/>
                    <a:pt x="80" y="400"/>
                  </a:cubicBezTo>
                  <a:cubicBezTo>
                    <a:pt x="83" y="398"/>
                    <a:pt x="83" y="398"/>
                    <a:pt x="83" y="398"/>
                  </a:cubicBezTo>
                  <a:cubicBezTo>
                    <a:pt x="84" y="398"/>
                    <a:pt x="84" y="398"/>
                    <a:pt x="84" y="398"/>
                  </a:cubicBezTo>
                  <a:cubicBezTo>
                    <a:pt x="94" y="394"/>
                    <a:pt x="94" y="394"/>
                    <a:pt x="94" y="394"/>
                  </a:cubicBezTo>
                  <a:cubicBezTo>
                    <a:pt x="111" y="384"/>
                    <a:pt x="111" y="384"/>
                    <a:pt x="111" y="384"/>
                  </a:cubicBezTo>
                  <a:cubicBezTo>
                    <a:pt x="112" y="384"/>
                    <a:pt x="112" y="384"/>
                    <a:pt x="112" y="384"/>
                  </a:cubicBezTo>
                  <a:cubicBezTo>
                    <a:pt x="132" y="387"/>
                    <a:pt x="132" y="387"/>
                    <a:pt x="132" y="387"/>
                  </a:cubicBezTo>
                  <a:cubicBezTo>
                    <a:pt x="133" y="387"/>
                    <a:pt x="133" y="387"/>
                    <a:pt x="133" y="387"/>
                  </a:cubicBezTo>
                  <a:cubicBezTo>
                    <a:pt x="133" y="387"/>
                    <a:pt x="133" y="387"/>
                    <a:pt x="133" y="387"/>
                  </a:cubicBezTo>
                  <a:cubicBezTo>
                    <a:pt x="161" y="399"/>
                    <a:pt x="161" y="399"/>
                    <a:pt x="161" y="399"/>
                  </a:cubicBezTo>
                  <a:cubicBezTo>
                    <a:pt x="193" y="399"/>
                    <a:pt x="193" y="399"/>
                    <a:pt x="193" y="399"/>
                  </a:cubicBezTo>
                  <a:cubicBezTo>
                    <a:pt x="202" y="387"/>
                    <a:pt x="202" y="387"/>
                    <a:pt x="202" y="387"/>
                  </a:cubicBezTo>
                  <a:cubicBezTo>
                    <a:pt x="203" y="386"/>
                    <a:pt x="203" y="386"/>
                    <a:pt x="203" y="386"/>
                  </a:cubicBezTo>
                  <a:cubicBezTo>
                    <a:pt x="204" y="385"/>
                    <a:pt x="204" y="385"/>
                    <a:pt x="204" y="385"/>
                  </a:cubicBezTo>
                  <a:cubicBezTo>
                    <a:pt x="220" y="377"/>
                    <a:pt x="220" y="377"/>
                    <a:pt x="220" y="377"/>
                  </a:cubicBezTo>
                  <a:cubicBezTo>
                    <a:pt x="236" y="364"/>
                    <a:pt x="236" y="364"/>
                    <a:pt x="236" y="364"/>
                  </a:cubicBezTo>
                  <a:cubicBezTo>
                    <a:pt x="237" y="363"/>
                    <a:pt x="237" y="363"/>
                    <a:pt x="237" y="363"/>
                  </a:cubicBezTo>
                  <a:cubicBezTo>
                    <a:pt x="237" y="363"/>
                    <a:pt x="237" y="363"/>
                    <a:pt x="237" y="363"/>
                  </a:cubicBezTo>
                  <a:cubicBezTo>
                    <a:pt x="249" y="359"/>
                    <a:pt x="249" y="359"/>
                    <a:pt x="249" y="359"/>
                  </a:cubicBezTo>
                  <a:cubicBezTo>
                    <a:pt x="261" y="349"/>
                    <a:pt x="261" y="349"/>
                    <a:pt x="261" y="349"/>
                  </a:cubicBezTo>
                  <a:cubicBezTo>
                    <a:pt x="276" y="330"/>
                    <a:pt x="276" y="330"/>
                    <a:pt x="276" y="330"/>
                  </a:cubicBezTo>
                  <a:cubicBezTo>
                    <a:pt x="296" y="338"/>
                    <a:pt x="296" y="338"/>
                    <a:pt x="296" y="338"/>
                  </a:cubicBezTo>
                  <a:cubicBezTo>
                    <a:pt x="299" y="339"/>
                    <a:pt x="299" y="339"/>
                    <a:pt x="299" y="339"/>
                  </a:cubicBezTo>
                  <a:cubicBezTo>
                    <a:pt x="299" y="340"/>
                    <a:pt x="299" y="340"/>
                    <a:pt x="299" y="340"/>
                  </a:cubicBezTo>
                  <a:cubicBezTo>
                    <a:pt x="300" y="341"/>
                    <a:pt x="300" y="341"/>
                    <a:pt x="300" y="341"/>
                  </a:cubicBezTo>
                  <a:cubicBezTo>
                    <a:pt x="303" y="349"/>
                    <a:pt x="306" y="352"/>
                    <a:pt x="309" y="353"/>
                  </a:cubicBezTo>
                  <a:cubicBezTo>
                    <a:pt x="321" y="351"/>
                    <a:pt x="321" y="351"/>
                    <a:pt x="321" y="351"/>
                  </a:cubicBezTo>
                  <a:cubicBezTo>
                    <a:pt x="324" y="351"/>
                    <a:pt x="324" y="351"/>
                    <a:pt x="324" y="351"/>
                  </a:cubicBezTo>
                  <a:cubicBezTo>
                    <a:pt x="331" y="353"/>
                    <a:pt x="331" y="353"/>
                    <a:pt x="331" y="353"/>
                  </a:cubicBezTo>
                  <a:cubicBezTo>
                    <a:pt x="332" y="353"/>
                    <a:pt x="332" y="353"/>
                    <a:pt x="332" y="353"/>
                  </a:cubicBezTo>
                  <a:cubicBezTo>
                    <a:pt x="332" y="354"/>
                    <a:pt x="332" y="354"/>
                    <a:pt x="332" y="354"/>
                  </a:cubicBezTo>
                  <a:cubicBezTo>
                    <a:pt x="348" y="360"/>
                    <a:pt x="348" y="360"/>
                    <a:pt x="348" y="360"/>
                  </a:cubicBezTo>
                  <a:cubicBezTo>
                    <a:pt x="353" y="360"/>
                    <a:pt x="353" y="360"/>
                    <a:pt x="353" y="360"/>
                  </a:cubicBezTo>
                  <a:cubicBezTo>
                    <a:pt x="354" y="356"/>
                    <a:pt x="354" y="356"/>
                    <a:pt x="354" y="356"/>
                  </a:cubicBezTo>
                  <a:cubicBezTo>
                    <a:pt x="356" y="350"/>
                    <a:pt x="356" y="350"/>
                    <a:pt x="356" y="350"/>
                  </a:cubicBezTo>
                  <a:cubicBezTo>
                    <a:pt x="356" y="349"/>
                    <a:pt x="356" y="349"/>
                    <a:pt x="356" y="349"/>
                  </a:cubicBezTo>
                  <a:cubicBezTo>
                    <a:pt x="357" y="349"/>
                    <a:pt x="357" y="349"/>
                    <a:pt x="357" y="349"/>
                  </a:cubicBezTo>
                  <a:cubicBezTo>
                    <a:pt x="358" y="348"/>
                    <a:pt x="358" y="348"/>
                    <a:pt x="358" y="348"/>
                  </a:cubicBezTo>
                  <a:cubicBezTo>
                    <a:pt x="358" y="347"/>
                    <a:pt x="358" y="347"/>
                    <a:pt x="358" y="347"/>
                  </a:cubicBezTo>
                  <a:cubicBezTo>
                    <a:pt x="364" y="343"/>
                    <a:pt x="364" y="343"/>
                    <a:pt x="364" y="343"/>
                  </a:cubicBezTo>
                  <a:cubicBezTo>
                    <a:pt x="364" y="342"/>
                    <a:pt x="364" y="342"/>
                    <a:pt x="364" y="342"/>
                  </a:cubicBezTo>
                  <a:cubicBezTo>
                    <a:pt x="375" y="333"/>
                    <a:pt x="375" y="333"/>
                    <a:pt x="375" y="333"/>
                  </a:cubicBezTo>
                  <a:cubicBezTo>
                    <a:pt x="376" y="333"/>
                    <a:pt x="376" y="333"/>
                    <a:pt x="376" y="333"/>
                  </a:cubicBezTo>
                  <a:cubicBezTo>
                    <a:pt x="377" y="332"/>
                    <a:pt x="377" y="332"/>
                    <a:pt x="377" y="332"/>
                  </a:cubicBezTo>
                  <a:cubicBezTo>
                    <a:pt x="379" y="332"/>
                    <a:pt x="379" y="332"/>
                    <a:pt x="379" y="332"/>
                  </a:cubicBezTo>
                  <a:cubicBezTo>
                    <a:pt x="389" y="333"/>
                    <a:pt x="389" y="333"/>
                    <a:pt x="389" y="333"/>
                  </a:cubicBezTo>
                  <a:cubicBezTo>
                    <a:pt x="389" y="327"/>
                    <a:pt x="391" y="322"/>
                    <a:pt x="397" y="316"/>
                  </a:cubicBezTo>
                  <a:cubicBezTo>
                    <a:pt x="404" y="311"/>
                    <a:pt x="409" y="308"/>
                    <a:pt x="412" y="309"/>
                  </a:cubicBezTo>
                  <a:cubicBezTo>
                    <a:pt x="417" y="305"/>
                    <a:pt x="417" y="305"/>
                    <a:pt x="417" y="305"/>
                  </a:cubicBezTo>
                  <a:cubicBezTo>
                    <a:pt x="418" y="305"/>
                    <a:pt x="418" y="305"/>
                    <a:pt x="418" y="305"/>
                  </a:cubicBezTo>
                  <a:cubicBezTo>
                    <a:pt x="418" y="304"/>
                    <a:pt x="418" y="304"/>
                    <a:pt x="418" y="304"/>
                  </a:cubicBezTo>
                  <a:cubicBezTo>
                    <a:pt x="423" y="299"/>
                    <a:pt x="423" y="299"/>
                    <a:pt x="423" y="299"/>
                  </a:cubicBezTo>
                  <a:cubicBezTo>
                    <a:pt x="423" y="298"/>
                    <a:pt x="423" y="298"/>
                    <a:pt x="423" y="298"/>
                  </a:cubicBezTo>
                  <a:cubicBezTo>
                    <a:pt x="424" y="298"/>
                    <a:pt x="424" y="298"/>
                    <a:pt x="424" y="298"/>
                  </a:cubicBezTo>
                  <a:cubicBezTo>
                    <a:pt x="425" y="297"/>
                    <a:pt x="425" y="297"/>
                    <a:pt x="425" y="297"/>
                  </a:cubicBezTo>
                  <a:cubicBezTo>
                    <a:pt x="426" y="297"/>
                    <a:pt x="426" y="297"/>
                    <a:pt x="426" y="297"/>
                  </a:cubicBezTo>
                  <a:cubicBezTo>
                    <a:pt x="441" y="294"/>
                    <a:pt x="441" y="294"/>
                    <a:pt x="441" y="294"/>
                  </a:cubicBezTo>
                  <a:cubicBezTo>
                    <a:pt x="450" y="294"/>
                    <a:pt x="450" y="294"/>
                    <a:pt x="450" y="294"/>
                  </a:cubicBezTo>
                  <a:cubicBezTo>
                    <a:pt x="454" y="291"/>
                    <a:pt x="454" y="291"/>
                    <a:pt x="454" y="291"/>
                  </a:cubicBezTo>
                  <a:cubicBezTo>
                    <a:pt x="457" y="285"/>
                    <a:pt x="457" y="285"/>
                    <a:pt x="457" y="285"/>
                  </a:cubicBezTo>
                  <a:cubicBezTo>
                    <a:pt x="457" y="285"/>
                    <a:pt x="457" y="285"/>
                    <a:pt x="457" y="285"/>
                  </a:cubicBezTo>
                  <a:cubicBezTo>
                    <a:pt x="462" y="275"/>
                    <a:pt x="462" y="275"/>
                    <a:pt x="462" y="275"/>
                  </a:cubicBezTo>
                  <a:cubicBezTo>
                    <a:pt x="460" y="274"/>
                    <a:pt x="460" y="274"/>
                    <a:pt x="460" y="274"/>
                  </a:cubicBezTo>
                  <a:cubicBezTo>
                    <a:pt x="454" y="268"/>
                    <a:pt x="450" y="260"/>
                    <a:pt x="448" y="249"/>
                  </a:cubicBezTo>
                  <a:cubicBezTo>
                    <a:pt x="447" y="248"/>
                    <a:pt x="447" y="248"/>
                    <a:pt x="447" y="248"/>
                  </a:cubicBezTo>
                  <a:cubicBezTo>
                    <a:pt x="447" y="248"/>
                    <a:pt x="447" y="248"/>
                    <a:pt x="447" y="248"/>
                  </a:cubicBezTo>
                  <a:cubicBezTo>
                    <a:pt x="448" y="248"/>
                    <a:pt x="448" y="248"/>
                    <a:pt x="448" y="248"/>
                  </a:cubicBezTo>
                  <a:cubicBezTo>
                    <a:pt x="448" y="247"/>
                    <a:pt x="448" y="247"/>
                    <a:pt x="448" y="247"/>
                  </a:cubicBezTo>
                  <a:cubicBezTo>
                    <a:pt x="452" y="226"/>
                    <a:pt x="452" y="226"/>
                    <a:pt x="452" y="226"/>
                  </a:cubicBezTo>
                  <a:cubicBezTo>
                    <a:pt x="452" y="220"/>
                    <a:pt x="454" y="215"/>
                    <a:pt x="459" y="210"/>
                  </a:cubicBezTo>
                  <a:cubicBezTo>
                    <a:pt x="457" y="193"/>
                    <a:pt x="457" y="193"/>
                    <a:pt x="457" y="193"/>
                  </a:cubicBezTo>
                  <a:cubicBezTo>
                    <a:pt x="456" y="191"/>
                    <a:pt x="454" y="189"/>
                    <a:pt x="449" y="188"/>
                  </a:cubicBezTo>
                  <a:cubicBezTo>
                    <a:pt x="418" y="200"/>
                    <a:pt x="418" y="200"/>
                    <a:pt x="418" y="200"/>
                  </a:cubicBezTo>
                  <a:cubicBezTo>
                    <a:pt x="420" y="169"/>
                    <a:pt x="420" y="169"/>
                    <a:pt x="420" y="169"/>
                  </a:cubicBezTo>
                  <a:cubicBezTo>
                    <a:pt x="421" y="164"/>
                    <a:pt x="431" y="155"/>
                    <a:pt x="449" y="144"/>
                  </a:cubicBezTo>
                  <a:cubicBezTo>
                    <a:pt x="441" y="111"/>
                    <a:pt x="441" y="111"/>
                    <a:pt x="441" y="111"/>
                  </a:cubicBezTo>
                  <a:cubicBezTo>
                    <a:pt x="439" y="99"/>
                    <a:pt x="441" y="91"/>
                    <a:pt x="449" y="83"/>
                  </a:cubicBezTo>
                  <a:cubicBezTo>
                    <a:pt x="447" y="77"/>
                    <a:pt x="447" y="77"/>
                    <a:pt x="447" y="77"/>
                  </a:cubicBezTo>
                  <a:cubicBezTo>
                    <a:pt x="438" y="77"/>
                    <a:pt x="438" y="77"/>
                    <a:pt x="438" y="77"/>
                  </a:cubicBezTo>
                  <a:cubicBezTo>
                    <a:pt x="435" y="78"/>
                    <a:pt x="435" y="78"/>
                    <a:pt x="435" y="78"/>
                  </a:cubicBezTo>
                  <a:cubicBezTo>
                    <a:pt x="430" y="92"/>
                    <a:pt x="430" y="92"/>
                    <a:pt x="430" y="92"/>
                  </a:cubicBezTo>
                  <a:cubicBezTo>
                    <a:pt x="426" y="96"/>
                    <a:pt x="422" y="99"/>
                    <a:pt x="418" y="99"/>
                  </a:cubicBezTo>
                  <a:cubicBezTo>
                    <a:pt x="416" y="99"/>
                    <a:pt x="416" y="99"/>
                    <a:pt x="416" y="99"/>
                  </a:cubicBezTo>
                  <a:cubicBezTo>
                    <a:pt x="407" y="92"/>
                    <a:pt x="407" y="92"/>
                    <a:pt x="407" y="92"/>
                  </a:cubicBezTo>
                  <a:cubicBezTo>
                    <a:pt x="406" y="92"/>
                    <a:pt x="406" y="92"/>
                    <a:pt x="406" y="92"/>
                  </a:cubicBezTo>
                  <a:cubicBezTo>
                    <a:pt x="405" y="92"/>
                    <a:pt x="405" y="92"/>
                    <a:pt x="405" y="92"/>
                  </a:cubicBezTo>
                  <a:cubicBezTo>
                    <a:pt x="405" y="92"/>
                    <a:pt x="405" y="92"/>
                    <a:pt x="405" y="92"/>
                  </a:cubicBezTo>
                  <a:cubicBezTo>
                    <a:pt x="405" y="90"/>
                    <a:pt x="405" y="90"/>
                    <a:pt x="405" y="90"/>
                  </a:cubicBezTo>
                  <a:cubicBezTo>
                    <a:pt x="402" y="83"/>
                    <a:pt x="402" y="83"/>
                    <a:pt x="402" y="83"/>
                  </a:cubicBezTo>
                  <a:cubicBezTo>
                    <a:pt x="401" y="73"/>
                    <a:pt x="401" y="73"/>
                    <a:pt x="401" y="73"/>
                  </a:cubicBezTo>
                  <a:cubicBezTo>
                    <a:pt x="401" y="72"/>
                    <a:pt x="401" y="72"/>
                    <a:pt x="401" y="72"/>
                  </a:cubicBezTo>
                  <a:cubicBezTo>
                    <a:pt x="400" y="74"/>
                    <a:pt x="400" y="74"/>
                    <a:pt x="400" y="74"/>
                  </a:cubicBezTo>
                  <a:cubicBezTo>
                    <a:pt x="399" y="77"/>
                    <a:pt x="399" y="77"/>
                    <a:pt x="399" y="77"/>
                  </a:cubicBezTo>
                  <a:cubicBezTo>
                    <a:pt x="382" y="77"/>
                    <a:pt x="382" y="77"/>
                    <a:pt x="382" y="77"/>
                  </a:cubicBezTo>
                  <a:cubicBezTo>
                    <a:pt x="380" y="73"/>
                    <a:pt x="380" y="73"/>
                    <a:pt x="380" y="73"/>
                  </a:cubicBezTo>
                  <a:cubicBezTo>
                    <a:pt x="377" y="63"/>
                    <a:pt x="377" y="63"/>
                    <a:pt x="377" y="63"/>
                  </a:cubicBezTo>
                  <a:cubicBezTo>
                    <a:pt x="377" y="48"/>
                    <a:pt x="377" y="48"/>
                    <a:pt x="377" y="48"/>
                  </a:cubicBezTo>
                  <a:cubicBezTo>
                    <a:pt x="366" y="30"/>
                    <a:pt x="366" y="30"/>
                    <a:pt x="366" y="30"/>
                  </a:cubicBezTo>
                  <a:cubicBezTo>
                    <a:pt x="366" y="15"/>
                    <a:pt x="366" y="15"/>
                    <a:pt x="366" y="15"/>
                  </a:cubicBezTo>
                  <a:lnTo>
                    <a:pt x="363" y="8"/>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xmlns="" id="{5C48184A-2D7A-4D67-80A8-778AF8504D14}"/>
                </a:ext>
              </a:extLst>
            </p:cNvPr>
            <p:cNvSpPr>
              <a:spLocks/>
            </p:cNvSpPr>
            <p:nvPr/>
          </p:nvSpPr>
          <p:spPr bwMode="auto">
            <a:xfrm>
              <a:off x="-5104367" y="256848"/>
              <a:ext cx="1274763" cy="976313"/>
            </a:xfrm>
            <a:custGeom>
              <a:avLst/>
              <a:gdLst>
                <a:gd name="T0" fmla="*/ 486 w 603"/>
                <a:gd name="T1" fmla="*/ 14 h 461"/>
                <a:gd name="T2" fmla="*/ 452 w 603"/>
                <a:gd name="T3" fmla="*/ 43 h 461"/>
                <a:gd name="T4" fmla="*/ 414 w 603"/>
                <a:gd name="T5" fmla="*/ 52 h 461"/>
                <a:gd name="T6" fmla="*/ 388 w 603"/>
                <a:gd name="T7" fmla="*/ 51 h 461"/>
                <a:gd name="T8" fmla="*/ 387 w 603"/>
                <a:gd name="T9" fmla="*/ 51 h 461"/>
                <a:gd name="T10" fmla="*/ 355 w 603"/>
                <a:gd name="T11" fmla="*/ 62 h 461"/>
                <a:gd name="T12" fmla="*/ 329 w 603"/>
                <a:gd name="T13" fmla="*/ 78 h 461"/>
                <a:gd name="T14" fmla="*/ 305 w 603"/>
                <a:gd name="T15" fmla="*/ 97 h 461"/>
                <a:gd name="T16" fmla="*/ 289 w 603"/>
                <a:gd name="T17" fmla="*/ 114 h 461"/>
                <a:gd name="T18" fmla="*/ 284 w 603"/>
                <a:gd name="T19" fmla="*/ 124 h 461"/>
                <a:gd name="T20" fmla="*/ 247 w 603"/>
                <a:gd name="T21" fmla="*/ 116 h 461"/>
                <a:gd name="T22" fmla="*/ 204 w 603"/>
                <a:gd name="T23" fmla="*/ 96 h 461"/>
                <a:gd name="T24" fmla="*/ 193 w 603"/>
                <a:gd name="T25" fmla="*/ 110 h 461"/>
                <a:gd name="T26" fmla="*/ 179 w 603"/>
                <a:gd name="T27" fmla="*/ 123 h 461"/>
                <a:gd name="T28" fmla="*/ 151 w 603"/>
                <a:gd name="T29" fmla="*/ 139 h 461"/>
                <a:gd name="T30" fmla="*/ 123 w 603"/>
                <a:gd name="T31" fmla="*/ 162 h 461"/>
                <a:gd name="T32" fmla="*/ 55 w 603"/>
                <a:gd name="T33" fmla="*/ 151 h 461"/>
                <a:gd name="T34" fmla="*/ 23 w 603"/>
                <a:gd name="T35" fmla="*/ 156 h 461"/>
                <a:gd name="T36" fmla="*/ 2 w 603"/>
                <a:gd name="T37" fmla="*/ 166 h 461"/>
                <a:gd name="T38" fmla="*/ 5 w 603"/>
                <a:gd name="T39" fmla="*/ 190 h 461"/>
                <a:gd name="T40" fmla="*/ 50 w 603"/>
                <a:gd name="T41" fmla="*/ 191 h 461"/>
                <a:gd name="T42" fmla="*/ 57 w 603"/>
                <a:gd name="T43" fmla="*/ 226 h 461"/>
                <a:gd name="T44" fmla="*/ 91 w 603"/>
                <a:gd name="T45" fmla="*/ 221 h 461"/>
                <a:gd name="T46" fmla="*/ 120 w 603"/>
                <a:gd name="T47" fmla="*/ 215 h 461"/>
                <a:gd name="T48" fmla="*/ 129 w 603"/>
                <a:gd name="T49" fmla="*/ 259 h 461"/>
                <a:gd name="T50" fmla="*/ 110 w 603"/>
                <a:gd name="T51" fmla="*/ 281 h 461"/>
                <a:gd name="T52" fmla="*/ 84 w 603"/>
                <a:gd name="T53" fmla="*/ 299 h 461"/>
                <a:gd name="T54" fmla="*/ 129 w 603"/>
                <a:gd name="T55" fmla="*/ 309 h 461"/>
                <a:gd name="T56" fmla="*/ 146 w 603"/>
                <a:gd name="T57" fmla="*/ 320 h 461"/>
                <a:gd name="T58" fmla="*/ 185 w 603"/>
                <a:gd name="T59" fmla="*/ 342 h 461"/>
                <a:gd name="T60" fmla="*/ 169 w 603"/>
                <a:gd name="T61" fmla="*/ 360 h 461"/>
                <a:gd name="T62" fmla="*/ 235 w 603"/>
                <a:gd name="T63" fmla="*/ 430 h 461"/>
                <a:gd name="T64" fmla="*/ 259 w 603"/>
                <a:gd name="T65" fmla="*/ 418 h 461"/>
                <a:gd name="T66" fmla="*/ 295 w 603"/>
                <a:gd name="T67" fmla="*/ 444 h 461"/>
                <a:gd name="T68" fmla="*/ 306 w 603"/>
                <a:gd name="T69" fmla="*/ 432 h 461"/>
                <a:gd name="T70" fmla="*/ 326 w 603"/>
                <a:gd name="T71" fmla="*/ 435 h 461"/>
                <a:gd name="T72" fmla="*/ 372 w 603"/>
                <a:gd name="T73" fmla="*/ 445 h 461"/>
                <a:gd name="T74" fmla="*/ 377 w 603"/>
                <a:gd name="T75" fmla="*/ 448 h 461"/>
                <a:gd name="T76" fmla="*/ 417 w 603"/>
                <a:gd name="T77" fmla="*/ 416 h 461"/>
                <a:gd name="T78" fmla="*/ 430 w 603"/>
                <a:gd name="T79" fmla="*/ 430 h 461"/>
                <a:gd name="T80" fmla="*/ 440 w 603"/>
                <a:gd name="T81" fmla="*/ 409 h 461"/>
                <a:gd name="T82" fmla="*/ 476 w 603"/>
                <a:gd name="T83" fmla="*/ 367 h 461"/>
                <a:gd name="T84" fmla="*/ 499 w 603"/>
                <a:gd name="T85" fmla="*/ 371 h 461"/>
                <a:gd name="T86" fmla="*/ 495 w 603"/>
                <a:gd name="T87" fmla="*/ 344 h 461"/>
                <a:gd name="T88" fmla="*/ 499 w 603"/>
                <a:gd name="T89" fmla="*/ 331 h 461"/>
                <a:gd name="T90" fmla="*/ 550 w 603"/>
                <a:gd name="T91" fmla="*/ 303 h 461"/>
                <a:gd name="T92" fmla="*/ 548 w 603"/>
                <a:gd name="T93" fmla="*/ 276 h 461"/>
                <a:gd name="T94" fmla="*/ 560 w 603"/>
                <a:gd name="T95" fmla="*/ 253 h 461"/>
                <a:gd name="T96" fmla="*/ 576 w 603"/>
                <a:gd name="T97" fmla="*/ 216 h 461"/>
                <a:gd name="T98" fmla="*/ 597 w 603"/>
                <a:gd name="T99" fmla="*/ 187 h 461"/>
                <a:gd name="T100" fmla="*/ 597 w 603"/>
                <a:gd name="T101" fmla="*/ 161 h 461"/>
                <a:gd name="T102" fmla="*/ 597 w 603"/>
                <a:gd name="T103" fmla="*/ 145 h 461"/>
                <a:gd name="T104" fmla="*/ 545 w 603"/>
                <a:gd name="T105" fmla="*/ 147 h 461"/>
                <a:gd name="T106" fmla="*/ 532 w 603"/>
                <a:gd name="T107" fmla="*/ 123 h 461"/>
                <a:gd name="T108" fmla="*/ 507 w 603"/>
                <a:gd name="T109" fmla="*/ 122 h 461"/>
                <a:gd name="T110" fmla="*/ 534 w 603"/>
                <a:gd name="T111" fmla="*/ 70 h 461"/>
                <a:gd name="T112" fmla="*/ 531 w 603"/>
                <a:gd name="T113" fmla="*/ 34 h 461"/>
                <a:gd name="T114" fmla="*/ 523 w 603"/>
                <a:gd name="T115" fmla="*/ 0 h 461"/>
                <a:gd name="T116" fmla="*/ 500 w 603"/>
                <a:gd name="T117" fmla="*/ 1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3" h="461">
                  <a:moveTo>
                    <a:pt x="483" y="11"/>
                  </a:moveTo>
                  <a:cubicBezTo>
                    <a:pt x="484" y="12"/>
                    <a:pt x="484" y="12"/>
                    <a:pt x="484" y="12"/>
                  </a:cubicBezTo>
                  <a:cubicBezTo>
                    <a:pt x="486" y="14"/>
                    <a:pt x="486" y="14"/>
                    <a:pt x="486" y="14"/>
                  </a:cubicBezTo>
                  <a:cubicBezTo>
                    <a:pt x="473" y="33"/>
                    <a:pt x="473" y="33"/>
                    <a:pt x="473" y="33"/>
                  </a:cubicBezTo>
                  <a:cubicBezTo>
                    <a:pt x="468" y="39"/>
                    <a:pt x="462" y="43"/>
                    <a:pt x="454" y="43"/>
                  </a:cubicBezTo>
                  <a:cubicBezTo>
                    <a:pt x="452" y="43"/>
                    <a:pt x="452" y="43"/>
                    <a:pt x="452" y="43"/>
                  </a:cubicBezTo>
                  <a:cubicBezTo>
                    <a:pt x="443" y="37"/>
                    <a:pt x="443" y="37"/>
                    <a:pt x="443" y="37"/>
                  </a:cubicBezTo>
                  <a:cubicBezTo>
                    <a:pt x="433" y="38"/>
                    <a:pt x="433" y="38"/>
                    <a:pt x="433" y="38"/>
                  </a:cubicBezTo>
                  <a:cubicBezTo>
                    <a:pt x="414" y="52"/>
                    <a:pt x="414" y="52"/>
                    <a:pt x="414" y="52"/>
                  </a:cubicBezTo>
                  <a:cubicBezTo>
                    <a:pt x="409" y="54"/>
                    <a:pt x="403" y="50"/>
                    <a:pt x="394" y="38"/>
                  </a:cubicBezTo>
                  <a:cubicBezTo>
                    <a:pt x="389" y="51"/>
                    <a:pt x="389" y="51"/>
                    <a:pt x="389" y="51"/>
                  </a:cubicBezTo>
                  <a:cubicBezTo>
                    <a:pt x="388" y="51"/>
                    <a:pt x="388" y="51"/>
                    <a:pt x="388" y="51"/>
                  </a:cubicBezTo>
                  <a:cubicBezTo>
                    <a:pt x="388" y="51"/>
                    <a:pt x="388" y="51"/>
                    <a:pt x="388" y="51"/>
                  </a:cubicBezTo>
                  <a:cubicBezTo>
                    <a:pt x="387" y="51"/>
                    <a:pt x="387" y="51"/>
                    <a:pt x="387" y="51"/>
                  </a:cubicBezTo>
                  <a:cubicBezTo>
                    <a:pt x="387" y="51"/>
                    <a:pt x="387" y="51"/>
                    <a:pt x="387" y="51"/>
                  </a:cubicBezTo>
                  <a:cubicBezTo>
                    <a:pt x="380" y="58"/>
                    <a:pt x="380" y="58"/>
                    <a:pt x="380" y="58"/>
                  </a:cubicBezTo>
                  <a:cubicBezTo>
                    <a:pt x="367" y="58"/>
                    <a:pt x="367" y="58"/>
                    <a:pt x="367" y="58"/>
                  </a:cubicBezTo>
                  <a:cubicBezTo>
                    <a:pt x="355" y="62"/>
                    <a:pt x="355" y="62"/>
                    <a:pt x="355" y="62"/>
                  </a:cubicBezTo>
                  <a:cubicBezTo>
                    <a:pt x="340" y="74"/>
                    <a:pt x="340" y="74"/>
                    <a:pt x="340" y="74"/>
                  </a:cubicBezTo>
                  <a:cubicBezTo>
                    <a:pt x="335" y="74"/>
                    <a:pt x="335" y="74"/>
                    <a:pt x="335" y="74"/>
                  </a:cubicBezTo>
                  <a:cubicBezTo>
                    <a:pt x="329" y="78"/>
                    <a:pt x="329" y="78"/>
                    <a:pt x="329" y="78"/>
                  </a:cubicBezTo>
                  <a:cubicBezTo>
                    <a:pt x="324" y="82"/>
                    <a:pt x="322" y="86"/>
                    <a:pt x="325" y="90"/>
                  </a:cubicBezTo>
                  <a:cubicBezTo>
                    <a:pt x="332" y="100"/>
                    <a:pt x="332" y="100"/>
                    <a:pt x="332" y="100"/>
                  </a:cubicBezTo>
                  <a:cubicBezTo>
                    <a:pt x="305" y="97"/>
                    <a:pt x="305" y="97"/>
                    <a:pt x="305" y="97"/>
                  </a:cubicBezTo>
                  <a:cubicBezTo>
                    <a:pt x="290" y="108"/>
                    <a:pt x="290" y="108"/>
                    <a:pt x="290" y="108"/>
                  </a:cubicBezTo>
                  <a:cubicBezTo>
                    <a:pt x="289" y="113"/>
                    <a:pt x="289" y="113"/>
                    <a:pt x="289" y="113"/>
                  </a:cubicBezTo>
                  <a:cubicBezTo>
                    <a:pt x="289" y="114"/>
                    <a:pt x="289" y="114"/>
                    <a:pt x="289" y="114"/>
                  </a:cubicBezTo>
                  <a:cubicBezTo>
                    <a:pt x="286" y="122"/>
                    <a:pt x="286" y="122"/>
                    <a:pt x="286" y="122"/>
                  </a:cubicBezTo>
                  <a:cubicBezTo>
                    <a:pt x="285" y="123"/>
                    <a:pt x="285" y="123"/>
                    <a:pt x="285" y="123"/>
                  </a:cubicBezTo>
                  <a:cubicBezTo>
                    <a:pt x="284" y="124"/>
                    <a:pt x="284" y="124"/>
                    <a:pt x="284" y="124"/>
                  </a:cubicBezTo>
                  <a:cubicBezTo>
                    <a:pt x="270" y="124"/>
                    <a:pt x="270" y="124"/>
                    <a:pt x="270" y="124"/>
                  </a:cubicBezTo>
                  <a:cubicBezTo>
                    <a:pt x="253" y="117"/>
                    <a:pt x="253" y="117"/>
                    <a:pt x="253" y="117"/>
                  </a:cubicBezTo>
                  <a:cubicBezTo>
                    <a:pt x="247" y="116"/>
                    <a:pt x="247" y="116"/>
                    <a:pt x="247" y="116"/>
                  </a:cubicBezTo>
                  <a:cubicBezTo>
                    <a:pt x="234" y="118"/>
                    <a:pt x="234" y="118"/>
                    <a:pt x="234" y="118"/>
                  </a:cubicBezTo>
                  <a:cubicBezTo>
                    <a:pt x="228" y="118"/>
                    <a:pt x="221" y="111"/>
                    <a:pt x="215" y="101"/>
                  </a:cubicBezTo>
                  <a:cubicBezTo>
                    <a:pt x="204" y="96"/>
                    <a:pt x="204" y="96"/>
                    <a:pt x="204" y="96"/>
                  </a:cubicBezTo>
                  <a:cubicBezTo>
                    <a:pt x="194" y="110"/>
                    <a:pt x="194" y="110"/>
                    <a:pt x="194" y="110"/>
                  </a:cubicBezTo>
                  <a:cubicBezTo>
                    <a:pt x="194" y="110"/>
                    <a:pt x="194" y="110"/>
                    <a:pt x="194" y="110"/>
                  </a:cubicBezTo>
                  <a:cubicBezTo>
                    <a:pt x="193" y="110"/>
                    <a:pt x="193" y="110"/>
                    <a:pt x="193" y="110"/>
                  </a:cubicBezTo>
                  <a:cubicBezTo>
                    <a:pt x="180" y="122"/>
                    <a:pt x="180" y="122"/>
                    <a:pt x="180" y="122"/>
                  </a:cubicBezTo>
                  <a:cubicBezTo>
                    <a:pt x="179" y="122"/>
                    <a:pt x="179" y="122"/>
                    <a:pt x="179" y="122"/>
                  </a:cubicBezTo>
                  <a:cubicBezTo>
                    <a:pt x="179" y="123"/>
                    <a:pt x="179" y="123"/>
                    <a:pt x="179" y="123"/>
                  </a:cubicBezTo>
                  <a:cubicBezTo>
                    <a:pt x="177" y="123"/>
                    <a:pt x="177" y="123"/>
                    <a:pt x="177" y="123"/>
                  </a:cubicBezTo>
                  <a:cubicBezTo>
                    <a:pt x="166" y="126"/>
                    <a:pt x="166" y="126"/>
                    <a:pt x="166" y="126"/>
                  </a:cubicBezTo>
                  <a:cubicBezTo>
                    <a:pt x="151" y="139"/>
                    <a:pt x="151" y="139"/>
                    <a:pt x="151" y="139"/>
                  </a:cubicBezTo>
                  <a:cubicBezTo>
                    <a:pt x="151" y="139"/>
                    <a:pt x="151" y="139"/>
                    <a:pt x="151" y="139"/>
                  </a:cubicBezTo>
                  <a:cubicBezTo>
                    <a:pt x="135" y="147"/>
                    <a:pt x="135" y="147"/>
                    <a:pt x="135" y="147"/>
                  </a:cubicBezTo>
                  <a:cubicBezTo>
                    <a:pt x="123" y="162"/>
                    <a:pt x="123" y="162"/>
                    <a:pt x="123" y="162"/>
                  </a:cubicBezTo>
                  <a:cubicBezTo>
                    <a:pt x="84" y="162"/>
                    <a:pt x="84" y="162"/>
                    <a:pt x="84" y="162"/>
                  </a:cubicBezTo>
                  <a:cubicBezTo>
                    <a:pt x="84" y="162"/>
                    <a:pt x="84" y="162"/>
                    <a:pt x="84" y="162"/>
                  </a:cubicBezTo>
                  <a:cubicBezTo>
                    <a:pt x="55" y="151"/>
                    <a:pt x="55" y="151"/>
                    <a:pt x="55" y="151"/>
                  </a:cubicBezTo>
                  <a:cubicBezTo>
                    <a:pt x="38" y="149"/>
                    <a:pt x="38" y="149"/>
                    <a:pt x="38" y="149"/>
                  </a:cubicBezTo>
                  <a:cubicBezTo>
                    <a:pt x="24" y="156"/>
                    <a:pt x="24" y="156"/>
                    <a:pt x="24" y="156"/>
                  </a:cubicBezTo>
                  <a:cubicBezTo>
                    <a:pt x="23" y="156"/>
                    <a:pt x="23" y="156"/>
                    <a:pt x="23" y="156"/>
                  </a:cubicBezTo>
                  <a:cubicBezTo>
                    <a:pt x="23" y="156"/>
                    <a:pt x="23" y="156"/>
                    <a:pt x="23" y="156"/>
                  </a:cubicBezTo>
                  <a:cubicBezTo>
                    <a:pt x="13" y="160"/>
                    <a:pt x="13" y="160"/>
                    <a:pt x="13" y="160"/>
                  </a:cubicBezTo>
                  <a:cubicBezTo>
                    <a:pt x="8" y="162"/>
                    <a:pt x="5" y="165"/>
                    <a:pt x="2" y="166"/>
                  </a:cubicBezTo>
                  <a:cubicBezTo>
                    <a:pt x="0" y="171"/>
                    <a:pt x="0" y="171"/>
                    <a:pt x="0" y="171"/>
                  </a:cubicBezTo>
                  <a:cubicBezTo>
                    <a:pt x="0" y="182"/>
                    <a:pt x="0" y="182"/>
                    <a:pt x="0" y="182"/>
                  </a:cubicBezTo>
                  <a:cubicBezTo>
                    <a:pt x="5" y="190"/>
                    <a:pt x="5" y="190"/>
                    <a:pt x="5" y="190"/>
                  </a:cubicBezTo>
                  <a:cubicBezTo>
                    <a:pt x="28" y="182"/>
                    <a:pt x="28" y="182"/>
                    <a:pt x="28" y="182"/>
                  </a:cubicBezTo>
                  <a:cubicBezTo>
                    <a:pt x="33" y="182"/>
                    <a:pt x="39" y="185"/>
                    <a:pt x="48" y="190"/>
                  </a:cubicBezTo>
                  <a:cubicBezTo>
                    <a:pt x="50" y="191"/>
                    <a:pt x="50" y="191"/>
                    <a:pt x="50" y="191"/>
                  </a:cubicBezTo>
                  <a:cubicBezTo>
                    <a:pt x="51" y="192"/>
                    <a:pt x="51" y="192"/>
                    <a:pt x="51" y="192"/>
                  </a:cubicBezTo>
                  <a:cubicBezTo>
                    <a:pt x="52" y="225"/>
                    <a:pt x="52" y="225"/>
                    <a:pt x="52" y="225"/>
                  </a:cubicBezTo>
                  <a:cubicBezTo>
                    <a:pt x="57" y="226"/>
                    <a:pt x="57" y="226"/>
                    <a:pt x="57" y="226"/>
                  </a:cubicBezTo>
                  <a:cubicBezTo>
                    <a:pt x="77" y="226"/>
                    <a:pt x="77" y="226"/>
                    <a:pt x="77" y="226"/>
                  </a:cubicBezTo>
                  <a:cubicBezTo>
                    <a:pt x="89" y="223"/>
                    <a:pt x="89" y="223"/>
                    <a:pt x="89" y="223"/>
                  </a:cubicBezTo>
                  <a:cubicBezTo>
                    <a:pt x="91" y="221"/>
                    <a:pt x="91" y="221"/>
                    <a:pt x="91" y="221"/>
                  </a:cubicBezTo>
                  <a:cubicBezTo>
                    <a:pt x="99" y="217"/>
                    <a:pt x="106" y="214"/>
                    <a:pt x="114" y="213"/>
                  </a:cubicBezTo>
                  <a:cubicBezTo>
                    <a:pt x="118" y="212"/>
                    <a:pt x="118" y="212"/>
                    <a:pt x="118" y="212"/>
                  </a:cubicBezTo>
                  <a:cubicBezTo>
                    <a:pt x="120" y="215"/>
                    <a:pt x="120" y="215"/>
                    <a:pt x="120" y="215"/>
                  </a:cubicBezTo>
                  <a:cubicBezTo>
                    <a:pt x="126" y="227"/>
                    <a:pt x="126" y="227"/>
                    <a:pt x="126" y="227"/>
                  </a:cubicBezTo>
                  <a:cubicBezTo>
                    <a:pt x="126" y="228"/>
                    <a:pt x="126" y="228"/>
                    <a:pt x="126" y="228"/>
                  </a:cubicBezTo>
                  <a:cubicBezTo>
                    <a:pt x="129" y="259"/>
                    <a:pt x="129" y="259"/>
                    <a:pt x="129" y="259"/>
                  </a:cubicBezTo>
                  <a:cubicBezTo>
                    <a:pt x="129" y="262"/>
                    <a:pt x="129" y="262"/>
                    <a:pt x="129" y="262"/>
                  </a:cubicBezTo>
                  <a:cubicBezTo>
                    <a:pt x="111" y="281"/>
                    <a:pt x="111" y="281"/>
                    <a:pt x="111" y="281"/>
                  </a:cubicBezTo>
                  <a:cubicBezTo>
                    <a:pt x="110" y="281"/>
                    <a:pt x="110" y="281"/>
                    <a:pt x="110" y="281"/>
                  </a:cubicBezTo>
                  <a:cubicBezTo>
                    <a:pt x="110" y="282"/>
                    <a:pt x="110" y="282"/>
                    <a:pt x="110" y="282"/>
                  </a:cubicBezTo>
                  <a:cubicBezTo>
                    <a:pt x="90" y="291"/>
                    <a:pt x="90" y="291"/>
                    <a:pt x="90" y="291"/>
                  </a:cubicBezTo>
                  <a:cubicBezTo>
                    <a:pt x="84" y="299"/>
                    <a:pt x="84" y="299"/>
                    <a:pt x="84" y="299"/>
                  </a:cubicBezTo>
                  <a:cubicBezTo>
                    <a:pt x="86" y="305"/>
                    <a:pt x="86" y="305"/>
                    <a:pt x="86" y="305"/>
                  </a:cubicBezTo>
                  <a:cubicBezTo>
                    <a:pt x="128" y="308"/>
                    <a:pt x="128" y="308"/>
                    <a:pt x="128" y="308"/>
                  </a:cubicBezTo>
                  <a:cubicBezTo>
                    <a:pt x="129" y="309"/>
                    <a:pt x="129" y="309"/>
                    <a:pt x="129" y="309"/>
                  </a:cubicBezTo>
                  <a:cubicBezTo>
                    <a:pt x="129" y="309"/>
                    <a:pt x="129" y="309"/>
                    <a:pt x="129" y="309"/>
                  </a:cubicBezTo>
                  <a:cubicBezTo>
                    <a:pt x="130" y="310"/>
                    <a:pt x="130" y="310"/>
                    <a:pt x="130" y="310"/>
                  </a:cubicBezTo>
                  <a:cubicBezTo>
                    <a:pt x="146" y="320"/>
                    <a:pt x="146" y="320"/>
                    <a:pt x="146" y="320"/>
                  </a:cubicBezTo>
                  <a:cubicBezTo>
                    <a:pt x="183" y="319"/>
                    <a:pt x="183" y="319"/>
                    <a:pt x="183" y="319"/>
                  </a:cubicBezTo>
                  <a:cubicBezTo>
                    <a:pt x="183" y="324"/>
                    <a:pt x="183" y="324"/>
                    <a:pt x="183" y="324"/>
                  </a:cubicBezTo>
                  <a:cubicBezTo>
                    <a:pt x="185" y="342"/>
                    <a:pt x="185" y="342"/>
                    <a:pt x="185" y="342"/>
                  </a:cubicBezTo>
                  <a:cubicBezTo>
                    <a:pt x="185" y="344"/>
                    <a:pt x="185" y="344"/>
                    <a:pt x="185" y="344"/>
                  </a:cubicBezTo>
                  <a:cubicBezTo>
                    <a:pt x="186" y="344"/>
                    <a:pt x="186" y="344"/>
                    <a:pt x="186" y="344"/>
                  </a:cubicBezTo>
                  <a:cubicBezTo>
                    <a:pt x="169" y="360"/>
                    <a:pt x="169" y="360"/>
                    <a:pt x="169" y="360"/>
                  </a:cubicBezTo>
                  <a:cubicBezTo>
                    <a:pt x="167" y="382"/>
                    <a:pt x="171" y="394"/>
                    <a:pt x="180" y="397"/>
                  </a:cubicBezTo>
                  <a:cubicBezTo>
                    <a:pt x="211" y="413"/>
                    <a:pt x="211" y="413"/>
                    <a:pt x="211" y="413"/>
                  </a:cubicBezTo>
                  <a:cubicBezTo>
                    <a:pt x="235" y="430"/>
                    <a:pt x="235" y="430"/>
                    <a:pt x="235" y="430"/>
                  </a:cubicBezTo>
                  <a:cubicBezTo>
                    <a:pt x="255" y="420"/>
                    <a:pt x="255" y="420"/>
                    <a:pt x="255" y="420"/>
                  </a:cubicBezTo>
                  <a:cubicBezTo>
                    <a:pt x="257" y="419"/>
                    <a:pt x="257" y="419"/>
                    <a:pt x="257" y="419"/>
                  </a:cubicBezTo>
                  <a:cubicBezTo>
                    <a:pt x="259" y="418"/>
                    <a:pt x="259" y="418"/>
                    <a:pt x="259" y="418"/>
                  </a:cubicBezTo>
                  <a:cubicBezTo>
                    <a:pt x="260" y="419"/>
                    <a:pt x="260" y="419"/>
                    <a:pt x="260" y="419"/>
                  </a:cubicBezTo>
                  <a:cubicBezTo>
                    <a:pt x="290" y="442"/>
                    <a:pt x="290" y="442"/>
                    <a:pt x="290" y="442"/>
                  </a:cubicBezTo>
                  <a:cubicBezTo>
                    <a:pt x="295" y="444"/>
                    <a:pt x="295" y="444"/>
                    <a:pt x="295" y="444"/>
                  </a:cubicBezTo>
                  <a:cubicBezTo>
                    <a:pt x="303" y="435"/>
                    <a:pt x="303" y="435"/>
                    <a:pt x="303" y="435"/>
                  </a:cubicBezTo>
                  <a:cubicBezTo>
                    <a:pt x="305" y="433"/>
                    <a:pt x="305" y="433"/>
                    <a:pt x="305" y="433"/>
                  </a:cubicBezTo>
                  <a:cubicBezTo>
                    <a:pt x="306" y="432"/>
                    <a:pt x="306" y="432"/>
                    <a:pt x="306" y="432"/>
                  </a:cubicBezTo>
                  <a:cubicBezTo>
                    <a:pt x="307" y="432"/>
                    <a:pt x="307" y="432"/>
                    <a:pt x="307" y="432"/>
                  </a:cubicBezTo>
                  <a:cubicBezTo>
                    <a:pt x="308" y="432"/>
                    <a:pt x="308" y="432"/>
                    <a:pt x="308" y="432"/>
                  </a:cubicBezTo>
                  <a:cubicBezTo>
                    <a:pt x="326" y="435"/>
                    <a:pt x="326" y="435"/>
                    <a:pt x="326" y="435"/>
                  </a:cubicBezTo>
                  <a:cubicBezTo>
                    <a:pt x="330" y="403"/>
                    <a:pt x="330" y="403"/>
                    <a:pt x="330" y="403"/>
                  </a:cubicBezTo>
                  <a:cubicBezTo>
                    <a:pt x="353" y="444"/>
                    <a:pt x="353" y="444"/>
                    <a:pt x="353" y="444"/>
                  </a:cubicBezTo>
                  <a:cubicBezTo>
                    <a:pt x="372" y="445"/>
                    <a:pt x="372" y="445"/>
                    <a:pt x="372" y="445"/>
                  </a:cubicBezTo>
                  <a:cubicBezTo>
                    <a:pt x="375" y="446"/>
                    <a:pt x="375" y="446"/>
                    <a:pt x="375" y="446"/>
                  </a:cubicBezTo>
                  <a:cubicBezTo>
                    <a:pt x="377" y="446"/>
                    <a:pt x="377" y="446"/>
                    <a:pt x="377" y="446"/>
                  </a:cubicBezTo>
                  <a:cubicBezTo>
                    <a:pt x="377" y="448"/>
                    <a:pt x="377" y="448"/>
                    <a:pt x="377" y="448"/>
                  </a:cubicBezTo>
                  <a:cubicBezTo>
                    <a:pt x="377" y="461"/>
                    <a:pt x="377" y="461"/>
                    <a:pt x="377" y="461"/>
                  </a:cubicBezTo>
                  <a:cubicBezTo>
                    <a:pt x="385" y="459"/>
                    <a:pt x="385" y="459"/>
                    <a:pt x="385" y="459"/>
                  </a:cubicBezTo>
                  <a:cubicBezTo>
                    <a:pt x="417" y="416"/>
                    <a:pt x="417" y="416"/>
                    <a:pt x="417" y="416"/>
                  </a:cubicBezTo>
                  <a:cubicBezTo>
                    <a:pt x="430" y="436"/>
                    <a:pt x="430" y="436"/>
                    <a:pt x="430" y="436"/>
                  </a:cubicBezTo>
                  <a:cubicBezTo>
                    <a:pt x="430" y="430"/>
                    <a:pt x="430" y="430"/>
                    <a:pt x="430" y="430"/>
                  </a:cubicBezTo>
                  <a:cubicBezTo>
                    <a:pt x="430" y="430"/>
                    <a:pt x="430" y="430"/>
                    <a:pt x="430" y="430"/>
                  </a:cubicBezTo>
                  <a:cubicBezTo>
                    <a:pt x="430" y="429"/>
                    <a:pt x="430" y="429"/>
                    <a:pt x="430" y="429"/>
                  </a:cubicBezTo>
                  <a:cubicBezTo>
                    <a:pt x="430" y="428"/>
                    <a:pt x="430" y="428"/>
                    <a:pt x="430" y="428"/>
                  </a:cubicBezTo>
                  <a:cubicBezTo>
                    <a:pt x="440" y="409"/>
                    <a:pt x="440" y="409"/>
                    <a:pt x="440" y="409"/>
                  </a:cubicBezTo>
                  <a:cubicBezTo>
                    <a:pt x="448" y="394"/>
                    <a:pt x="448" y="394"/>
                    <a:pt x="448" y="394"/>
                  </a:cubicBezTo>
                  <a:cubicBezTo>
                    <a:pt x="472" y="394"/>
                    <a:pt x="472" y="394"/>
                    <a:pt x="472" y="394"/>
                  </a:cubicBezTo>
                  <a:cubicBezTo>
                    <a:pt x="476" y="367"/>
                    <a:pt x="476" y="367"/>
                    <a:pt x="476" y="367"/>
                  </a:cubicBezTo>
                  <a:cubicBezTo>
                    <a:pt x="479" y="367"/>
                    <a:pt x="479" y="367"/>
                    <a:pt x="479" y="367"/>
                  </a:cubicBezTo>
                  <a:cubicBezTo>
                    <a:pt x="481" y="368"/>
                    <a:pt x="481" y="368"/>
                    <a:pt x="481" y="368"/>
                  </a:cubicBezTo>
                  <a:cubicBezTo>
                    <a:pt x="499" y="371"/>
                    <a:pt x="499" y="371"/>
                    <a:pt x="499" y="371"/>
                  </a:cubicBezTo>
                  <a:cubicBezTo>
                    <a:pt x="501" y="361"/>
                    <a:pt x="501" y="361"/>
                    <a:pt x="501" y="361"/>
                  </a:cubicBezTo>
                  <a:cubicBezTo>
                    <a:pt x="495" y="346"/>
                    <a:pt x="495" y="346"/>
                    <a:pt x="495" y="346"/>
                  </a:cubicBezTo>
                  <a:cubicBezTo>
                    <a:pt x="495" y="344"/>
                    <a:pt x="495" y="344"/>
                    <a:pt x="495" y="344"/>
                  </a:cubicBezTo>
                  <a:cubicBezTo>
                    <a:pt x="498" y="334"/>
                    <a:pt x="498" y="334"/>
                    <a:pt x="498" y="334"/>
                  </a:cubicBezTo>
                  <a:cubicBezTo>
                    <a:pt x="498" y="332"/>
                    <a:pt x="498" y="332"/>
                    <a:pt x="498" y="332"/>
                  </a:cubicBezTo>
                  <a:cubicBezTo>
                    <a:pt x="499" y="331"/>
                    <a:pt x="499" y="331"/>
                    <a:pt x="499" y="331"/>
                  </a:cubicBezTo>
                  <a:cubicBezTo>
                    <a:pt x="500" y="331"/>
                    <a:pt x="500" y="331"/>
                    <a:pt x="500" y="331"/>
                  </a:cubicBezTo>
                  <a:cubicBezTo>
                    <a:pt x="500" y="330"/>
                    <a:pt x="500" y="330"/>
                    <a:pt x="500" y="330"/>
                  </a:cubicBezTo>
                  <a:cubicBezTo>
                    <a:pt x="550" y="303"/>
                    <a:pt x="550" y="303"/>
                    <a:pt x="550" y="303"/>
                  </a:cubicBezTo>
                  <a:cubicBezTo>
                    <a:pt x="548" y="277"/>
                    <a:pt x="548" y="277"/>
                    <a:pt x="548" y="277"/>
                  </a:cubicBezTo>
                  <a:cubicBezTo>
                    <a:pt x="548" y="277"/>
                    <a:pt x="548" y="277"/>
                    <a:pt x="548" y="277"/>
                  </a:cubicBezTo>
                  <a:cubicBezTo>
                    <a:pt x="548" y="276"/>
                    <a:pt x="548" y="276"/>
                    <a:pt x="548" y="276"/>
                  </a:cubicBezTo>
                  <a:cubicBezTo>
                    <a:pt x="558" y="257"/>
                    <a:pt x="558" y="257"/>
                    <a:pt x="558" y="257"/>
                  </a:cubicBezTo>
                  <a:cubicBezTo>
                    <a:pt x="560" y="253"/>
                    <a:pt x="560" y="253"/>
                    <a:pt x="560" y="253"/>
                  </a:cubicBezTo>
                  <a:cubicBezTo>
                    <a:pt x="560" y="253"/>
                    <a:pt x="560" y="253"/>
                    <a:pt x="560" y="253"/>
                  </a:cubicBezTo>
                  <a:cubicBezTo>
                    <a:pt x="575" y="217"/>
                    <a:pt x="575" y="217"/>
                    <a:pt x="575" y="217"/>
                  </a:cubicBezTo>
                  <a:cubicBezTo>
                    <a:pt x="576" y="216"/>
                    <a:pt x="576" y="216"/>
                    <a:pt x="576" y="216"/>
                  </a:cubicBezTo>
                  <a:cubicBezTo>
                    <a:pt x="576" y="216"/>
                    <a:pt x="576" y="216"/>
                    <a:pt x="576" y="216"/>
                  </a:cubicBezTo>
                  <a:cubicBezTo>
                    <a:pt x="589" y="204"/>
                    <a:pt x="589" y="204"/>
                    <a:pt x="589" y="204"/>
                  </a:cubicBezTo>
                  <a:cubicBezTo>
                    <a:pt x="597" y="189"/>
                    <a:pt x="597" y="189"/>
                    <a:pt x="597" y="189"/>
                  </a:cubicBezTo>
                  <a:cubicBezTo>
                    <a:pt x="597" y="187"/>
                    <a:pt x="597" y="187"/>
                    <a:pt x="597" y="187"/>
                  </a:cubicBezTo>
                  <a:cubicBezTo>
                    <a:pt x="597" y="187"/>
                    <a:pt x="597" y="187"/>
                    <a:pt x="597" y="187"/>
                  </a:cubicBezTo>
                  <a:cubicBezTo>
                    <a:pt x="603" y="176"/>
                    <a:pt x="603" y="176"/>
                    <a:pt x="603" y="176"/>
                  </a:cubicBezTo>
                  <a:cubicBezTo>
                    <a:pt x="597" y="161"/>
                    <a:pt x="597" y="161"/>
                    <a:pt x="597" y="161"/>
                  </a:cubicBezTo>
                  <a:cubicBezTo>
                    <a:pt x="597" y="160"/>
                    <a:pt x="597" y="160"/>
                    <a:pt x="597" y="160"/>
                  </a:cubicBezTo>
                  <a:cubicBezTo>
                    <a:pt x="597" y="160"/>
                    <a:pt x="597" y="160"/>
                    <a:pt x="597" y="160"/>
                  </a:cubicBezTo>
                  <a:cubicBezTo>
                    <a:pt x="597" y="145"/>
                    <a:pt x="597" y="145"/>
                    <a:pt x="597" y="145"/>
                  </a:cubicBezTo>
                  <a:cubicBezTo>
                    <a:pt x="589" y="145"/>
                    <a:pt x="589" y="145"/>
                    <a:pt x="589" y="145"/>
                  </a:cubicBezTo>
                  <a:cubicBezTo>
                    <a:pt x="574" y="152"/>
                    <a:pt x="574" y="152"/>
                    <a:pt x="574" y="152"/>
                  </a:cubicBezTo>
                  <a:cubicBezTo>
                    <a:pt x="568" y="156"/>
                    <a:pt x="558" y="154"/>
                    <a:pt x="545" y="147"/>
                  </a:cubicBezTo>
                  <a:cubicBezTo>
                    <a:pt x="541" y="143"/>
                    <a:pt x="541" y="133"/>
                    <a:pt x="544" y="119"/>
                  </a:cubicBezTo>
                  <a:cubicBezTo>
                    <a:pt x="536" y="118"/>
                    <a:pt x="536" y="118"/>
                    <a:pt x="536" y="118"/>
                  </a:cubicBezTo>
                  <a:cubicBezTo>
                    <a:pt x="532" y="123"/>
                    <a:pt x="532" y="123"/>
                    <a:pt x="532" y="123"/>
                  </a:cubicBezTo>
                  <a:cubicBezTo>
                    <a:pt x="523" y="132"/>
                    <a:pt x="517" y="138"/>
                    <a:pt x="515" y="138"/>
                  </a:cubicBezTo>
                  <a:cubicBezTo>
                    <a:pt x="513" y="138"/>
                    <a:pt x="512" y="138"/>
                    <a:pt x="510" y="137"/>
                  </a:cubicBezTo>
                  <a:cubicBezTo>
                    <a:pt x="509" y="134"/>
                    <a:pt x="507" y="129"/>
                    <a:pt x="507" y="122"/>
                  </a:cubicBezTo>
                  <a:cubicBezTo>
                    <a:pt x="507" y="113"/>
                    <a:pt x="507" y="107"/>
                    <a:pt x="510" y="105"/>
                  </a:cubicBezTo>
                  <a:cubicBezTo>
                    <a:pt x="512" y="103"/>
                    <a:pt x="514" y="102"/>
                    <a:pt x="516" y="103"/>
                  </a:cubicBezTo>
                  <a:cubicBezTo>
                    <a:pt x="534" y="70"/>
                    <a:pt x="534" y="70"/>
                    <a:pt x="534" y="70"/>
                  </a:cubicBezTo>
                  <a:cubicBezTo>
                    <a:pt x="539" y="57"/>
                    <a:pt x="539" y="57"/>
                    <a:pt x="539" y="57"/>
                  </a:cubicBezTo>
                  <a:cubicBezTo>
                    <a:pt x="542" y="43"/>
                    <a:pt x="542" y="43"/>
                    <a:pt x="542" y="43"/>
                  </a:cubicBezTo>
                  <a:cubicBezTo>
                    <a:pt x="531" y="34"/>
                    <a:pt x="531" y="34"/>
                    <a:pt x="531" y="34"/>
                  </a:cubicBezTo>
                  <a:cubicBezTo>
                    <a:pt x="528" y="31"/>
                    <a:pt x="527" y="25"/>
                    <a:pt x="529" y="15"/>
                  </a:cubicBezTo>
                  <a:cubicBezTo>
                    <a:pt x="529" y="9"/>
                    <a:pt x="529" y="9"/>
                    <a:pt x="529" y="9"/>
                  </a:cubicBezTo>
                  <a:cubicBezTo>
                    <a:pt x="529" y="6"/>
                    <a:pt x="527" y="2"/>
                    <a:pt x="523" y="0"/>
                  </a:cubicBezTo>
                  <a:cubicBezTo>
                    <a:pt x="521" y="0"/>
                    <a:pt x="521" y="0"/>
                    <a:pt x="521" y="0"/>
                  </a:cubicBezTo>
                  <a:cubicBezTo>
                    <a:pt x="520" y="2"/>
                    <a:pt x="520" y="2"/>
                    <a:pt x="520" y="2"/>
                  </a:cubicBezTo>
                  <a:cubicBezTo>
                    <a:pt x="518" y="10"/>
                    <a:pt x="511" y="14"/>
                    <a:pt x="500" y="11"/>
                  </a:cubicBezTo>
                  <a:cubicBezTo>
                    <a:pt x="495" y="9"/>
                    <a:pt x="490" y="9"/>
                    <a:pt x="483" y="11"/>
                  </a:cubicBez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xmlns="" id="{413474C5-AF00-4D6F-90C4-7E8EA0F36C3B}"/>
                </a:ext>
              </a:extLst>
            </p:cNvPr>
            <p:cNvSpPr>
              <a:spLocks/>
            </p:cNvSpPr>
            <p:nvPr/>
          </p:nvSpPr>
          <p:spPr bwMode="auto">
            <a:xfrm>
              <a:off x="-4926567" y="-814715"/>
              <a:ext cx="720725" cy="736600"/>
            </a:xfrm>
            <a:custGeom>
              <a:avLst/>
              <a:gdLst>
                <a:gd name="T0" fmla="*/ 324 w 341"/>
                <a:gd name="T1" fmla="*/ 40 h 348"/>
                <a:gd name="T2" fmla="*/ 311 w 341"/>
                <a:gd name="T3" fmla="*/ 36 h 348"/>
                <a:gd name="T4" fmla="*/ 301 w 341"/>
                <a:gd name="T5" fmla="*/ 31 h 348"/>
                <a:gd name="T6" fmla="*/ 282 w 341"/>
                <a:gd name="T7" fmla="*/ 34 h 348"/>
                <a:gd name="T8" fmla="*/ 267 w 341"/>
                <a:gd name="T9" fmla="*/ 28 h 348"/>
                <a:gd name="T10" fmla="*/ 266 w 341"/>
                <a:gd name="T11" fmla="*/ 26 h 348"/>
                <a:gd name="T12" fmla="*/ 246 w 341"/>
                <a:gd name="T13" fmla="*/ 6 h 348"/>
                <a:gd name="T14" fmla="*/ 212 w 341"/>
                <a:gd name="T15" fmla="*/ 19 h 348"/>
                <a:gd name="T16" fmla="*/ 208 w 341"/>
                <a:gd name="T17" fmla="*/ 49 h 348"/>
                <a:gd name="T18" fmla="*/ 195 w 341"/>
                <a:gd name="T19" fmla="*/ 72 h 348"/>
                <a:gd name="T20" fmla="*/ 174 w 341"/>
                <a:gd name="T21" fmla="*/ 104 h 348"/>
                <a:gd name="T22" fmla="*/ 139 w 341"/>
                <a:gd name="T23" fmla="*/ 143 h 348"/>
                <a:gd name="T24" fmla="*/ 105 w 341"/>
                <a:gd name="T25" fmla="*/ 175 h 348"/>
                <a:gd name="T26" fmla="*/ 88 w 341"/>
                <a:gd name="T27" fmla="*/ 198 h 348"/>
                <a:gd name="T28" fmla="*/ 0 w 341"/>
                <a:gd name="T29" fmla="*/ 202 h 348"/>
                <a:gd name="T30" fmla="*/ 25 w 341"/>
                <a:gd name="T31" fmla="*/ 274 h 348"/>
                <a:gd name="T32" fmla="*/ 39 w 341"/>
                <a:gd name="T33" fmla="*/ 282 h 348"/>
                <a:gd name="T34" fmla="*/ 51 w 341"/>
                <a:gd name="T35" fmla="*/ 316 h 348"/>
                <a:gd name="T36" fmla="*/ 52 w 341"/>
                <a:gd name="T37" fmla="*/ 323 h 348"/>
                <a:gd name="T38" fmla="*/ 76 w 341"/>
                <a:gd name="T39" fmla="*/ 316 h 348"/>
                <a:gd name="T40" fmla="*/ 84 w 341"/>
                <a:gd name="T41" fmla="*/ 321 h 348"/>
                <a:gd name="T42" fmla="*/ 92 w 341"/>
                <a:gd name="T43" fmla="*/ 297 h 348"/>
                <a:gd name="T44" fmla="*/ 132 w 341"/>
                <a:gd name="T45" fmla="*/ 280 h 348"/>
                <a:gd name="T46" fmla="*/ 136 w 341"/>
                <a:gd name="T47" fmla="*/ 255 h 348"/>
                <a:gd name="T48" fmla="*/ 145 w 341"/>
                <a:gd name="T49" fmla="*/ 250 h 348"/>
                <a:gd name="T50" fmla="*/ 147 w 341"/>
                <a:gd name="T51" fmla="*/ 250 h 348"/>
                <a:gd name="T52" fmla="*/ 164 w 341"/>
                <a:gd name="T53" fmla="*/ 265 h 348"/>
                <a:gd name="T54" fmla="*/ 170 w 341"/>
                <a:gd name="T55" fmla="*/ 280 h 348"/>
                <a:gd name="T56" fmla="*/ 182 w 341"/>
                <a:gd name="T57" fmla="*/ 262 h 348"/>
                <a:gd name="T58" fmla="*/ 195 w 341"/>
                <a:gd name="T59" fmla="*/ 255 h 348"/>
                <a:gd name="T60" fmla="*/ 209 w 341"/>
                <a:gd name="T61" fmla="*/ 258 h 348"/>
                <a:gd name="T62" fmla="*/ 218 w 341"/>
                <a:gd name="T63" fmla="*/ 286 h 348"/>
                <a:gd name="T64" fmla="*/ 228 w 341"/>
                <a:gd name="T65" fmla="*/ 306 h 348"/>
                <a:gd name="T66" fmla="*/ 233 w 341"/>
                <a:gd name="T67" fmla="*/ 326 h 348"/>
                <a:gd name="T68" fmla="*/ 250 w 341"/>
                <a:gd name="T69" fmla="*/ 326 h 348"/>
                <a:gd name="T70" fmla="*/ 252 w 341"/>
                <a:gd name="T71" fmla="*/ 327 h 348"/>
                <a:gd name="T72" fmla="*/ 260 w 341"/>
                <a:gd name="T73" fmla="*/ 348 h 348"/>
                <a:gd name="T74" fmla="*/ 266 w 341"/>
                <a:gd name="T75" fmla="*/ 332 h 348"/>
                <a:gd name="T76" fmla="*/ 269 w 341"/>
                <a:gd name="T77" fmla="*/ 330 h 348"/>
                <a:gd name="T78" fmla="*/ 277 w 341"/>
                <a:gd name="T79" fmla="*/ 326 h 348"/>
                <a:gd name="T80" fmla="*/ 283 w 341"/>
                <a:gd name="T81" fmla="*/ 319 h 348"/>
                <a:gd name="T82" fmla="*/ 226 w 341"/>
                <a:gd name="T83" fmla="*/ 203 h 348"/>
                <a:gd name="T84" fmla="*/ 211 w 341"/>
                <a:gd name="T85" fmla="*/ 156 h 348"/>
                <a:gd name="T86" fmla="*/ 210 w 341"/>
                <a:gd name="T87" fmla="*/ 154 h 348"/>
                <a:gd name="T88" fmla="*/ 219 w 341"/>
                <a:gd name="T89" fmla="*/ 127 h 348"/>
                <a:gd name="T90" fmla="*/ 314 w 341"/>
                <a:gd name="T91" fmla="*/ 106 h 348"/>
                <a:gd name="T92" fmla="*/ 336 w 341"/>
                <a:gd name="T93" fmla="*/ 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348">
                  <a:moveTo>
                    <a:pt x="341" y="70"/>
                  </a:moveTo>
                  <a:cubicBezTo>
                    <a:pt x="334" y="55"/>
                    <a:pt x="334" y="55"/>
                    <a:pt x="334" y="55"/>
                  </a:cubicBezTo>
                  <a:cubicBezTo>
                    <a:pt x="324" y="40"/>
                    <a:pt x="324" y="40"/>
                    <a:pt x="324" y="40"/>
                  </a:cubicBezTo>
                  <a:cubicBezTo>
                    <a:pt x="312" y="37"/>
                    <a:pt x="312" y="37"/>
                    <a:pt x="312" y="37"/>
                  </a:cubicBezTo>
                  <a:cubicBezTo>
                    <a:pt x="311" y="37"/>
                    <a:pt x="311" y="37"/>
                    <a:pt x="311" y="37"/>
                  </a:cubicBezTo>
                  <a:cubicBezTo>
                    <a:pt x="311" y="36"/>
                    <a:pt x="311" y="36"/>
                    <a:pt x="311" y="36"/>
                  </a:cubicBezTo>
                  <a:cubicBezTo>
                    <a:pt x="310" y="36"/>
                    <a:pt x="310" y="36"/>
                    <a:pt x="310" y="36"/>
                  </a:cubicBezTo>
                  <a:cubicBezTo>
                    <a:pt x="301" y="31"/>
                    <a:pt x="301" y="31"/>
                    <a:pt x="301" y="31"/>
                  </a:cubicBezTo>
                  <a:cubicBezTo>
                    <a:pt x="301" y="31"/>
                    <a:pt x="301" y="31"/>
                    <a:pt x="301" y="31"/>
                  </a:cubicBezTo>
                  <a:cubicBezTo>
                    <a:pt x="299" y="31"/>
                    <a:pt x="299" y="31"/>
                    <a:pt x="299" y="31"/>
                  </a:cubicBezTo>
                  <a:cubicBezTo>
                    <a:pt x="295" y="32"/>
                    <a:pt x="295" y="32"/>
                    <a:pt x="295" y="32"/>
                  </a:cubicBezTo>
                  <a:cubicBezTo>
                    <a:pt x="282" y="34"/>
                    <a:pt x="282" y="34"/>
                    <a:pt x="282" y="34"/>
                  </a:cubicBezTo>
                  <a:cubicBezTo>
                    <a:pt x="282" y="34"/>
                    <a:pt x="282" y="34"/>
                    <a:pt x="282" y="34"/>
                  </a:cubicBezTo>
                  <a:cubicBezTo>
                    <a:pt x="280" y="33"/>
                    <a:pt x="280" y="33"/>
                    <a:pt x="280" y="33"/>
                  </a:cubicBezTo>
                  <a:cubicBezTo>
                    <a:pt x="267" y="28"/>
                    <a:pt x="267" y="28"/>
                    <a:pt x="267" y="28"/>
                  </a:cubicBezTo>
                  <a:cubicBezTo>
                    <a:pt x="267" y="27"/>
                    <a:pt x="267" y="27"/>
                    <a:pt x="267" y="27"/>
                  </a:cubicBezTo>
                  <a:cubicBezTo>
                    <a:pt x="266" y="27"/>
                    <a:pt x="266" y="27"/>
                    <a:pt x="266" y="27"/>
                  </a:cubicBezTo>
                  <a:cubicBezTo>
                    <a:pt x="266" y="26"/>
                    <a:pt x="266" y="26"/>
                    <a:pt x="266" y="26"/>
                  </a:cubicBezTo>
                  <a:cubicBezTo>
                    <a:pt x="266" y="26"/>
                    <a:pt x="266" y="26"/>
                    <a:pt x="266" y="26"/>
                  </a:cubicBezTo>
                  <a:cubicBezTo>
                    <a:pt x="256" y="17"/>
                    <a:pt x="256" y="17"/>
                    <a:pt x="256" y="17"/>
                  </a:cubicBezTo>
                  <a:cubicBezTo>
                    <a:pt x="246" y="6"/>
                    <a:pt x="246" y="6"/>
                    <a:pt x="246" y="6"/>
                  </a:cubicBezTo>
                  <a:cubicBezTo>
                    <a:pt x="236" y="0"/>
                    <a:pt x="236" y="0"/>
                    <a:pt x="236" y="0"/>
                  </a:cubicBezTo>
                  <a:cubicBezTo>
                    <a:pt x="226" y="10"/>
                    <a:pt x="226" y="10"/>
                    <a:pt x="226" y="10"/>
                  </a:cubicBezTo>
                  <a:cubicBezTo>
                    <a:pt x="212" y="19"/>
                    <a:pt x="212" y="19"/>
                    <a:pt x="212" y="19"/>
                  </a:cubicBezTo>
                  <a:cubicBezTo>
                    <a:pt x="208" y="48"/>
                    <a:pt x="208" y="48"/>
                    <a:pt x="208" y="48"/>
                  </a:cubicBezTo>
                  <a:cubicBezTo>
                    <a:pt x="208" y="49"/>
                    <a:pt x="208" y="49"/>
                    <a:pt x="208" y="49"/>
                  </a:cubicBezTo>
                  <a:cubicBezTo>
                    <a:pt x="208" y="49"/>
                    <a:pt x="208" y="49"/>
                    <a:pt x="208" y="49"/>
                  </a:cubicBezTo>
                  <a:cubicBezTo>
                    <a:pt x="196" y="70"/>
                    <a:pt x="196" y="70"/>
                    <a:pt x="196" y="70"/>
                  </a:cubicBezTo>
                  <a:cubicBezTo>
                    <a:pt x="196" y="72"/>
                    <a:pt x="196" y="72"/>
                    <a:pt x="196" y="72"/>
                  </a:cubicBezTo>
                  <a:cubicBezTo>
                    <a:pt x="195" y="72"/>
                    <a:pt x="195" y="72"/>
                    <a:pt x="195" y="72"/>
                  </a:cubicBezTo>
                  <a:cubicBezTo>
                    <a:pt x="185" y="82"/>
                    <a:pt x="185" y="82"/>
                    <a:pt x="185" y="82"/>
                  </a:cubicBezTo>
                  <a:cubicBezTo>
                    <a:pt x="174" y="104"/>
                    <a:pt x="174" y="104"/>
                    <a:pt x="174" y="104"/>
                  </a:cubicBezTo>
                  <a:cubicBezTo>
                    <a:pt x="174" y="104"/>
                    <a:pt x="174" y="104"/>
                    <a:pt x="174" y="104"/>
                  </a:cubicBezTo>
                  <a:cubicBezTo>
                    <a:pt x="173" y="106"/>
                    <a:pt x="173" y="106"/>
                    <a:pt x="173" y="106"/>
                  </a:cubicBezTo>
                  <a:cubicBezTo>
                    <a:pt x="164" y="113"/>
                    <a:pt x="156" y="120"/>
                    <a:pt x="149" y="125"/>
                  </a:cubicBezTo>
                  <a:cubicBezTo>
                    <a:pt x="139" y="143"/>
                    <a:pt x="139" y="143"/>
                    <a:pt x="139" y="143"/>
                  </a:cubicBezTo>
                  <a:cubicBezTo>
                    <a:pt x="137" y="147"/>
                    <a:pt x="129" y="153"/>
                    <a:pt x="115" y="159"/>
                  </a:cubicBezTo>
                  <a:cubicBezTo>
                    <a:pt x="105" y="175"/>
                    <a:pt x="105" y="175"/>
                    <a:pt x="105" y="175"/>
                  </a:cubicBezTo>
                  <a:cubicBezTo>
                    <a:pt x="105" y="175"/>
                    <a:pt x="105" y="175"/>
                    <a:pt x="105" y="175"/>
                  </a:cubicBezTo>
                  <a:cubicBezTo>
                    <a:pt x="89" y="198"/>
                    <a:pt x="89" y="198"/>
                    <a:pt x="89" y="198"/>
                  </a:cubicBezTo>
                  <a:cubicBezTo>
                    <a:pt x="88" y="198"/>
                    <a:pt x="88" y="198"/>
                    <a:pt x="88" y="198"/>
                  </a:cubicBezTo>
                  <a:cubicBezTo>
                    <a:pt x="88" y="198"/>
                    <a:pt x="88" y="198"/>
                    <a:pt x="88" y="198"/>
                  </a:cubicBezTo>
                  <a:cubicBezTo>
                    <a:pt x="86" y="198"/>
                    <a:pt x="86" y="198"/>
                    <a:pt x="86" y="198"/>
                  </a:cubicBezTo>
                  <a:cubicBezTo>
                    <a:pt x="9" y="194"/>
                    <a:pt x="9" y="194"/>
                    <a:pt x="9" y="194"/>
                  </a:cubicBezTo>
                  <a:cubicBezTo>
                    <a:pt x="0" y="202"/>
                    <a:pt x="0" y="202"/>
                    <a:pt x="0" y="202"/>
                  </a:cubicBezTo>
                  <a:cubicBezTo>
                    <a:pt x="0" y="219"/>
                    <a:pt x="0" y="219"/>
                    <a:pt x="0" y="219"/>
                  </a:cubicBezTo>
                  <a:cubicBezTo>
                    <a:pt x="8" y="250"/>
                    <a:pt x="8" y="250"/>
                    <a:pt x="8" y="250"/>
                  </a:cubicBezTo>
                  <a:cubicBezTo>
                    <a:pt x="25" y="274"/>
                    <a:pt x="25" y="274"/>
                    <a:pt x="25" y="274"/>
                  </a:cubicBezTo>
                  <a:cubicBezTo>
                    <a:pt x="38" y="281"/>
                    <a:pt x="38" y="281"/>
                    <a:pt x="38" y="281"/>
                  </a:cubicBezTo>
                  <a:cubicBezTo>
                    <a:pt x="38" y="282"/>
                    <a:pt x="38" y="282"/>
                    <a:pt x="38" y="282"/>
                  </a:cubicBezTo>
                  <a:cubicBezTo>
                    <a:pt x="39" y="282"/>
                    <a:pt x="39" y="282"/>
                    <a:pt x="39" y="282"/>
                  </a:cubicBezTo>
                  <a:cubicBezTo>
                    <a:pt x="39" y="282"/>
                    <a:pt x="39" y="282"/>
                    <a:pt x="39" y="282"/>
                  </a:cubicBezTo>
                  <a:cubicBezTo>
                    <a:pt x="47" y="292"/>
                    <a:pt x="51" y="299"/>
                    <a:pt x="51" y="303"/>
                  </a:cubicBezTo>
                  <a:cubicBezTo>
                    <a:pt x="51" y="316"/>
                    <a:pt x="51" y="316"/>
                    <a:pt x="51" y="316"/>
                  </a:cubicBezTo>
                  <a:cubicBezTo>
                    <a:pt x="46" y="321"/>
                    <a:pt x="46" y="321"/>
                    <a:pt x="46" y="321"/>
                  </a:cubicBezTo>
                  <a:cubicBezTo>
                    <a:pt x="49" y="323"/>
                    <a:pt x="49" y="323"/>
                    <a:pt x="49" y="323"/>
                  </a:cubicBezTo>
                  <a:cubicBezTo>
                    <a:pt x="52" y="323"/>
                    <a:pt x="52" y="323"/>
                    <a:pt x="52" y="323"/>
                  </a:cubicBezTo>
                  <a:cubicBezTo>
                    <a:pt x="58" y="311"/>
                    <a:pt x="58" y="311"/>
                    <a:pt x="58" y="311"/>
                  </a:cubicBezTo>
                  <a:cubicBezTo>
                    <a:pt x="60" y="311"/>
                    <a:pt x="60" y="311"/>
                    <a:pt x="60" y="311"/>
                  </a:cubicBezTo>
                  <a:cubicBezTo>
                    <a:pt x="76" y="316"/>
                    <a:pt x="76" y="316"/>
                    <a:pt x="76" y="316"/>
                  </a:cubicBezTo>
                  <a:cubicBezTo>
                    <a:pt x="77" y="321"/>
                    <a:pt x="77" y="321"/>
                    <a:pt x="77" y="321"/>
                  </a:cubicBezTo>
                  <a:cubicBezTo>
                    <a:pt x="84" y="321"/>
                    <a:pt x="84" y="321"/>
                    <a:pt x="84" y="321"/>
                  </a:cubicBezTo>
                  <a:cubicBezTo>
                    <a:pt x="84" y="321"/>
                    <a:pt x="84" y="321"/>
                    <a:pt x="84" y="321"/>
                  </a:cubicBezTo>
                  <a:cubicBezTo>
                    <a:pt x="82" y="315"/>
                    <a:pt x="82" y="315"/>
                    <a:pt x="82" y="315"/>
                  </a:cubicBezTo>
                  <a:cubicBezTo>
                    <a:pt x="81" y="313"/>
                    <a:pt x="81" y="313"/>
                    <a:pt x="81" y="313"/>
                  </a:cubicBezTo>
                  <a:cubicBezTo>
                    <a:pt x="92" y="297"/>
                    <a:pt x="92" y="297"/>
                    <a:pt x="92" y="297"/>
                  </a:cubicBezTo>
                  <a:cubicBezTo>
                    <a:pt x="94" y="292"/>
                    <a:pt x="99" y="290"/>
                    <a:pt x="105" y="292"/>
                  </a:cubicBezTo>
                  <a:cubicBezTo>
                    <a:pt x="123" y="293"/>
                    <a:pt x="123" y="293"/>
                    <a:pt x="123" y="293"/>
                  </a:cubicBezTo>
                  <a:cubicBezTo>
                    <a:pt x="132" y="280"/>
                    <a:pt x="132" y="280"/>
                    <a:pt x="132" y="280"/>
                  </a:cubicBezTo>
                  <a:cubicBezTo>
                    <a:pt x="132" y="269"/>
                    <a:pt x="132" y="269"/>
                    <a:pt x="132" y="269"/>
                  </a:cubicBezTo>
                  <a:cubicBezTo>
                    <a:pt x="136" y="256"/>
                    <a:pt x="136" y="256"/>
                    <a:pt x="136" y="256"/>
                  </a:cubicBezTo>
                  <a:cubicBezTo>
                    <a:pt x="136" y="255"/>
                    <a:pt x="136" y="255"/>
                    <a:pt x="136" y="255"/>
                  </a:cubicBezTo>
                  <a:cubicBezTo>
                    <a:pt x="137" y="254"/>
                    <a:pt x="137" y="254"/>
                    <a:pt x="137" y="254"/>
                  </a:cubicBezTo>
                  <a:cubicBezTo>
                    <a:pt x="138" y="253"/>
                    <a:pt x="138" y="253"/>
                    <a:pt x="138" y="253"/>
                  </a:cubicBezTo>
                  <a:cubicBezTo>
                    <a:pt x="145" y="250"/>
                    <a:pt x="145" y="250"/>
                    <a:pt x="145" y="250"/>
                  </a:cubicBezTo>
                  <a:cubicBezTo>
                    <a:pt x="145" y="249"/>
                    <a:pt x="145" y="249"/>
                    <a:pt x="145" y="249"/>
                  </a:cubicBezTo>
                  <a:cubicBezTo>
                    <a:pt x="146" y="249"/>
                    <a:pt x="146" y="249"/>
                    <a:pt x="146" y="249"/>
                  </a:cubicBezTo>
                  <a:cubicBezTo>
                    <a:pt x="147" y="250"/>
                    <a:pt x="147" y="250"/>
                    <a:pt x="147" y="250"/>
                  </a:cubicBezTo>
                  <a:cubicBezTo>
                    <a:pt x="161" y="251"/>
                    <a:pt x="161" y="251"/>
                    <a:pt x="161" y="251"/>
                  </a:cubicBezTo>
                  <a:cubicBezTo>
                    <a:pt x="161" y="253"/>
                    <a:pt x="161" y="253"/>
                    <a:pt x="161" y="253"/>
                  </a:cubicBezTo>
                  <a:cubicBezTo>
                    <a:pt x="164" y="265"/>
                    <a:pt x="164" y="265"/>
                    <a:pt x="164" y="265"/>
                  </a:cubicBezTo>
                  <a:cubicBezTo>
                    <a:pt x="164" y="271"/>
                    <a:pt x="164" y="271"/>
                    <a:pt x="164" y="271"/>
                  </a:cubicBezTo>
                  <a:cubicBezTo>
                    <a:pt x="166" y="279"/>
                    <a:pt x="166" y="279"/>
                    <a:pt x="166" y="279"/>
                  </a:cubicBezTo>
                  <a:cubicBezTo>
                    <a:pt x="170" y="280"/>
                    <a:pt x="170" y="280"/>
                    <a:pt x="170" y="280"/>
                  </a:cubicBezTo>
                  <a:cubicBezTo>
                    <a:pt x="175" y="274"/>
                    <a:pt x="175" y="274"/>
                    <a:pt x="175" y="274"/>
                  </a:cubicBezTo>
                  <a:cubicBezTo>
                    <a:pt x="175" y="273"/>
                    <a:pt x="175" y="273"/>
                    <a:pt x="175" y="273"/>
                  </a:cubicBezTo>
                  <a:cubicBezTo>
                    <a:pt x="182" y="262"/>
                    <a:pt x="182" y="262"/>
                    <a:pt x="182" y="262"/>
                  </a:cubicBezTo>
                  <a:cubicBezTo>
                    <a:pt x="183" y="260"/>
                    <a:pt x="183" y="260"/>
                    <a:pt x="183" y="260"/>
                  </a:cubicBezTo>
                  <a:cubicBezTo>
                    <a:pt x="194" y="255"/>
                    <a:pt x="194" y="255"/>
                    <a:pt x="194" y="255"/>
                  </a:cubicBezTo>
                  <a:cubicBezTo>
                    <a:pt x="195" y="255"/>
                    <a:pt x="195" y="255"/>
                    <a:pt x="195" y="255"/>
                  </a:cubicBezTo>
                  <a:cubicBezTo>
                    <a:pt x="196" y="254"/>
                    <a:pt x="196" y="254"/>
                    <a:pt x="196" y="254"/>
                  </a:cubicBezTo>
                  <a:cubicBezTo>
                    <a:pt x="208" y="258"/>
                    <a:pt x="208" y="258"/>
                    <a:pt x="208" y="258"/>
                  </a:cubicBezTo>
                  <a:cubicBezTo>
                    <a:pt x="209" y="258"/>
                    <a:pt x="209" y="258"/>
                    <a:pt x="209" y="258"/>
                  </a:cubicBezTo>
                  <a:cubicBezTo>
                    <a:pt x="211" y="259"/>
                    <a:pt x="211" y="259"/>
                    <a:pt x="211" y="259"/>
                  </a:cubicBezTo>
                  <a:cubicBezTo>
                    <a:pt x="218" y="273"/>
                    <a:pt x="218" y="273"/>
                    <a:pt x="218" y="273"/>
                  </a:cubicBezTo>
                  <a:cubicBezTo>
                    <a:pt x="218" y="286"/>
                    <a:pt x="218" y="286"/>
                    <a:pt x="218" y="286"/>
                  </a:cubicBezTo>
                  <a:cubicBezTo>
                    <a:pt x="228" y="304"/>
                    <a:pt x="228" y="304"/>
                    <a:pt x="228" y="304"/>
                  </a:cubicBezTo>
                  <a:cubicBezTo>
                    <a:pt x="228" y="304"/>
                    <a:pt x="228" y="304"/>
                    <a:pt x="228" y="304"/>
                  </a:cubicBezTo>
                  <a:cubicBezTo>
                    <a:pt x="228" y="306"/>
                    <a:pt x="228" y="306"/>
                    <a:pt x="228" y="306"/>
                  </a:cubicBezTo>
                  <a:cubicBezTo>
                    <a:pt x="228" y="320"/>
                    <a:pt x="228" y="320"/>
                    <a:pt x="228" y="320"/>
                  </a:cubicBezTo>
                  <a:cubicBezTo>
                    <a:pt x="231" y="326"/>
                    <a:pt x="231" y="326"/>
                    <a:pt x="231" y="326"/>
                  </a:cubicBezTo>
                  <a:cubicBezTo>
                    <a:pt x="233" y="326"/>
                    <a:pt x="233" y="326"/>
                    <a:pt x="233" y="326"/>
                  </a:cubicBezTo>
                  <a:cubicBezTo>
                    <a:pt x="237" y="321"/>
                    <a:pt x="237" y="321"/>
                    <a:pt x="237" y="321"/>
                  </a:cubicBezTo>
                  <a:cubicBezTo>
                    <a:pt x="238" y="319"/>
                    <a:pt x="238" y="319"/>
                    <a:pt x="238" y="319"/>
                  </a:cubicBezTo>
                  <a:cubicBezTo>
                    <a:pt x="250" y="326"/>
                    <a:pt x="250" y="326"/>
                    <a:pt x="250" y="326"/>
                  </a:cubicBezTo>
                  <a:cubicBezTo>
                    <a:pt x="251" y="326"/>
                    <a:pt x="251" y="326"/>
                    <a:pt x="251" y="326"/>
                  </a:cubicBezTo>
                  <a:cubicBezTo>
                    <a:pt x="252" y="326"/>
                    <a:pt x="252" y="326"/>
                    <a:pt x="252" y="326"/>
                  </a:cubicBezTo>
                  <a:cubicBezTo>
                    <a:pt x="252" y="327"/>
                    <a:pt x="252" y="327"/>
                    <a:pt x="252" y="327"/>
                  </a:cubicBezTo>
                  <a:cubicBezTo>
                    <a:pt x="252" y="328"/>
                    <a:pt x="252" y="328"/>
                    <a:pt x="252" y="328"/>
                  </a:cubicBezTo>
                  <a:cubicBezTo>
                    <a:pt x="256" y="345"/>
                    <a:pt x="256" y="345"/>
                    <a:pt x="256" y="345"/>
                  </a:cubicBezTo>
                  <a:cubicBezTo>
                    <a:pt x="260" y="348"/>
                    <a:pt x="260" y="348"/>
                    <a:pt x="260" y="348"/>
                  </a:cubicBezTo>
                  <a:cubicBezTo>
                    <a:pt x="261" y="346"/>
                    <a:pt x="261" y="346"/>
                    <a:pt x="261" y="346"/>
                  </a:cubicBezTo>
                  <a:cubicBezTo>
                    <a:pt x="266" y="333"/>
                    <a:pt x="266" y="333"/>
                    <a:pt x="266" y="333"/>
                  </a:cubicBezTo>
                  <a:cubicBezTo>
                    <a:pt x="266" y="332"/>
                    <a:pt x="266" y="332"/>
                    <a:pt x="266" y="332"/>
                  </a:cubicBezTo>
                  <a:cubicBezTo>
                    <a:pt x="267" y="330"/>
                    <a:pt x="267" y="330"/>
                    <a:pt x="267" y="330"/>
                  </a:cubicBezTo>
                  <a:cubicBezTo>
                    <a:pt x="268" y="330"/>
                    <a:pt x="268" y="330"/>
                    <a:pt x="268" y="330"/>
                  </a:cubicBezTo>
                  <a:cubicBezTo>
                    <a:pt x="269" y="330"/>
                    <a:pt x="269" y="330"/>
                    <a:pt x="269" y="330"/>
                  </a:cubicBezTo>
                  <a:cubicBezTo>
                    <a:pt x="276" y="326"/>
                    <a:pt x="276" y="326"/>
                    <a:pt x="276" y="326"/>
                  </a:cubicBezTo>
                  <a:cubicBezTo>
                    <a:pt x="277" y="326"/>
                    <a:pt x="277" y="326"/>
                    <a:pt x="277" y="326"/>
                  </a:cubicBezTo>
                  <a:cubicBezTo>
                    <a:pt x="277" y="326"/>
                    <a:pt x="277" y="326"/>
                    <a:pt x="277" y="326"/>
                  </a:cubicBezTo>
                  <a:cubicBezTo>
                    <a:pt x="285" y="326"/>
                    <a:pt x="285" y="326"/>
                    <a:pt x="285" y="326"/>
                  </a:cubicBezTo>
                  <a:cubicBezTo>
                    <a:pt x="283" y="321"/>
                    <a:pt x="283" y="321"/>
                    <a:pt x="283" y="321"/>
                  </a:cubicBezTo>
                  <a:cubicBezTo>
                    <a:pt x="283" y="319"/>
                    <a:pt x="283" y="319"/>
                    <a:pt x="283" y="319"/>
                  </a:cubicBezTo>
                  <a:cubicBezTo>
                    <a:pt x="279" y="274"/>
                    <a:pt x="279" y="274"/>
                    <a:pt x="279" y="274"/>
                  </a:cubicBezTo>
                  <a:cubicBezTo>
                    <a:pt x="260" y="244"/>
                    <a:pt x="260" y="244"/>
                    <a:pt x="260" y="244"/>
                  </a:cubicBezTo>
                  <a:cubicBezTo>
                    <a:pt x="226" y="203"/>
                    <a:pt x="226" y="203"/>
                    <a:pt x="226" y="203"/>
                  </a:cubicBezTo>
                  <a:cubicBezTo>
                    <a:pt x="225" y="202"/>
                    <a:pt x="225" y="202"/>
                    <a:pt x="225" y="202"/>
                  </a:cubicBezTo>
                  <a:cubicBezTo>
                    <a:pt x="223" y="176"/>
                    <a:pt x="223" y="176"/>
                    <a:pt x="223" y="176"/>
                  </a:cubicBezTo>
                  <a:cubicBezTo>
                    <a:pt x="211" y="156"/>
                    <a:pt x="211" y="156"/>
                    <a:pt x="211" y="156"/>
                  </a:cubicBezTo>
                  <a:cubicBezTo>
                    <a:pt x="211" y="155"/>
                    <a:pt x="211" y="155"/>
                    <a:pt x="211" y="155"/>
                  </a:cubicBezTo>
                  <a:cubicBezTo>
                    <a:pt x="210" y="154"/>
                    <a:pt x="210" y="154"/>
                    <a:pt x="210" y="154"/>
                  </a:cubicBezTo>
                  <a:cubicBezTo>
                    <a:pt x="210" y="154"/>
                    <a:pt x="210" y="154"/>
                    <a:pt x="210" y="154"/>
                  </a:cubicBezTo>
                  <a:cubicBezTo>
                    <a:pt x="211" y="152"/>
                    <a:pt x="211" y="152"/>
                    <a:pt x="211" y="152"/>
                  </a:cubicBezTo>
                  <a:cubicBezTo>
                    <a:pt x="217" y="127"/>
                    <a:pt x="217" y="127"/>
                    <a:pt x="217" y="127"/>
                  </a:cubicBezTo>
                  <a:cubicBezTo>
                    <a:pt x="219" y="127"/>
                    <a:pt x="219" y="127"/>
                    <a:pt x="219" y="127"/>
                  </a:cubicBezTo>
                  <a:cubicBezTo>
                    <a:pt x="221" y="127"/>
                    <a:pt x="221" y="127"/>
                    <a:pt x="221" y="127"/>
                  </a:cubicBezTo>
                  <a:cubicBezTo>
                    <a:pt x="282" y="123"/>
                    <a:pt x="282" y="123"/>
                    <a:pt x="282" y="123"/>
                  </a:cubicBezTo>
                  <a:cubicBezTo>
                    <a:pt x="314" y="106"/>
                    <a:pt x="314" y="106"/>
                    <a:pt x="314" y="106"/>
                  </a:cubicBezTo>
                  <a:cubicBezTo>
                    <a:pt x="314" y="106"/>
                    <a:pt x="314" y="106"/>
                    <a:pt x="314" y="106"/>
                  </a:cubicBezTo>
                  <a:cubicBezTo>
                    <a:pt x="315" y="105"/>
                    <a:pt x="315" y="105"/>
                    <a:pt x="315" y="105"/>
                  </a:cubicBezTo>
                  <a:cubicBezTo>
                    <a:pt x="327" y="101"/>
                    <a:pt x="334" y="96"/>
                    <a:pt x="336" y="92"/>
                  </a:cubicBezTo>
                  <a:cubicBezTo>
                    <a:pt x="339" y="87"/>
                    <a:pt x="341" y="80"/>
                    <a:pt x="341" y="70"/>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xmlns="" id="{06D3E38A-4A24-42AF-A83D-D9630805ADB8}"/>
                </a:ext>
              </a:extLst>
            </p:cNvPr>
            <p:cNvSpPr>
              <a:spLocks/>
            </p:cNvSpPr>
            <p:nvPr/>
          </p:nvSpPr>
          <p:spPr bwMode="auto">
            <a:xfrm>
              <a:off x="-4213780" y="-2511753"/>
              <a:ext cx="550863" cy="1206500"/>
            </a:xfrm>
            <a:custGeom>
              <a:avLst/>
              <a:gdLst>
                <a:gd name="T0" fmla="*/ 240 w 261"/>
                <a:gd name="T1" fmla="*/ 8 h 570"/>
                <a:gd name="T2" fmla="*/ 226 w 261"/>
                <a:gd name="T3" fmla="*/ 14 h 570"/>
                <a:gd name="T4" fmla="*/ 213 w 261"/>
                <a:gd name="T5" fmla="*/ 28 h 570"/>
                <a:gd name="T6" fmla="*/ 210 w 261"/>
                <a:gd name="T7" fmla="*/ 29 h 570"/>
                <a:gd name="T8" fmla="*/ 163 w 261"/>
                <a:gd name="T9" fmla="*/ 32 h 570"/>
                <a:gd name="T10" fmla="*/ 148 w 261"/>
                <a:gd name="T11" fmla="*/ 47 h 570"/>
                <a:gd name="T12" fmla="*/ 134 w 261"/>
                <a:gd name="T13" fmla="*/ 56 h 570"/>
                <a:gd name="T14" fmla="*/ 112 w 261"/>
                <a:gd name="T15" fmla="*/ 56 h 570"/>
                <a:gd name="T16" fmla="*/ 100 w 261"/>
                <a:gd name="T17" fmla="*/ 90 h 570"/>
                <a:gd name="T18" fmla="*/ 99 w 261"/>
                <a:gd name="T19" fmla="*/ 91 h 570"/>
                <a:gd name="T20" fmla="*/ 79 w 261"/>
                <a:gd name="T21" fmla="*/ 110 h 570"/>
                <a:gd name="T22" fmla="*/ 50 w 261"/>
                <a:gd name="T23" fmla="*/ 144 h 570"/>
                <a:gd name="T24" fmla="*/ 33 w 261"/>
                <a:gd name="T25" fmla="*/ 162 h 570"/>
                <a:gd name="T26" fmla="*/ 31 w 261"/>
                <a:gd name="T27" fmla="*/ 185 h 570"/>
                <a:gd name="T28" fmla="*/ 31 w 261"/>
                <a:gd name="T29" fmla="*/ 204 h 570"/>
                <a:gd name="T30" fmla="*/ 21 w 261"/>
                <a:gd name="T31" fmla="*/ 222 h 570"/>
                <a:gd name="T32" fmla="*/ 21 w 261"/>
                <a:gd name="T33" fmla="*/ 269 h 570"/>
                <a:gd name="T34" fmla="*/ 29 w 261"/>
                <a:gd name="T35" fmla="*/ 294 h 570"/>
                <a:gd name="T36" fmla="*/ 27 w 261"/>
                <a:gd name="T37" fmla="*/ 316 h 570"/>
                <a:gd name="T38" fmla="*/ 8 w 261"/>
                <a:gd name="T39" fmla="*/ 388 h 570"/>
                <a:gd name="T40" fmla="*/ 22 w 261"/>
                <a:gd name="T41" fmla="*/ 446 h 570"/>
                <a:gd name="T42" fmla="*/ 17 w 261"/>
                <a:gd name="T43" fmla="*/ 570 h 570"/>
                <a:gd name="T44" fmla="*/ 41 w 261"/>
                <a:gd name="T45" fmla="*/ 547 h 570"/>
                <a:gd name="T46" fmla="*/ 136 w 261"/>
                <a:gd name="T47" fmla="*/ 499 h 570"/>
                <a:gd name="T48" fmla="*/ 181 w 261"/>
                <a:gd name="T49" fmla="*/ 504 h 570"/>
                <a:gd name="T50" fmla="*/ 219 w 261"/>
                <a:gd name="T51" fmla="*/ 470 h 570"/>
                <a:gd name="T52" fmla="*/ 228 w 261"/>
                <a:gd name="T53" fmla="*/ 447 h 570"/>
                <a:gd name="T54" fmla="*/ 228 w 261"/>
                <a:gd name="T55" fmla="*/ 443 h 570"/>
                <a:gd name="T56" fmla="*/ 233 w 261"/>
                <a:gd name="T57" fmla="*/ 410 h 570"/>
                <a:gd name="T58" fmla="*/ 237 w 261"/>
                <a:gd name="T59" fmla="*/ 389 h 570"/>
                <a:gd name="T60" fmla="*/ 228 w 261"/>
                <a:gd name="T61" fmla="*/ 337 h 570"/>
                <a:gd name="T62" fmla="*/ 232 w 261"/>
                <a:gd name="T63" fmla="*/ 321 h 570"/>
                <a:gd name="T64" fmla="*/ 261 w 261"/>
                <a:gd name="T65" fmla="*/ 258 h 570"/>
                <a:gd name="T66" fmla="*/ 219 w 261"/>
                <a:gd name="T67" fmla="*/ 222 h 570"/>
                <a:gd name="T68" fmla="*/ 213 w 261"/>
                <a:gd name="T69" fmla="*/ 204 h 570"/>
                <a:gd name="T70" fmla="*/ 216 w 261"/>
                <a:gd name="T71" fmla="*/ 176 h 570"/>
                <a:gd name="T72" fmla="*/ 223 w 261"/>
                <a:gd name="T73" fmla="*/ 155 h 570"/>
                <a:gd name="T74" fmla="*/ 252 w 261"/>
                <a:gd name="T75" fmla="*/ 133 h 570"/>
                <a:gd name="T76" fmla="*/ 257 w 261"/>
                <a:gd name="T77" fmla="*/ 79 h 570"/>
                <a:gd name="T78" fmla="*/ 240 w 261"/>
                <a:gd name="T79" fmla="*/ 76 h 570"/>
                <a:gd name="T80" fmla="*/ 220 w 261"/>
                <a:gd name="T81" fmla="*/ 63 h 570"/>
                <a:gd name="T82" fmla="*/ 218 w 261"/>
                <a:gd name="T83" fmla="*/ 3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1" h="570">
                  <a:moveTo>
                    <a:pt x="243" y="28"/>
                  </a:moveTo>
                  <a:cubicBezTo>
                    <a:pt x="247" y="24"/>
                    <a:pt x="247" y="24"/>
                    <a:pt x="247" y="24"/>
                  </a:cubicBezTo>
                  <a:cubicBezTo>
                    <a:pt x="240" y="8"/>
                    <a:pt x="240" y="8"/>
                    <a:pt x="240" y="8"/>
                  </a:cubicBezTo>
                  <a:cubicBezTo>
                    <a:pt x="233" y="0"/>
                    <a:pt x="233" y="0"/>
                    <a:pt x="233" y="0"/>
                  </a:cubicBezTo>
                  <a:cubicBezTo>
                    <a:pt x="226" y="13"/>
                    <a:pt x="226" y="13"/>
                    <a:pt x="226" y="13"/>
                  </a:cubicBezTo>
                  <a:cubicBezTo>
                    <a:pt x="226" y="14"/>
                    <a:pt x="226" y="14"/>
                    <a:pt x="226" y="14"/>
                  </a:cubicBezTo>
                  <a:cubicBezTo>
                    <a:pt x="226" y="14"/>
                    <a:pt x="226" y="14"/>
                    <a:pt x="226" y="14"/>
                  </a:cubicBezTo>
                  <a:cubicBezTo>
                    <a:pt x="226" y="14"/>
                    <a:pt x="226" y="14"/>
                    <a:pt x="226" y="14"/>
                  </a:cubicBezTo>
                  <a:cubicBezTo>
                    <a:pt x="213" y="28"/>
                    <a:pt x="213" y="28"/>
                    <a:pt x="213" y="28"/>
                  </a:cubicBezTo>
                  <a:cubicBezTo>
                    <a:pt x="213" y="28"/>
                    <a:pt x="213" y="28"/>
                    <a:pt x="213" y="28"/>
                  </a:cubicBezTo>
                  <a:cubicBezTo>
                    <a:pt x="212" y="29"/>
                    <a:pt x="212" y="29"/>
                    <a:pt x="212" y="29"/>
                  </a:cubicBezTo>
                  <a:cubicBezTo>
                    <a:pt x="210" y="29"/>
                    <a:pt x="210" y="29"/>
                    <a:pt x="210" y="29"/>
                  </a:cubicBezTo>
                  <a:cubicBezTo>
                    <a:pt x="187" y="36"/>
                    <a:pt x="187" y="36"/>
                    <a:pt x="187" y="36"/>
                  </a:cubicBezTo>
                  <a:cubicBezTo>
                    <a:pt x="185" y="36"/>
                    <a:pt x="185" y="36"/>
                    <a:pt x="185" y="36"/>
                  </a:cubicBezTo>
                  <a:cubicBezTo>
                    <a:pt x="163" y="32"/>
                    <a:pt x="163" y="32"/>
                    <a:pt x="163" y="32"/>
                  </a:cubicBezTo>
                  <a:cubicBezTo>
                    <a:pt x="150" y="36"/>
                    <a:pt x="150" y="36"/>
                    <a:pt x="150" y="36"/>
                  </a:cubicBezTo>
                  <a:cubicBezTo>
                    <a:pt x="148" y="47"/>
                    <a:pt x="148" y="47"/>
                    <a:pt x="148" y="47"/>
                  </a:cubicBezTo>
                  <a:cubicBezTo>
                    <a:pt x="148" y="47"/>
                    <a:pt x="148" y="47"/>
                    <a:pt x="148" y="47"/>
                  </a:cubicBezTo>
                  <a:cubicBezTo>
                    <a:pt x="147" y="49"/>
                    <a:pt x="147" y="49"/>
                    <a:pt x="147" y="49"/>
                  </a:cubicBezTo>
                  <a:cubicBezTo>
                    <a:pt x="136" y="55"/>
                    <a:pt x="136" y="55"/>
                    <a:pt x="136" y="55"/>
                  </a:cubicBezTo>
                  <a:cubicBezTo>
                    <a:pt x="134" y="56"/>
                    <a:pt x="134" y="56"/>
                    <a:pt x="134" y="56"/>
                  </a:cubicBezTo>
                  <a:cubicBezTo>
                    <a:pt x="132" y="56"/>
                    <a:pt x="132" y="56"/>
                    <a:pt x="132" y="56"/>
                  </a:cubicBezTo>
                  <a:cubicBezTo>
                    <a:pt x="113" y="54"/>
                    <a:pt x="113" y="54"/>
                    <a:pt x="113" y="54"/>
                  </a:cubicBezTo>
                  <a:cubicBezTo>
                    <a:pt x="112" y="56"/>
                    <a:pt x="112" y="56"/>
                    <a:pt x="112" y="56"/>
                  </a:cubicBezTo>
                  <a:cubicBezTo>
                    <a:pt x="112" y="76"/>
                    <a:pt x="112" y="76"/>
                    <a:pt x="112" y="76"/>
                  </a:cubicBezTo>
                  <a:cubicBezTo>
                    <a:pt x="111" y="76"/>
                    <a:pt x="111" y="76"/>
                    <a:pt x="111" y="76"/>
                  </a:cubicBezTo>
                  <a:cubicBezTo>
                    <a:pt x="100" y="90"/>
                    <a:pt x="100" y="90"/>
                    <a:pt x="100" y="90"/>
                  </a:cubicBezTo>
                  <a:cubicBezTo>
                    <a:pt x="100" y="90"/>
                    <a:pt x="100" y="90"/>
                    <a:pt x="100" y="90"/>
                  </a:cubicBezTo>
                  <a:cubicBezTo>
                    <a:pt x="100" y="91"/>
                    <a:pt x="100" y="91"/>
                    <a:pt x="100" y="91"/>
                  </a:cubicBezTo>
                  <a:cubicBezTo>
                    <a:pt x="99" y="91"/>
                    <a:pt x="99" y="91"/>
                    <a:pt x="99" y="91"/>
                  </a:cubicBezTo>
                  <a:cubicBezTo>
                    <a:pt x="81" y="109"/>
                    <a:pt x="81" y="109"/>
                    <a:pt x="81" y="109"/>
                  </a:cubicBezTo>
                  <a:cubicBezTo>
                    <a:pt x="80" y="109"/>
                    <a:pt x="80" y="109"/>
                    <a:pt x="80" y="109"/>
                  </a:cubicBezTo>
                  <a:cubicBezTo>
                    <a:pt x="79" y="110"/>
                    <a:pt x="79" y="110"/>
                    <a:pt x="79" y="110"/>
                  </a:cubicBezTo>
                  <a:cubicBezTo>
                    <a:pt x="60" y="114"/>
                    <a:pt x="60" y="114"/>
                    <a:pt x="60" y="114"/>
                  </a:cubicBezTo>
                  <a:cubicBezTo>
                    <a:pt x="47" y="127"/>
                    <a:pt x="47" y="127"/>
                    <a:pt x="47" y="127"/>
                  </a:cubicBezTo>
                  <a:cubicBezTo>
                    <a:pt x="50" y="144"/>
                    <a:pt x="50" y="144"/>
                    <a:pt x="50" y="144"/>
                  </a:cubicBezTo>
                  <a:cubicBezTo>
                    <a:pt x="50" y="148"/>
                    <a:pt x="50" y="148"/>
                    <a:pt x="50" y="148"/>
                  </a:cubicBezTo>
                  <a:cubicBezTo>
                    <a:pt x="47" y="149"/>
                    <a:pt x="47" y="149"/>
                    <a:pt x="47" y="149"/>
                  </a:cubicBezTo>
                  <a:cubicBezTo>
                    <a:pt x="33" y="162"/>
                    <a:pt x="33" y="162"/>
                    <a:pt x="33" y="162"/>
                  </a:cubicBezTo>
                  <a:cubicBezTo>
                    <a:pt x="25" y="172"/>
                    <a:pt x="25" y="172"/>
                    <a:pt x="25" y="172"/>
                  </a:cubicBezTo>
                  <a:cubicBezTo>
                    <a:pt x="31" y="184"/>
                    <a:pt x="31" y="184"/>
                    <a:pt x="31" y="184"/>
                  </a:cubicBezTo>
                  <a:cubicBezTo>
                    <a:pt x="31" y="185"/>
                    <a:pt x="31" y="185"/>
                    <a:pt x="31" y="185"/>
                  </a:cubicBezTo>
                  <a:cubicBezTo>
                    <a:pt x="31" y="186"/>
                    <a:pt x="31" y="186"/>
                    <a:pt x="31" y="186"/>
                  </a:cubicBezTo>
                  <a:cubicBezTo>
                    <a:pt x="31" y="204"/>
                    <a:pt x="31" y="204"/>
                    <a:pt x="31" y="204"/>
                  </a:cubicBezTo>
                  <a:cubicBezTo>
                    <a:pt x="31" y="204"/>
                    <a:pt x="31" y="204"/>
                    <a:pt x="31" y="204"/>
                  </a:cubicBezTo>
                  <a:cubicBezTo>
                    <a:pt x="31" y="205"/>
                    <a:pt x="31" y="205"/>
                    <a:pt x="31" y="205"/>
                  </a:cubicBezTo>
                  <a:cubicBezTo>
                    <a:pt x="21" y="221"/>
                    <a:pt x="21" y="221"/>
                    <a:pt x="21" y="221"/>
                  </a:cubicBezTo>
                  <a:cubicBezTo>
                    <a:pt x="21" y="222"/>
                    <a:pt x="21" y="222"/>
                    <a:pt x="21" y="222"/>
                  </a:cubicBezTo>
                  <a:cubicBezTo>
                    <a:pt x="6" y="238"/>
                    <a:pt x="6" y="238"/>
                    <a:pt x="6" y="238"/>
                  </a:cubicBezTo>
                  <a:cubicBezTo>
                    <a:pt x="8" y="257"/>
                    <a:pt x="8" y="257"/>
                    <a:pt x="8" y="257"/>
                  </a:cubicBezTo>
                  <a:cubicBezTo>
                    <a:pt x="21" y="269"/>
                    <a:pt x="21" y="269"/>
                    <a:pt x="21" y="269"/>
                  </a:cubicBezTo>
                  <a:cubicBezTo>
                    <a:pt x="21" y="270"/>
                    <a:pt x="21" y="270"/>
                    <a:pt x="21" y="270"/>
                  </a:cubicBezTo>
                  <a:cubicBezTo>
                    <a:pt x="21" y="270"/>
                    <a:pt x="21" y="270"/>
                    <a:pt x="21" y="270"/>
                  </a:cubicBezTo>
                  <a:cubicBezTo>
                    <a:pt x="26" y="280"/>
                    <a:pt x="29" y="287"/>
                    <a:pt x="29" y="294"/>
                  </a:cubicBezTo>
                  <a:cubicBezTo>
                    <a:pt x="29" y="315"/>
                    <a:pt x="29" y="315"/>
                    <a:pt x="29" y="315"/>
                  </a:cubicBezTo>
                  <a:cubicBezTo>
                    <a:pt x="28" y="315"/>
                    <a:pt x="28" y="315"/>
                    <a:pt x="28" y="315"/>
                  </a:cubicBezTo>
                  <a:cubicBezTo>
                    <a:pt x="27" y="316"/>
                    <a:pt x="27" y="316"/>
                    <a:pt x="27" y="316"/>
                  </a:cubicBezTo>
                  <a:cubicBezTo>
                    <a:pt x="8" y="331"/>
                    <a:pt x="8" y="331"/>
                    <a:pt x="8" y="331"/>
                  </a:cubicBezTo>
                  <a:cubicBezTo>
                    <a:pt x="6" y="359"/>
                    <a:pt x="6" y="359"/>
                    <a:pt x="6" y="359"/>
                  </a:cubicBezTo>
                  <a:cubicBezTo>
                    <a:pt x="8" y="388"/>
                    <a:pt x="8" y="388"/>
                    <a:pt x="8" y="388"/>
                  </a:cubicBezTo>
                  <a:cubicBezTo>
                    <a:pt x="8" y="398"/>
                    <a:pt x="12" y="416"/>
                    <a:pt x="22" y="443"/>
                  </a:cubicBezTo>
                  <a:cubicBezTo>
                    <a:pt x="22" y="444"/>
                    <a:pt x="22" y="444"/>
                    <a:pt x="22" y="444"/>
                  </a:cubicBezTo>
                  <a:cubicBezTo>
                    <a:pt x="22" y="446"/>
                    <a:pt x="22" y="446"/>
                    <a:pt x="22" y="446"/>
                  </a:cubicBezTo>
                  <a:cubicBezTo>
                    <a:pt x="0" y="544"/>
                    <a:pt x="0" y="544"/>
                    <a:pt x="0" y="544"/>
                  </a:cubicBezTo>
                  <a:cubicBezTo>
                    <a:pt x="2" y="564"/>
                    <a:pt x="2" y="564"/>
                    <a:pt x="2" y="564"/>
                  </a:cubicBezTo>
                  <a:cubicBezTo>
                    <a:pt x="17" y="570"/>
                    <a:pt x="17" y="570"/>
                    <a:pt x="17" y="570"/>
                  </a:cubicBezTo>
                  <a:cubicBezTo>
                    <a:pt x="40" y="547"/>
                    <a:pt x="40" y="547"/>
                    <a:pt x="40" y="547"/>
                  </a:cubicBezTo>
                  <a:cubicBezTo>
                    <a:pt x="40" y="547"/>
                    <a:pt x="40" y="547"/>
                    <a:pt x="40" y="547"/>
                  </a:cubicBezTo>
                  <a:cubicBezTo>
                    <a:pt x="41" y="547"/>
                    <a:pt x="41" y="547"/>
                    <a:pt x="41" y="547"/>
                  </a:cubicBezTo>
                  <a:cubicBezTo>
                    <a:pt x="115" y="518"/>
                    <a:pt x="115" y="518"/>
                    <a:pt x="115" y="518"/>
                  </a:cubicBezTo>
                  <a:cubicBezTo>
                    <a:pt x="134" y="501"/>
                    <a:pt x="134" y="501"/>
                    <a:pt x="134" y="501"/>
                  </a:cubicBezTo>
                  <a:cubicBezTo>
                    <a:pt x="136" y="499"/>
                    <a:pt x="136" y="499"/>
                    <a:pt x="136" y="499"/>
                  </a:cubicBezTo>
                  <a:cubicBezTo>
                    <a:pt x="137" y="500"/>
                    <a:pt x="137" y="500"/>
                    <a:pt x="137" y="500"/>
                  </a:cubicBezTo>
                  <a:cubicBezTo>
                    <a:pt x="139" y="500"/>
                    <a:pt x="139" y="500"/>
                    <a:pt x="139" y="500"/>
                  </a:cubicBezTo>
                  <a:cubicBezTo>
                    <a:pt x="181" y="504"/>
                    <a:pt x="181" y="504"/>
                    <a:pt x="181" y="504"/>
                  </a:cubicBezTo>
                  <a:cubicBezTo>
                    <a:pt x="187" y="504"/>
                    <a:pt x="200" y="499"/>
                    <a:pt x="218" y="491"/>
                  </a:cubicBezTo>
                  <a:cubicBezTo>
                    <a:pt x="218" y="471"/>
                    <a:pt x="218" y="471"/>
                    <a:pt x="218" y="471"/>
                  </a:cubicBezTo>
                  <a:cubicBezTo>
                    <a:pt x="219" y="470"/>
                    <a:pt x="219" y="470"/>
                    <a:pt x="219" y="470"/>
                  </a:cubicBezTo>
                  <a:cubicBezTo>
                    <a:pt x="220" y="470"/>
                    <a:pt x="220" y="470"/>
                    <a:pt x="220" y="470"/>
                  </a:cubicBezTo>
                  <a:cubicBezTo>
                    <a:pt x="231" y="460"/>
                    <a:pt x="231" y="460"/>
                    <a:pt x="231" y="460"/>
                  </a:cubicBezTo>
                  <a:cubicBezTo>
                    <a:pt x="228" y="447"/>
                    <a:pt x="228" y="447"/>
                    <a:pt x="228" y="447"/>
                  </a:cubicBezTo>
                  <a:cubicBezTo>
                    <a:pt x="228" y="446"/>
                    <a:pt x="228" y="446"/>
                    <a:pt x="228" y="446"/>
                  </a:cubicBezTo>
                  <a:cubicBezTo>
                    <a:pt x="228" y="445"/>
                    <a:pt x="228" y="445"/>
                    <a:pt x="228" y="445"/>
                  </a:cubicBezTo>
                  <a:cubicBezTo>
                    <a:pt x="228" y="443"/>
                    <a:pt x="228" y="443"/>
                    <a:pt x="228" y="443"/>
                  </a:cubicBezTo>
                  <a:cubicBezTo>
                    <a:pt x="229" y="442"/>
                    <a:pt x="229" y="442"/>
                    <a:pt x="229" y="442"/>
                  </a:cubicBezTo>
                  <a:cubicBezTo>
                    <a:pt x="233" y="438"/>
                    <a:pt x="233" y="435"/>
                    <a:pt x="230" y="432"/>
                  </a:cubicBezTo>
                  <a:cubicBezTo>
                    <a:pt x="227" y="426"/>
                    <a:pt x="228" y="418"/>
                    <a:pt x="233" y="410"/>
                  </a:cubicBezTo>
                  <a:cubicBezTo>
                    <a:pt x="238" y="403"/>
                    <a:pt x="238" y="403"/>
                    <a:pt x="238" y="403"/>
                  </a:cubicBezTo>
                  <a:cubicBezTo>
                    <a:pt x="238" y="403"/>
                    <a:pt x="238" y="403"/>
                    <a:pt x="238" y="403"/>
                  </a:cubicBezTo>
                  <a:cubicBezTo>
                    <a:pt x="237" y="389"/>
                    <a:pt x="237" y="389"/>
                    <a:pt x="237" y="389"/>
                  </a:cubicBezTo>
                  <a:cubicBezTo>
                    <a:pt x="223" y="372"/>
                    <a:pt x="223" y="372"/>
                    <a:pt x="223" y="372"/>
                  </a:cubicBezTo>
                  <a:cubicBezTo>
                    <a:pt x="216" y="367"/>
                    <a:pt x="215" y="360"/>
                    <a:pt x="219" y="354"/>
                  </a:cubicBezTo>
                  <a:cubicBezTo>
                    <a:pt x="221" y="348"/>
                    <a:pt x="224" y="342"/>
                    <a:pt x="228" y="337"/>
                  </a:cubicBezTo>
                  <a:cubicBezTo>
                    <a:pt x="232" y="321"/>
                    <a:pt x="232" y="321"/>
                    <a:pt x="232" y="321"/>
                  </a:cubicBezTo>
                  <a:cubicBezTo>
                    <a:pt x="232" y="321"/>
                    <a:pt x="232" y="321"/>
                    <a:pt x="232" y="321"/>
                  </a:cubicBezTo>
                  <a:cubicBezTo>
                    <a:pt x="232" y="321"/>
                    <a:pt x="232" y="321"/>
                    <a:pt x="232" y="321"/>
                  </a:cubicBezTo>
                  <a:cubicBezTo>
                    <a:pt x="243" y="298"/>
                    <a:pt x="243" y="298"/>
                    <a:pt x="243" y="298"/>
                  </a:cubicBezTo>
                  <a:cubicBezTo>
                    <a:pt x="246" y="287"/>
                    <a:pt x="246" y="287"/>
                    <a:pt x="246" y="287"/>
                  </a:cubicBezTo>
                  <a:cubicBezTo>
                    <a:pt x="261" y="258"/>
                    <a:pt x="261" y="258"/>
                    <a:pt x="261" y="258"/>
                  </a:cubicBezTo>
                  <a:cubicBezTo>
                    <a:pt x="251" y="240"/>
                    <a:pt x="251" y="240"/>
                    <a:pt x="251" y="240"/>
                  </a:cubicBezTo>
                  <a:cubicBezTo>
                    <a:pt x="221" y="222"/>
                    <a:pt x="221" y="222"/>
                    <a:pt x="221" y="222"/>
                  </a:cubicBezTo>
                  <a:cubicBezTo>
                    <a:pt x="219" y="222"/>
                    <a:pt x="219" y="222"/>
                    <a:pt x="219" y="222"/>
                  </a:cubicBezTo>
                  <a:cubicBezTo>
                    <a:pt x="219" y="220"/>
                    <a:pt x="219" y="220"/>
                    <a:pt x="219" y="220"/>
                  </a:cubicBezTo>
                  <a:cubicBezTo>
                    <a:pt x="219" y="220"/>
                    <a:pt x="219" y="220"/>
                    <a:pt x="219" y="220"/>
                  </a:cubicBezTo>
                  <a:cubicBezTo>
                    <a:pt x="213" y="204"/>
                    <a:pt x="213" y="204"/>
                    <a:pt x="213" y="204"/>
                  </a:cubicBezTo>
                  <a:cubicBezTo>
                    <a:pt x="213" y="204"/>
                    <a:pt x="213" y="204"/>
                    <a:pt x="213" y="204"/>
                  </a:cubicBezTo>
                  <a:cubicBezTo>
                    <a:pt x="213" y="202"/>
                    <a:pt x="213" y="202"/>
                    <a:pt x="213" y="202"/>
                  </a:cubicBezTo>
                  <a:cubicBezTo>
                    <a:pt x="216" y="176"/>
                    <a:pt x="216" y="176"/>
                    <a:pt x="216" y="176"/>
                  </a:cubicBezTo>
                  <a:cubicBezTo>
                    <a:pt x="216" y="176"/>
                    <a:pt x="216" y="176"/>
                    <a:pt x="216" y="176"/>
                  </a:cubicBezTo>
                  <a:cubicBezTo>
                    <a:pt x="216" y="175"/>
                    <a:pt x="216" y="175"/>
                    <a:pt x="216" y="175"/>
                  </a:cubicBezTo>
                  <a:cubicBezTo>
                    <a:pt x="223" y="155"/>
                    <a:pt x="223" y="155"/>
                    <a:pt x="223" y="155"/>
                  </a:cubicBezTo>
                  <a:cubicBezTo>
                    <a:pt x="222" y="149"/>
                    <a:pt x="223" y="144"/>
                    <a:pt x="226" y="140"/>
                  </a:cubicBezTo>
                  <a:cubicBezTo>
                    <a:pt x="227" y="138"/>
                    <a:pt x="230" y="136"/>
                    <a:pt x="233" y="136"/>
                  </a:cubicBezTo>
                  <a:cubicBezTo>
                    <a:pt x="252" y="133"/>
                    <a:pt x="252" y="133"/>
                    <a:pt x="252" y="133"/>
                  </a:cubicBezTo>
                  <a:cubicBezTo>
                    <a:pt x="256" y="123"/>
                    <a:pt x="256" y="123"/>
                    <a:pt x="256" y="123"/>
                  </a:cubicBezTo>
                  <a:cubicBezTo>
                    <a:pt x="261" y="91"/>
                    <a:pt x="261" y="91"/>
                    <a:pt x="261" y="91"/>
                  </a:cubicBezTo>
                  <a:cubicBezTo>
                    <a:pt x="257" y="79"/>
                    <a:pt x="257" y="79"/>
                    <a:pt x="257" y="79"/>
                  </a:cubicBezTo>
                  <a:cubicBezTo>
                    <a:pt x="241" y="76"/>
                    <a:pt x="241" y="76"/>
                    <a:pt x="241" y="76"/>
                  </a:cubicBezTo>
                  <a:cubicBezTo>
                    <a:pt x="240" y="76"/>
                    <a:pt x="240" y="76"/>
                    <a:pt x="240" y="76"/>
                  </a:cubicBezTo>
                  <a:cubicBezTo>
                    <a:pt x="240" y="76"/>
                    <a:pt x="240" y="76"/>
                    <a:pt x="240" y="76"/>
                  </a:cubicBezTo>
                  <a:cubicBezTo>
                    <a:pt x="221" y="66"/>
                    <a:pt x="221" y="66"/>
                    <a:pt x="221" y="66"/>
                  </a:cubicBezTo>
                  <a:cubicBezTo>
                    <a:pt x="220" y="65"/>
                    <a:pt x="220" y="65"/>
                    <a:pt x="220" y="65"/>
                  </a:cubicBezTo>
                  <a:cubicBezTo>
                    <a:pt x="220" y="63"/>
                    <a:pt x="220" y="63"/>
                    <a:pt x="220" y="63"/>
                  </a:cubicBezTo>
                  <a:cubicBezTo>
                    <a:pt x="219" y="62"/>
                    <a:pt x="219" y="62"/>
                    <a:pt x="219" y="62"/>
                  </a:cubicBezTo>
                  <a:cubicBezTo>
                    <a:pt x="218" y="39"/>
                    <a:pt x="218" y="39"/>
                    <a:pt x="218" y="39"/>
                  </a:cubicBezTo>
                  <a:cubicBezTo>
                    <a:pt x="218" y="37"/>
                    <a:pt x="218" y="37"/>
                    <a:pt x="218" y="37"/>
                  </a:cubicBezTo>
                  <a:cubicBezTo>
                    <a:pt x="218" y="34"/>
                    <a:pt x="218" y="34"/>
                    <a:pt x="218" y="34"/>
                  </a:cubicBezTo>
                  <a:lnTo>
                    <a:pt x="243" y="2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xmlns="" id="{3DAC51F7-BA88-48EC-8DD1-7951B02475D2}"/>
                </a:ext>
              </a:extLst>
            </p:cNvPr>
            <p:cNvSpPr>
              <a:spLocks/>
            </p:cNvSpPr>
            <p:nvPr/>
          </p:nvSpPr>
          <p:spPr bwMode="auto">
            <a:xfrm>
              <a:off x="-4182030" y="388610"/>
              <a:ext cx="1289050" cy="1025525"/>
            </a:xfrm>
            <a:custGeom>
              <a:avLst/>
              <a:gdLst>
                <a:gd name="T0" fmla="*/ 588 w 610"/>
                <a:gd name="T1" fmla="*/ 156 h 485"/>
                <a:gd name="T2" fmla="*/ 610 w 610"/>
                <a:gd name="T3" fmla="*/ 152 h 485"/>
                <a:gd name="T4" fmla="*/ 567 w 610"/>
                <a:gd name="T5" fmla="*/ 108 h 485"/>
                <a:gd name="T6" fmla="*/ 537 w 610"/>
                <a:gd name="T7" fmla="*/ 53 h 485"/>
                <a:gd name="T8" fmla="*/ 485 w 610"/>
                <a:gd name="T9" fmla="*/ 66 h 485"/>
                <a:gd name="T10" fmla="*/ 482 w 610"/>
                <a:gd name="T11" fmla="*/ 70 h 485"/>
                <a:gd name="T12" fmla="*/ 439 w 610"/>
                <a:gd name="T13" fmla="*/ 61 h 485"/>
                <a:gd name="T14" fmla="*/ 362 w 610"/>
                <a:gd name="T15" fmla="*/ 96 h 485"/>
                <a:gd name="T16" fmla="*/ 362 w 610"/>
                <a:gd name="T17" fmla="*/ 46 h 485"/>
                <a:gd name="T18" fmla="*/ 358 w 610"/>
                <a:gd name="T19" fmla="*/ 25 h 485"/>
                <a:gd name="T20" fmla="*/ 333 w 610"/>
                <a:gd name="T21" fmla="*/ 24 h 485"/>
                <a:gd name="T22" fmla="*/ 304 w 610"/>
                <a:gd name="T23" fmla="*/ 22 h 485"/>
                <a:gd name="T24" fmla="*/ 263 w 610"/>
                <a:gd name="T25" fmla="*/ 3 h 485"/>
                <a:gd name="T26" fmla="*/ 252 w 610"/>
                <a:gd name="T27" fmla="*/ 60 h 485"/>
                <a:gd name="T28" fmla="*/ 198 w 610"/>
                <a:gd name="T29" fmla="*/ 43 h 485"/>
                <a:gd name="T30" fmla="*/ 186 w 610"/>
                <a:gd name="T31" fmla="*/ 40 h 485"/>
                <a:gd name="T32" fmla="*/ 172 w 610"/>
                <a:gd name="T33" fmla="*/ 80 h 485"/>
                <a:gd name="T34" fmla="*/ 180 w 610"/>
                <a:gd name="T35" fmla="*/ 115 h 485"/>
                <a:gd name="T36" fmla="*/ 162 w 610"/>
                <a:gd name="T37" fmla="*/ 147 h 485"/>
                <a:gd name="T38" fmla="*/ 125 w 610"/>
                <a:gd name="T39" fmla="*/ 246 h 485"/>
                <a:gd name="T40" fmla="*/ 69 w 610"/>
                <a:gd name="T41" fmla="*/ 283 h 485"/>
                <a:gd name="T42" fmla="*/ 76 w 610"/>
                <a:gd name="T43" fmla="*/ 300 h 485"/>
                <a:gd name="T44" fmla="*/ 45 w 610"/>
                <a:gd name="T45" fmla="*/ 344 h 485"/>
                <a:gd name="T46" fmla="*/ 12 w 610"/>
                <a:gd name="T47" fmla="*/ 353 h 485"/>
                <a:gd name="T48" fmla="*/ 6 w 610"/>
                <a:gd name="T49" fmla="*/ 443 h 485"/>
                <a:gd name="T50" fmla="*/ 18 w 610"/>
                <a:gd name="T51" fmla="*/ 472 h 485"/>
                <a:gd name="T52" fmla="*/ 50 w 610"/>
                <a:gd name="T53" fmla="*/ 483 h 485"/>
                <a:gd name="T54" fmla="*/ 53 w 610"/>
                <a:gd name="T55" fmla="*/ 479 h 485"/>
                <a:gd name="T56" fmla="*/ 42 w 610"/>
                <a:gd name="T57" fmla="*/ 450 h 485"/>
                <a:gd name="T58" fmla="*/ 29 w 610"/>
                <a:gd name="T59" fmla="*/ 438 h 485"/>
                <a:gd name="T60" fmla="*/ 44 w 610"/>
                <a:gd name="T61" fmla="*/ 418 h 485"/>
                <a:gd name="T62" fmla="*/ 77 w 610"/>
                <a:gd name="T63" fmla="*/ 392 h 485"/>
                <a:gd name="T64" fmla="*/ 154 w 610"/>
                <a:gd name="T65" fmla="*/ 341 h 485"/>
                <a:gd name="T66" fmla="*/ 169 w 610"/>
                <a:gd name="T67" fmla="*/ 349 h 485"/>
                <a:gd name="T68" fmla="*/ 180 w 610"/>
                <a:gd name="T69" fmla="*/ 341 h 485"/>
                <a:gd name="T70" fmla="*/ 232 w 610"/>
                <a:gd name="T71" fmla="*/ 330 h 485"/>
                <a:gd name="T72" fmla="*/ 235 w 610"/>
                <a:gd name="T73" fmla="*/ 327 h 485"/>
                <a:gd name="T74" fmla="*/ 286 w 610"/>
                <a:gd name="T75" fmla="*/ 308 h 485"/>
                <a:gd name="T76" fmla="*/ 297 w 610"/>
                <a:gd name="T77" fmla="*/ 231 h 485"/>
                <a:gd name="T78" fmla="*/ 314 w 610"/>
                <a:gd name="T79" fmla="*/ 228 h 485"/>
                <a:gd name="T80" fmla="*/ 317 w 610"/>
                <a:gd name="T81" fmla="*/ 230 h 485"/>
                <a:gd name="T82" fmla="*/ 382 w 610"/>
                <a:gd name="T83" fmla="*/ 272 h 485"/>
                <a:gd name="T84" fmla="*/ 374 w 610"/>
                <a:gd name="T85" fmla="*/ 248 h 485"/>
                <a:gd name="T86" fmla="*/ 399 w 610"/>
                <a:gd name="T87" fmla="*/ 239 h 485"/>
                <a:gd name="T88" fmla="*/ 416 w 610"/>
                <a:gd name="T89" fmla="*/ 230 h 485"/>
                <a:gd name="T90" fmla="*/ 464 w 610"/>
                <a:gd name="T91" fmla="*/ 245 h 485"/>
                <a:gd name="T92" fmla="*/ 495 w 610"/>
                <a:gd name="T93" fmla="*/ 223 h 485"/>
                <a:gd name="T94" fmla="*/ 498 w 610"/>
                <a:gd name="T95" fmla="*/ 226 h 485"/>
                <a:gd name="T96" fmla="*/ 572 w 610"/>
                <a:gd name="T97" fmla="*/ 16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0" h="485">
                  <a:moveTo>
                    <a:pt x="572" y="167"/>
                  </a:moveTo>
                  <a:cubicBezTo>
                    <a:pt x="581" y="166"/>
                    <a:pt x="586" y="162"/>
                    <a:pt x="588" y="157"/>
                  </a:cubicBezTo>
                  <a:cubicBezTo>
                    <a:pt x="588" y="156"/>
                    <a:pt x="588" y="156"/>
                    <a:pt x="588" y="156"/>
                  </a:cubicBezTo>
                  <a:cubicBezTo>
                    <a:pt x="589" y="153"/>
                    <a:pt x="589" y="153"/>
                    <a:pt x="589" y="153"/>
                  </a:cubicBezTo>
                  <a:cubicBezTo>
                    <a:pt x="593" y="153"/>
                    <a:pt x="593" y="153"/>
                    <a:pt x="593" y="153"/>
                  </a:cubicBezTo>
                  <a:cubicBezTo>
                    <a:pt x="610" y="152"/>
                    <a:pt x="610" y="152"/>
                    <a:pt x="610" y="152"/>
                  </a:cubicBezTo>
                  <a:cubicBezTo>
                    <a:pt x="610" y="140"/>
                    <a:pt x="610" y="140"/>
                    <a:pt x="610" y="140"/>
                  </a:cubicBezTo>
                  <a:cubicBezTo>
                    <a:pt x="605" y="140"/>
                    <a:pt x="600" y="138"/>
                    <a:pt x="596" y="134"/>
                  </a:cubicBezTo>
                  <a:cubicBezTo>
                    <a:pt x="567" y="108"/>
                    <a:pt x="567" y="108"/>
                    <a:pt x="567" y="108"/>
                  </a:cubicBezTo>
                  <a:cubicBezTo>
                    <a:pt x="567" y="107"/>
                    <a:pt x="567" y="107"/>
                    <a:pt x="567" y="107"/>
                  </a:cubicBezTo>
                  <a:cubicBezTo>
                    <a:pt x="554" y="70"/>
                    <a:pt x="554" y="70"/>
                    <a:pt x="554" y="70"/>
                  </a:cubicBezTo>
                  <a:cubicBezTo>
                    <a:pt x="537" y="53"/>
                    <a:pt x="537" y="53"/>
                    <a:pt x="537" y="53"/>
                  </a:cubicBezTo>
                  <a:cubicBezTo>
                    <a:pt x="516" y="52"/>
                    <a:pt x="499" y="52"/>
                    <a:pt x="488" y="53"/>
                  </a:cubicBezTo>
                  <a:cubicBezTo>
                    <a:pt x="484" y="54"/>
                    <a:pt x="484" y="54"/>
                    <a:pt x="484" y="54"/>
                  </a:cubicBezTo>
                  <a:cubicBezTo>
                    <a:pt x="485" y="66"/>
                    <a:pt x="485" y="66"/>
                    <a:pt x="485" y="66"/>
                  </a:cubicBezTo>
                  <a:cubicBezTo>
                    <a:pt x="485" y="67"/>
                    <a:pt x="485" y="67"/>
                    <a:pt x="485" y="67"/>
                  </a:cubicBezTo>
                  <a:cubicBezTo>
                    <a:pt x="485" y="70"/>
                    <a:pt x="485" y="70"/>
                    <a:pt x="485" y="70"/>
                  </a:cubicBezTo>
                  <a:cubicBezTo>
                    <a:pt x="482" y="70"/>
                    <a:pt x="482" y="70"/>
                    <a:pt x="482" y="70"/>
                  </a:cubicBezTo>
                  <a:cubicBezTo>
                    <a:pt x="467" y="77"/>
                    <a:pt x="467" y="77"/>
                    <a:pt x="467" y="77"/>
                  </a:cubicBezTo>
                  <a:cubicBezTo>
                    <a:pt x="464" y="75"/>
                    <a:pt x="464" y="75"/>
                    <a:pt x="464" y="75"/>
                  </a:cubicBezTo>
                  <a:cubicBezTo>
                    <a:pt x="451" y="63"/>
                    <a:pt x="443" y="58"/>
                    <a:pt x="439" y="61"/>
                  </a:cubicBezTo>
                  <a:cubicBezTo>
                    <a:pt x="405" y="77"/>
                    <a:pt x="386" y="85"/>
                    <a:pt x="380" y="81"/>
                  </a:cubicBezTo>
                  <a:cubicBezTo>
                    <a:pt x="376" y="82"/>
                    <a:pt x="371" y="86"/>
                    <a:pt x="365" y="92"/>
                  </a:cubicBezTo>
                  <a:cubicBezTo>
                    <a:pt x="362" y="96"/>
                    <a:pt x="362" y="96"/>
                    <a:pt x="362" y="96"/>
                  </a:cubicBezTo>
                  <a:cubicBezTo>
                    <a:pt x="358" y="92"/>
                    <a:pt x="358" y="92"/>
                    <a:pt x="358" y="92"/>
                  </a:cubicBezTo>
                  <a:cubicBezTo>
                    <a:pt x="348" y="84"/>
                    <a:pt x="343" y="76"/>
                    <a:pt x="343" y="70"/>
                  </a:cubicBezTo>
                  <a:cubicBezTo>
                    <a:pt x="343" y="67"/>
                    <a:pt x="350" y="59"/>
                    <a:pt x="362" y="46"/>
                  </a:cubicBezTo>
                  <a:cubicBezTo>
                    <a:pt x="375" y="31"/>
                    <a:pt x="382" y="22"/>
                    <a:pt x="382" y="20"/>
                  </a:cubicBezTo>
                  <a:cubicBezTo>
                    <a:pt x="379" y="16"/>
                    <a:pt x="379" y="16"/>
                    <a:pt x="379" y="16"/>
                  </a:cubicBezTo>
                  <a:cubicBezTo>
                    <a:pt x="375" y="14"/>
                    <a:pt x="367" y="17"/>
                    <a:pt x="358" y="25"/>
                  </a:cubicBezTo>
                  <a:cubicBezTo>
                    <a:pt x="348" y="32"/>
                    <a:pt x="342" y="35"/>
                    <a:pt x="339" y="34"/>
                  </a:cubicBezTo>
                  <a:cubicBezTo>
                    <a:pt x="337" y="34"/>
                    <a:pt x="335" y="31"/>
                    <a:pt x="334" y="26"/>
                  </a:cubicBezTo>
                  <a:cubicBezTo>
                    <a:pt x="333" y="24"/>
                    <a:pt x="333" y="24"/>
                    <a:pt x="333" y="24"/>
                  </a:cubicBezTo>
                  <a:cubicBezTo>
                    <a:pt x="324" y="9"/>
                    <a:pt x="324" y="9"/>
                    <a:pt x="324" y="9"/>
                  </a:cubicBezTo>
                  <a:cubicBezTo>
                    <a:pt x="306" y="20"/>
                    <a:pt x="306" y="20"/>
                    <a:pt x="306" y="20"/>
                  </a:cubicBezTo>
                  <a:cubicBezTo>
                    <a:pt x="304" y="22"/>
                    <a:pt x="304" y="22"/>
                    <a:pt x="304" y="22"/>
                  </a:cubicBezTo>
                  <a:cubicBezTo>
                    <a:pt x="303" y="20"/>
                    <a:pt x="303" y="20"/>
                    <a:pt x="303" y="20"/>
                  </a:cubicBezTo>
                  <a:cubicBezTo>
                    <a:pt x="302" y="20"/>
                    <a:pt x="302" y="20"/>
                    <a:pt x="302" y="20"/>
                  </a:cubicBezTo>
                  <a:cubicBezTo>
                    <a:pt x="289" y="13"/>
                    <a:pt x="276" y="8"/>
                    <a:pt x="263" y="3"/>
                  </a:cubicBezTo>
                  <a:cubicBezTo>
                    <a:pt x="255" y="0"/>
                    <a:pt x="246" y="4"/>
                    <a:pt x="238" y="15"/>
                  </a:cubicBezTo>
                  <a:cubicBezTo>
                    <a:pt x="246" y="29"/>
                    <a:pt x="246" y="29"/>
                    <a:pt x="246" y="29"/>
                  </a:cubicBezTo>
                  <a:cubicBezTo>
                    <a:pt x="252" y="43"/>
                    <a:pt x="255" y="53"/>
                    <a:pt x="252" y="60"/>
                  </a:cubicBezTo>
                  <a:cubicBezTo>
                    <a:pt x="251" y="63"/>
                    <a:pt x="248" y="66"/>
                    <a:pt x="244" y="66"/>
                  </a:cubicBezTo>
                  <a:cubicBezTo>
                    <a:pt x="238" y="67"/>
                    <a:pt x="230" y="66"/>
                    <a:pt x="219" y="57"/>
                  </a:cubicBezTo>
                  <a:cubicBezTo>
                    <a:pt x="211" y="51"/>
                    <a:pt x="204" y="46"/>
                    <a:pt x="198" y="43"/>
                  </a:cubicBezTo>
                  <a:cubicBezTo>
                    <a:pt x="186" y="39"/>
                    <a:pt x="186" y="39"/>
                    <a:pt x="186" y="39"/>
                  </a:cubicBezTo>
                  <a:cubicBezTo>
                    <a:pt x="186" y="40"/>
                    <a:pt x="186" y="40"/>
                    <a:pt x="186" y="40"/>
                  </a:cubicBezTo>
                  <a:cubicBezTo>
                    <a:pt x="186" y="40"/>
                    <a:pt x="186" y="40"/>
                    <a:pt x="186" y="40"/>
                  </a:cubicBezTo>
                  <a:cubicBezTo>
                    <a:pt x="187" y="41"/>
                    <a:pt x="187" y="41"/>
                    <a:pt x="187" y="41"/>
                  </a:cubicBezTo>
                  <a:cubicBezTo>
                    <a:pt x="187" y="63"/>
                    <a:pt x="187" y="63"/>
                    <a:pt x="187" y="63"/>
                  </a:cubicBezTo>
                  <a:cubicBezTo>
                    <a:pt x="172" y="80"/>
                    <a:pt x="172" y="80"/>
                    <a:pt x="172" y="80"/>
                  </a:cubicBezTo>
                  <a:cubicBezTo>
                    <a:pt x="172" y="96"/>
                    <a:pt x="172" y="96"/>
                    <a:pt x="172" y="96"/>
                  </a:cubicBezTo>
                  <a:cubicBezTo>
                    <a:pt x="179" y="114"/>
                    <a:pt x="179" y="114"/>
                    <a:pt x="179" y="114"/>
                  </a:cubicBezTo>
                  <a:cubicBezTo>
                    <a:pt x="180" y="115"/>
                    <a:pt x="180" y="115"/>
                    <a:pt x="180" y="115"/>
                  </a:cubicBezTo>
                  <a:cubicBezTo>
                    <a:pt x="169" y="131"/>
                    <a:pt x="169" y="131"/>
                    <a:pt x="169" y="131"/>
                  </a:cubicBezTo>
                  <a:cubicBezTo>
                    <a:pt x="162" y="146"/>
                    <a:pt x="162" y="146"/>
                    <a:pt x="162" y="146"/>
                  </a:cubicBezTo>
                  <a:cubicBezTo>
                    <a:pt x="162" y="147"/>
                    <a:pt x="162" y="147"/>
                    <a:pt x="162" y="147"/>
                  </a:cubicBezTo>
                  <a:cubicBezTo>
                    <a:pt x="148" y="162"/>
                    <a:pt x="148" y="162"/>
                    <a:pt x="148" y="162"/>
                  </a:cubicBezTo>
                  <a:cubicBezTo>
                    <a:pt x="124" y="217"/>
                    <a:pt x="124" y="217"/>
                    <a:pt x="124" y="217"/>
                  </a:cubicBezTo>
                  <a:cubicBezTo>
                    <a:pt x="125" y="246"/>
                    <a:pt x="125" y="246"/>
                    <a:pt x="125" y="246"/>
                  </a:cubicBezTo>
                  <a:cubicBezTo>
                    <a:pt x="124" y="247"/>
                    <a:pt x="124" y="247"/>
                    <a:pt x="124" y="247"/>
                  </a:cubicBezTo>
                  <a:cubicBezTo>
                    <a:pt x="72" y="277"/>
                    <a:pt x="72" y="277"/>
                    <a:pt x="72" y="277"/>
                  </a:cubicBezTo>
                  <a:cubicBezTo>
                    <a:pt x="69" y="283"/>
                    <a:pt x="69" y="283"/>
                    <a:pt x="69" y="283"/>
                  </a:cubicBezTo>
                  <a:cubicBezTo>
                    <a:pt x="76" y="298"/>
                    <a:pt x="76" y="298"/>
                    <a:pt x="76" y="298"/>
                  </a:cubicBezTo>
                  <a:cubicBezTo>
                    <a:pt x="76" y="299"/>
                    <a:pt x="76" y="299"/>
                    <a:pt x="76" y="299"/>
                  </a:cubicBezTo>
                  <a:cubicBezTo>
                    <a:pt x="76" y="300"/>
                    <a:pt x="76" y="300"/>
                    <a:pt x="76" y="300"/>
                  </a:cubicBezTo>
                  <a:cubicBezTo>
                    <a:pt x="71" y="321"/>
                    <a:pt x="71" y="321"/>
                    <a:pt x="71" y="321"/>
                  </a:cubicBezTo>
                  <a:cubicBezTo>
                    <a:pt x="50" y="318"/>
                    <a:pt x="50" y="318"/>
                    <a:pt x="50" y="318"/>
                  </a:cubicBezTo>
                  <a:cubicBezTo>
                    <a:pt x="45" y="344"/>
                    <a:pt x="45" y="344"/>
                    <a:pt x="45" y="344"/>
                  </a:cubicBezTo>
                  <a:cubicBezTo>
                    <a:pt x="18" y="344"/>
                    <a:pt x="18" y="344"/>
                    <a:pt x="18" y="344"/>
                  </a:cubicBezTo>
                  <a:cubicBezTo>
                    <a:pt x="12" y="353"/>
                    <a:pt x="12" y="353"/>
                    <a:pt x="12" y="353"/>
                  </a:cubicBezTo>
                  <a:cubicBezTo>
                    <a:pt x="12" y="353"/>
                    <a:pt x="12" y="353"/>
                    <a:pt x="12" y="353"/>
                  </a:cubicBezTo>
                  <a:cubicBezTo>
                    <a:pt x="5" y="370"/>
                    <a:pt x="5" y="370"/>
                    <a:pt x="5" y="370"/>
                  </a:cubicBezTo>
                  <a:cubicBezTo>
                    <a:pt x="0" y="430"/>
                    <a:pt x="0" y="430"/>
                    <a:pt x="0" y="430"/>
                  </a:cubicBezTo>
                  <a:cubicBezTo>
                    <a:pt x="6" y="443"/>
                    <a:pt x="6" y="443"/>
                    <a:pt x="6" y="443"/>
                  </a:cubicBezTo>
                  <a:cubicBezTo>
                    <a:pt x="7" y="445"/>
                    <a:pt x="7" y="445"/>
                    <a:pt x="7" y="445"/>
                  </a:cubicBezTo>
                  <a:cubicBezTo>
                    <a:pt x="7" y="457"/>
                    <a:pt x="7" y="457"/>
                    <a:pt x="7" y="457"/>
                  </a:cubicBezTo>
                  <a:cubicBezTo>
                    <a:pt x="18" y="472"/>
                    <a:pt x="18" y="472"/>
                    <a:pt x="18" y="472"/>
                  </a:cubicBezTo>
                  <a:cubicBezTo>
                    <a:pt x="19" y="474"/>
                    <a:pt x="19" y="474"/>
                    <a:pt x="19" y="474"/>
                  </a:cubicBezTo>
                  <a:cubicBezTo>
                    <a:pt x="19" y="485"/>
                    <a:pt x="19" y="485"/>
                    <a:pt x="19" y="485"/>
                  </a:cubicBezTo>
                  <a:cubicBezTo>
                    <a:pt x="50" y="483"/>
                    <a:pt x="50" y="483"/>
                    <a:pt x="50" y="483"/>
                  </a:cubicBezTo>
                  <a:cubicBezTo>
                    <a:pt x="52" y="480"/>
                    <a:pt x="52" y="480"/>
                    <a:pt x="52" y="480"/>
                  </a:cubicBezTo>
                  <a:cubicBezTo>
                    <a:pt x="52" y="479"/>
                    <a:pt x="52" y="479"/>
                    <a:pt x="52" y="479"/>
                  </a:cubicBezTo>
                  <a:cubicBezTo>
                    <a:pt x="53" y="479"/>
                    <a:pt x="53" y="479"/>
                    <a:pt x="53" y="479"/>
                  </a:cubicBezTo>
                  <a:cubicBezTo>
                    <a:pt x="53" y="478"/>
                    <a:pt x="53" y="478"/>
                    <a:pt x="53" y="478"/>
                  </a:cubicBezTo>
                  <a:cubicBezTo>
                    <a:pt x="61" y="467"/>
                    <a:pt x="61" y="467"/>
                    <a:pt x="61" y="467"/>
                  </a:cubicBezTo>
                  <a:cubicBezTo>
                    <a:pt x="42" y="450"/>
                    <a:pt x="42" y="450"/>
                    <a:pt x="42" y="450"/>
                  </a:cubicBezTo>
                  <a:cubicBezTo>
                    <a:pt x="40" y="448"/>
                    <a:pt x="40" y="448"/>
                    <a:pt x="40" y="448"/>
                  </a:cubicBezTo>
                  <a:cubicBezTo>
                    <a:pt x="30" y="439"/>
                    <a:pt x="30" y="439"/>
                    <a:pt x="30" y="439"/>
                  </a:cubicBezTo>
                  <a:cubicBezTo>
                    <a:pt x="29" y="438"/>
                    <a:pt x="29" y="438"/>
                    <a:pt x="29" y="438"/>
                  </a:cubicBezTo>
                  <a:cubicBezTo>
                    <a:pt x="28" y="437"/>
                    <a:pt x="28" y="437"/>
                    <a:pt x="28" y="437"/>
                  </a:cubicBezTo>
                  <a:cubicBezTo>
                    <a:pt x="28" y="418"/>
                    <a:pt x="28" y="418"/>
                    <a:pt x="28" y="418"/>
                  </a:cubicBezTo>
                  <a:cubicBezTo>
                    <a:pt x="44" y="418"/>
                    <a:pt x="44" y="418"/>
                    <a:pt x="44" y="418"/>
                  </a:cubicBezTo>
                  <a:cubicBezTo>
                    <a:pt x="46" y="411"/>
                    <a:pt x="46" y="411"/>
                    <a:pt x="46" y="411"/>
                  </a:cubicBezTo>
                  <a:cubicBezTo>
                    <a:pt x="39" y="392"/>
                    <a:pt x="39" y="392"/>
                    <a:pt x="39" y="392"/>
                  </a:cubicBezTo>
                  <a:cubicBezTo>
                    <a:pt x="77" y="392"/>
                    <a:pt x="77" y="392"/>
                    <a:pt x="77" y="392"/>
                  </a:cubicBezTo>
                  <a:cubicBezTo>
                    <a:pt x="143" y="360"/>
                    <a:pt x="143" y="360"/>
                    <a:pt x="143" y="360"/>
                  </a:cubicBezTo>
                  <a:cubicBezTo>
                    <a:pt x="152" y="346"/>
                    <a:pt x="152" y="346"/>
                    <a:pt x="152" y="346"/>
                  </a:cubicBezTo>
                  <a:cubicBezTo>
                    <a:pt x="154" y="341"/>
                    <a:pt x="154" y="341"/>
                    <a:pt x="154" y="341"/>
                  </a:cubicBezTo>
                  <a:cubicBezTo>
                    <a:pt x="167" y="347"/>
                    <a:pt x="167" y="347"/>
                    <a:pt x="167" y="347"/>
                  </a:cubicBezTo>
                  <a:cubicBezTo>
                    <a:pt x="168" y="347"/>
                    <a:pt x="168" y="347"/>
                    <a:pt x="168" y="347"/>
                  </a:cubicBezTo>
                  <a:cubicBezTo>
                    <a:pt x="169" y="349"/>
                    <a:pt x="169" y="349"/>
                    <a:pt x="169" y="349"/>
                  </a:cubicBezTo>
                  <a:cubicBezTo>
                    <a:pt x="175" y="356"/>
                    <a:pt x="175" y="356"/>
                    <a:pt x="175" y="356"/>
                  </a:cubicBezTo>
                  <a:cubicBezTo>
                    <a:pt x="182" y="355"/>
                    <a:pt x="182" y="355"/>
                    <a:pt x="182" y="355"/>
                  </a:cubicBezTo>
                  <a:cubicBezTo>
                    <a:pt x="180" y="341"/>
                    <a:pt x="180" y="341"/>
                    <a:pt x="180" y="341"/>
                  </a:cubicBezTo>
                  <a:cubicBezTo>
                    <a:pt x="202" y="341"/>
                    <a:pt x="202" y="341"/>
                    <a:pt x="202" y="341"/>
                  </a:cubicBezTo>
                  <a:cubicBezTo>
                    <a:pt x="223" y="345"/>
                    <a:pt x="223" y="345"/>
                    <a:pt x="223" y="345"/>
                  </a:cubicBezTo>
                  <a:cubicBezTo>
                    <a:pt x="232" y="330"/>
                    <a:pt x="232" y="330"/>
                    <a:pt x="232" y="330"/>
                  </a:cubicBezTo>
                  <a:cubicBezTo>
                    <a:pt x="233" y="329"/>
                    <a:pt x="233" y="329"/>
                    <a:pt x="233" y="329"/>
                  </a:cubicBezTo>
                  <a:cubicBezTo>
                    <a:pt x="233" y="328"/>
                    <a:pt x="233" y="328"/>
                    <a:pt x="233" y="328"/>
                  </a:cubicBezTo>
                  <a:cubicBezTo>
                    <a:pt x="235" y="327"/>
                    <a:pt x="235" y="327"/>
                    <a:pt x="235" y="327"/>
                  </a:cubicBezTo>
                  <a:cubicBezTo>
                    <a:pt x="258" y="321"/>
                    <a:pt x="258" y="321"/>
                    <a:pt x="258" y="321"/>
                  </a:cubicBezTo>
                  <a:cubicBezTo>
                    <a:pt x="262" y="287"/>
                    <a:pt x="262" y="287"/>
                    <a:pt x="262" y="287"/>
                  </a:cubicBezTo>
                  <a:cubicBezTo>
                    <a:pt x="286" y="308"/>
                    <a:pt x="286" y="308"/>
                    <a:pt x="286" y="308"/>
                  </a:cubicBezTo>
                  <a:cubicBezTo>
                    <a:pt x="295" y="310"/>
                    <a:pt x="295" y="310"/>
                    <a:pt x="295" y="310"/>
                  </a:cubicBezTo>
                  <a:cubicBezTo>
                    <a:pt x="300" y="304"/>
                    <a:pt x="300" y="304"/>
                    <a:pt x="300" y="304"/>
                  </a:cubicBezTo>
                  <a:cubicBezTo>
                    <a:pt x="297" y="231"/>
                    <a:pt x="297" y="231"/>
                    <a:pt x="297" y="231"/>
                  </a:cubicBezTo>
                  <a:cubicBezTo>
                    <a:pt x="297" y="229"/>
                    <a:pt x="297" y="229"/>
                    <a:pt x="297" y="229"/>
                  </a:cubicBezTo>
                  <a:cubicBezTo>
                    <a:pt x="297" y="225"/>
                    <a:pt x="297" y="225"/>
                    <a:pt x="297" y="225"/>
                  </a:cubicBezTo>
                  <a:cubicBezTo>
                    <a:pt x="314" y="228"/>
                    <a:pt x="314" y="228"/>
                    <a:pt x="314" y="228"/>
                  </a:cubicBezTo>
                  <a:cubicBezTo>
                    <a:pt x="315" y="228"/>
                    <a:pt x="315" y="228"/>
                    <a:pt x="315" y="228"/>
                  </a:cubicBezTo>
                  <a:cubicBezTo>
                    <a:pt x="316" y="229"/>
                    <a:pt x="316" y="229"/>
                    <a:pt x="316" y="229"/>
                  </a:cubicBezTo>
                  <a:cubicBezTo>
                    <a:pt x="317" y="230"/>
                    <a:pt x="317" y="230"/>
                    <a:pt x="317" y="230"/>
                  </a:cubicBezTo>
                  <a:cubicBezTo>
                    <a:pt x="343" y="277"/>
                    <a:pt x="343" y="277"/>
                    <a:pt x="343" y="277"/>
                  </a:cubicBezTo>
                  <a:cubicBezTo>
                    <a:pt x="376" y="273"/>
                    <a:pt x="376" y="273"/>
                    <a:pt x="376" y="273"/>
                  </a:cubicBezTo>
                  <a:cubicBezTo>
                    <a:pt x="382" y="272"/>
                    <a:pt x="382" y="272"/>
                    <a:pt x="382" y="272"/>
                  </a:cubicBezTo>
                  <a:cubicBezTo>
                    <a:pt x="387" y="260"/>
                    <a:pt x="387" y="260"/>
                    <a:pt x="387" y="260"/>
                  </a:cubicBezTo>
                  <a:cubicBezTo>
                    <a:pt x="377" y="252"/>
                    <a:pt x="377" y="252"/>
                    <a:pt x="377" y="252"/>
                  </a:cubicBezTo>
                  <a:cubicBezTo>
                    <a:pt x="374" y="248"/>
                    <a:pt x="374" y="248"/>
                    <a:pt x="374" y="248"/>
                  </a:cubicBezTo>
                  <a:cubicBezTo>
                    <a:pt x="396" y="241"/>
                    <a:pt x="396" y="241"/>
                    <a:pt x="396" y="241"/>
                  </a:cubicBezTo>
                  <a:cubicBezTo>
                    <a:pt x="398" y="240"/>
                    <a:pt x="398" y="240"/>
                    <a:pt x="398" y="240"/>
                  </a:cubicBezTo>
                  <a:cubicBezTo>
                    <a:pt x="399" y="239"/>
                    <a:pt x="399" y="239"/>
                    <a:pt x="399" y="239"/>
                  </a:cubicBezTo>
                  <a:cubicBezTo>
                    <a:pt x="408" y="248"/>
                    <a:pt x="408" y="248"/>
                    <a:pt x="408" y="248"/>
                  </a:cubicBezTo>
                  <a:cubicBezTo>
                    <a:pt x="416" y="245"/>
                    <a:pt x="416" y="245"/>
                    <a:pt x="416" y="245"/>
                  </a:cubicBezTo>
                  <a:cubicBezTo>
                    <a:pt x="416" y="230"/>
                    <a:pt x="416" y="230"/>
                    <a:pt x="416" y="230"/>
                  </a:cubicBezTo>
                  <a:cubicBezTo>
                    <a:pt x="420" y="229"/>
                    <a:pt x="420" y="229"/>
                    <a:pt x="420" y="229"/>
                  </a:cubicBezTo>
                  <a:cubicBezTo>
                    <a:pt x="437" y="229"/>
                    <a:pt x="437" y="229"/>
                    <a:pt x="437" y="229"/>
                  </a:cubicBezTo>
                  <a:cubicBezTo>
                    <a:pt x="448" y="230"/>
                    <a:pt x="457" y="236"/>
                    <a:pt x="464" y="245"/>
                  </a:cubicBezTo>
                  <a:cubicBezTo>
                    <a:pt x="466" y="248"/>
                    <a:pt x="466" y="248"/>
                    <a:pt x="466" y="248"/>
                  </a:cubicBezTo>
                  <a:cubicBezTo>
                    <a:pt x="472" y="225"/>
                    <a:pt x="472" y="225"/>
                    <a:pt x="472" y="225"/>
                  </a:cubicBezTo>
                  <a:cubicBezTo>
                    <a:pt x="476" y="220"/>
                    <a:pt x="484" y="219"/>
                    <a:pt x="495" y="223"/>
                  </a:cubicBezTo>
                  <a:cubicBezTo>
                    <a:pt x="497" y="224"/>
                    <a:pt x="497" y="224"/>
                    <a:pt x="497" y="224"/>
                  </a:cubicBezTo>
                  <a:cubicBezTo>
                    <a:pt x="497" y="225"/>
                    <a:pt x="497" y="225"/>
                    <a:pt x="497" y="225"/>
                  </a:cubicBezTo>
                  <a:cubicBezTo>
                    <a:pt x="498" y="226"/>
                    <a:pt x="498" y="226"/>
                    <a:pt x="498" y="226"/>
                  </a:cubicBezTo>
                  <a:cubicBezTo>
                    <a:pt x="499" y="227"/>
                    <a:pt x="501" y="228"/>
                    <a:pt x="502" y="228"/>
                  </a:cubicBezTo>
                  <a:cubicBezTo>
                    <a:pt x="507" y="226"/>
                    <a:pt x="524" y="215"/>
                    <a:pt x="552" y="193"/>
                  </a:cubicBezTo>
                  <a:cubicBezTo>
                    <a:pt x="552" y="178"/>
                    <a:pt x="560" y="170"/>
                    <a:pt x="572" y="167"/>
                  </a:cubicBezTo>
                  <a:close/>
                </a:path>
              </a:pathLst>
            </a:custGeom>
            <a:solidFill>
              <a:srgbClr val="2FC9FF">
                <a:alpha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xmlns="" id="{82F84A12-B255-44CC-9566-2798941DDA9E}"/>
                </a:ext>
              </a:extLst>
            </p:cNvPr>
            <p:cNvSpPr>
              <a:spLocks/>
            </p:cNvSpPr>
            <p:nvPr/>
          </p:nvSpPr>
          <p:spPr bwMode="auto">
            <a:xfrm>
              <a:off x="-3574017" y="-494040"/>
              <a:ext cx="776288" cy="1054100"/>
            </a:xfrm>
            <a:custGeom>
              <a:avLst/>
              <a:gdLst>
                <a:gd name="T0" fmla="*/ 287 w 367"/>
                <a:gd name="T1" fmla="*/ 19 h 498"/>
                <a:gd name="T2" fmla="*/ 255 w 367"/>
                <a:gd name="T3" fmla="*/ 6 h 498"/>
                <a:gd name="T4" fmla="*/ 211 w 367"/>
                <a:gd name="T5" fmla="*/ 37 h 498"/>
                <a:gd name="T6" fmla="*/ 184 w 367"/>
                <a:gd name="T7" fmla="*/ 25 h 498"/>
                <a:gd name="T8" fmla="*/ 182 w 367"/>
                <a:gd name="T9" fmla="*/ 27 h 498"/>
                <a:gd name="T10" fmla="*/ 130 w 367"/>
                <a:gd name="T11" fmla="*/ 40 h 498"/>
                <a:gd name="T12" fmla="*/ 103 w 367"/>
                <a:gd name="T13" fmla="*/ 43 h 498"/>
                <a:gd name="T14" fmla="*/ 81 w 367"/>
                <a:gd name="T15" fmla="*/ 64 h 498"/>
                <a:gd name="T16" fmla="*/ 48 w 367"/>
                <a:gd name="T17" fmla="*/ 66 h 498"/>
                <a:gd name="T18" fmla="*/ 26 w 367"/>
                <a:gd name="T19" fmla="*/ 106 h 498"/>
                <a:gd name="T20" fmla="*/ 27 w 367"/>
                <a:gd name="T21" fmla="*/ 111 h 498"/>
                <a:gd name="T22" fmla="*/ 41 w 367"/>
                <a:gd name="T23" fmla="*/ 165 h 498"/>
                <a:gd name="T24" fmla="*/ 42 w 367"/>
                <a:gd name="T25" fmla="*/ 172 h 498"/>
                <a:gd name="T26" fmla="*/ 39 w 367"/>
                <a:gd name="T27" fmla="*/ 173 h 498"/>
                <a:gd name="T28" fmla="*/ 0 w 367"/>
                <a:gd name="T29" fmla="*/ 226 h 498"/>
                <a:gd name="T30" fmla="*/ 16 w 367"/>
                <a:gd name="T31" fmla="*/ 235 h 498"/>
                <a:gd name="T32" fmla="*/ 30 w 367"/>
                <a:gd name="T33" fmla="*/ 314 h 498"/>
                <a:gd name="T34" fmla="*/ 50 w 367"/>
                <a:gd name="T35" fmla="*/ 343 h 498"/>
                <a:gd name="T36" fmla="*/ 52 w 367"/>
                <a:gd name="T37" fmla="*/ 364 h 498"/>
                <a:gd name="T38" fmla="*/ 53 w 367"/>
                <a:gd name="T39" fmla="*/ 434 h 498"/>
                <a:gd name="T40" fmla="*/ 63 w 367"/>
                <a:gd name="T41" fmla="*/ 434 h 498"/>
                <a:gd name="T42" fmla="*/ 104 w 367"/>
                <a:gd name="T43" fmla="*/ 434 h 498"/>
                <a:gd name="T44" fmla="*/ 67 w 367"/>
                <a:gd name="T45" fmla="*/ 487 h 498"/>
                <a:gd name="T46" fmla="*/ 96 w 367"/>
                <a:gd name="T47" fmla="*/ 488 h 498"/>
                <a:gd name="T48" fmla="*/ 181 w 367"/>
                <a:gd name="T49" fmla="*/ 483 h 498"/>
                <a:gd name="T50" fmla="*/ 185 w 367"/>
                <a:gd name="T51" fmla="*/ 468 h 498"/>
                <a:gd name="T52" fmla="*/ 185 w 367"/>
                <a:gd name="T53" fmla="*/ 458 h 498"/>
                <a:gd name="T54" fmla="*/ 181 w 367"/>
                <a:gd name="T55" fmla="*/ 430 h 498"/>
                <a:gd name="T56" fmla="*/ 200 w 367"/>
                <a:gd name="T57" fmla="*/ 415 h 498"/>
                <a:gd name="T58" fmla="*/ 195 w 367"/>
                <a:gd name="T59" fmla="*/ 403 h 498"/>
                <a:gd name="T60" fmla="*/ 196 w 367"/>
                <a:gd name="T61" fmla="*/ 402 h 498"/>
                <a:gd name="T62" fmla="*/ 206 w 367"/>
                <a:gd name="T63" fmla="*/ 370 h 498"/>
                <a:gd name="T64" fmla="*/ 214 w 367"/>
                <a:gd name="T65" fmla="*/ 358 h 498"/>
                <a:gd name="T66" fmla="*/ 224 w 367"/>
                <a:gd name="T67" fmla="*/ 350 h 498"/>
                <a:gd name="T68" fmla="*/ 242 w 367"/>
                <a:gd name="T69" fmla="*/ 311 h 498"/>
                <a:gd name="T70" fmla="*/ 248 w 367"/>
                <a:gd name="T71" fmla="*/ 306 h 498"/>
                <a:gd name="T72" fmla="*/ 239 w 367"/>
                <a:gd name="T73" fmla="*/ 266 h 498"/>
                <a:gd name="T74" fmla="*/ 269 w 367"/>
                <a:gd name="T75" fmla="*/ 239 h 498"/>
                <a:gd name="T76" fmla="*/ 265 w 367"/>
                <a:gd name="T77" fmla="*/ 203 h 498"/>
                <a:gd name="T78" fmla="*/ 301 w 367"/>
                <a:gd name="T79" fmla="*/ 162 h 498"/>
                <a:gd name="T80" fmla="*/ 315 w 367"/>
                <a:gd name="T81" fmla="*/ 169 h 498"/>
                <a:gd name="T82" fmla="*/ 341 w 367"/>
                <a:gd name="T83" fmla="*/ 153 h 498"/>
                <a:gd name="T84" fmla="*/ 341 w 367"/>
                <a:gd name="T85" fmla="*/ 153 h 498"/>
                <a:gd name="T86" fmla="*/ 358 w 367"/>
                <a:gd name="T87" fmla="*/ 143 h 498"/>
                <a:gd name="T88" fmla="*/ 356 w 367"/>
                <a:gd name="T89" fmla="*/ 126 h 498"/>
                <a:gd name="T90" fmla="*/ 361 w 367"/>
                <a:gd name="T91" fmla="*/ 123 h 498"/>
                <a:gd name="T92" fmla="*/ 367 w 367"/>
                <a:gd name="T93" fmla="*/ 116 h 498"/>
                <a:gd name="T94" fmla="*/ 334 w 367"/>
                <a:gd name="T95" fmla="*/ 62 h 498"/>
                <a:gd name="T96" fmla="*/ 319 w 367"/>
                <a:gd name="T97" fmla="*/ 2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498">
                  <a:moveTo>
                    <a:pt x="288" y="20"/>
                  </a:moveTo>
                  <a:cubicBezTo>
                    <a:pt x="287" y="19"/>
                    <a:pt x="287" y="19"/>
                    <a:pt x="287" y="19"/>
                  </a:cubicBezTo>
                  <a:cubicBezTo>
                    <a:pt x="266" y="0"/>
                    <a:pt x="266" y="0"/>
                    <a:pt x="266" y="0"/>
                  </a:cubicBezTo>
                  <a:cubicBezTo>
                    <a:pt x="255" y="6"/>
                    <a:pt x="255" y="6"/>
                    <a:pt x="255" y="6"/>
                  </a:cubicBezTo>
                  <a:cubicBezTo>
                    <a:pt x="247" y="23"/>
                    <a:pt x="236" y="34"/>
                    <a:pt x="223" y="39"/>
                  </a:cubicBezTo>
                  <a:cubicBezTo>
                    <a:pt x="219" y="41"/>
                    <a:pt x="214" y="40"/>
                    <a:pt x="211" y="37"/>
                  </a:cubicBezTo>
                  <a:cubicBezTo>
                    <a:pt x="207" y="32"/>
                    <a:pt x="209" y="22"/>
                    <a:pt x="216" y="5"/>
                  </a:cubicBezTo>
                  <a:cubicBezTo>
                    <a:pt x="184" y="25"/>
                    <a:pt x="184" y="25"/>
                    <a:pt x="184" y="25"/>
                  </a:cubicBezTo>
                  <a:cubicBezTo>
                    <a:pt x="183" y="27"/>
                    <a:pt x="183" y="27"/>
                    <a:pt x="183" y="27"/>
                  </a:cubicBezTo>
                  <a:cubicBezTo>
                    <a:pt x="182" y="27"/>
                    <a:pt x="182" y="27"/>
                    <a:pt x="182" y="27"/>
                  </a:cubicBezTo>
                  <a:cubicBezTo>
                    <a:pt x="155" y="27"/>
                    <a:pt x="155" y="27"/>
                    <a:pt x="155" y="27"/>
                  </a:cubicBezTo>
                  <a:cubicBezTo>
                    <a:pt x="130" y="40"/>
                    <a:pt x="130" y="40"/>
                    <a:pt x="130" y="40"/>
                  </a:cubicBezTo>
                  <a:cubicBezTo>
                    <a:pt x="130" y="42"/>
                    <a:pt x="130" y="42"/>
                    <a:pt x="130" y="42"/>
                  </a:cubicBezTo>
                  <a:cubicBezTo>
                    <a:pt x="103" y="43"/>
                    <a:pt x="103" y="43"/>
                    <a:pt x="103" y="43"/>
                  </a:cubicBezTo>
                  <a:cubicBezTo>
                    <a:pt x="88" y="50"/>
                    <a:pt x="88" y="50"/>
                    <a:pt x="88" y="50"/>
                  </a:cubicBezTo>
                  <a:cubicBezTo>
                    <a:pt x="81" y="64"/>
                    <a:pt x="81" y="64"/>
                    <a:pt x="81" y="64"/>
                  </a:cubicBezTo>
                  <a:cubicBezTo>
                    <a:pt x="79" y="66"/>
                    <a:pt x="79" y="66"/>
                    <a:pt x="79" y="66"/>
                  </a:cubicBezTo>
                  <a:cubicBezTo>
                    <a:pt x="48" y="66"/>
                    <a:pt x="48" y="66"/>
                    <a:pt x="48" y="66"/>
                  </a:cubicBezTo>
                  <a:cubicBezTo>
                    <a:pt x="42" y="66"/>
                    <a:pt x="29" y="75"/>
                    <a:pt x="9" y="96"/>
                  </a:cubicBezTo>
                  <a:cubicBezTo>
                    <a:pt x="19" y="99"/>
                    <a:pt x="24" y="103"/>
                    <a:pt x="26" y="106"/>
                  </a:cubicBezTo>
                  <a:cubicBezTo>
                    <a:pt x="27" y="112"/>
                    <a:pt x="27" y="112"/>
                    <a:pt x="27" y="112"/>
                  </a:cubicBezTo>
                  <a:cubicBezTo>
                    <a:pt x="27" y="111"/>
                    <a:pt x="27" y="111"/>
                    <a:pt x="27" y="111"/>
                  </a:cubicBezTo>
                  <a:cubicBezTo>
                    <a:pt x="41" y="165"/>
                    <a:pt x="41" y="165"/>
                    <a:pt x="41" y="165"/>
                  </a:cubicBezTo>
                  <a:cubicBezTo>
                    <a:pt x="41" y="165"/>
                    <a:pt x="41" y="165"/>
                    <a:pt x="41" y="165"/>
                  </a:cubicBezTo>
                  <a:cubicBezTo>
                    <a:pt x="42" y="168"/>
                    <a:pt x="42" y="168"/>
                    <a:pt x="42" y="168"/>
                  </a:cubicBezTo>
                  <a:cubicBezTo>
                    <a:pt x="42" y="172"/>
                    <a:pt x="42" y="172"/>
                    <a:pt x="42" y="172"/>
                  </a:cubicBezTo>
                  <a:cubicBezTo>
                    <a:pt x="41" y="172"/>
                    <a:pt x="41" y="172"/>
                    <a:pt x="41" y="172"/>
                  </a:cubicBezTo>
                  <a:cubicBezTo>
                    <a:pt x="39" y="173"/>
                    <a:pt x="39" y="173"/>
                    <a:pt x="39" y="173"/>
                  </a:cubicBezTo>
                  <a:cubicBezTo>
                    <a:pt x="38" y="173"/>
                    <a:pt x="38" y="173"/>
                    <a:pt x="38" y="173"/>
                  </a:cubicBezTo>
                  <a:cubicBezTo>
                    <a:pt x="0" y="226"/>
                    <a:pt x="0" y="226"/>
                    <a:pt x="0" y="226"/>
                  </a:cubicBezTo>
                  <a:cubicBezTo>
                    <a:pt x="1" y="239"/>
                    <a:pt x="1" y="239"/>
                    <a:pt x="1" y="239"/>
                  </a:cubicBezTo>
                  <a:cubicBezTo>
                    <a:pt x="7" y="234"/>
                    <a:pt x="12" y="233"/>
                    <a:pt x="16" y="235"/>
                  </a:cubicBezTo>
                  <a:cubicBezTo>
                    <a:pt x="21" y="237"/>
                    <a:pt x="23" y="245"/>
                    <a:pt x="21" y="256"/>
                  </a:cubicBezTo>
                  <a:cubicBezTo>
                    <a:pt x="19" y="275"/>
                    <a:pt x="22" y="295"/>
                    <a:pt x="30" y="314"/>
                  </a:cubicBezTo>
                  <a:cubicBezTo>
                    <a:pt x="44" y="329"/>
                    <a:pt x="44" y="329"/>
                    <a:pt x="44" y="329"/>
                  </a:cubicBezTo>
                  <a:cubicBezTo>
                    <a:pt x="49" y="333"/>
                    <a:pt x="51" y="338"/>
                    <a:pt x="50" y="343"/>
                  </a:cubicBezTo>
                  <a:cubicBezTo>
                    <a:pt x="43" y="353"/>
                    <a:pt x="43" y="353"/>
                    <a:pt x="43" y="353"/>
                  </a:cubicBezTo>
                  <a:cubicBezTo>
                    <a:pt x="52" y="364"/>
                    <a:pt x="52" y="364"/>
                    <a:pt x="52" y="364"/>
                  </a:cubicBezTo>
                  <a:cubicBezTo>
                    <a:pt x="56" y="374"/>
                    <a:pt x="52" y="390"/>
                    <a:pt x="41" y="413"/>
                  </a:cubicBezTo>
                  <a:cubicBezTo>
                    <a:pt x="53" y="434"/>
                    <a:pt x="53" y="434"/>
                    <a:pt x="53" y="434"/>
                  </a:cubicBezTo>
                  <a:cubicBezTo>
                    <a:pt x="55" y="439"/>
                    <a:pt x="55" y="439"/>
                    <a:pt x="55" y="439"/>
                  </a:cubicBezTo>
                  <a:cubicBezTo>
                    <a:pt x="63" y="434"/>
                    <a:pt x="63" y="434"/>
                    <a:pt x="63" y="434"/>
                  </a:cubicBezTo>
                  <a:cubicBezTo>
                    <a:pt x="76" y="423"/>
                    <a:pt x="86" y="420"/>
                    <a:pt x="95" y="423"/>
                  </a:cubicBezTo>
                  <a:cubicBezTo>
                    <a:pt x="101" y="425"/>
                    <a:pt x="103" y="430"/>
                    <a:pt x="104" y="434"/>
                  </a:cubicBezTo>
                  <a:cubicBezTo>
                    <a:pt x="105" y="441"/>
                    <a:pt x="98" y="453"/>
                    <a:pt x="80" y="470"/>
                  </a:cubicBezTo>
                  <a:cubicBezTo>
                    <a:pt x="67" y="487"/>
                    <a:pt x="67" y="487"/>
                    <a:pt x="67" y="487"/>
                  </a:cubicBezTo>
                  <a:cubicBezTo>
                    <a:pt x="74" y="498"/>
                    <a:pt x="74" y="498"/>
                    <a:pt x="74" y="498"/>
                  </a:cubicBezTo>
                  <a:cubicBezTo>
                    <a:pt x="83" y="489"/>
                    <a:pt x="91" y="486"/>
                    <a:pt x="96" y="488"/>
                  </a:cubicBezTo>
                  <a:cubicBezTo>
                    <a:pt x="102" y="488"/>
                    <a:pt x="118" y="483"/>
                    <a:pt x="146" y="468"/>
                  </a:cubicBezTo>
                  <a:cubicBezTo>
                    <a:pt x="155" y="463"/>
                    <a:pt x="166" y="468"/>
                    <a:pt x="181" y="483"/>
                  </a:cubicBezTo>
                  <a:cubicBezTo>
                    <a:pt x="186" y="480"/>
                    <a:pt x="186" y="480"/>
                    <a:pt x="186" y="480"/>
                  </a:cubicBezTo>
                  <a:cubicBezTo>
                    <a:pt x="185" y="468"/>
                    <a:pt x="185" y="468"/>
                    <a:pt x="185" y="468"/>
                  </a:cubicBezTo>
                  <a:cubicBezTo>
                    <a:pt x="182" y="466"/>
                    <a:pt x="182" y="466"/>
                    <a:pt x="182" y="466"/>
                  </a:cubicBezTo>
                  <a:cubicBezTo>
                    <a:pt x="181" y="463"/>
                    <a:pt x="182" y="460"/>
                    <a:pt x="185" y="458"/>
                  </a:cubicBezTo>
                  <a:cubicBezTo>
                    <a:pt x="181" y="439"/>
                    <a:pt x="181" y="439"/>
                    <a:pt x="181" y="439"/>
                  </a:cubicBezTo>
                  <a:cubicBezTo>
                    <a:pt x="180" y="436"/>
                    <a:pt x="180" y="433"/>
                    <a:pt x="181" y="430"/>
                  </a:cubicBezTo>
                  <a:cubicBezTo>
                    <a:pt x="183" y="427"/>
                    <a:pt x="187" y="425"/>
                    <a:pt x="191" y="423"/>
                  </a:cubicBezTo>
                  <a:cubicBezTo>
                    <a:pt x="200" y="415"/>
                    <a:pt x="200" y="415"/>
                    <a:pt x="200" y="415"/>
                  </a:cubicBezTo>
                  <a:cubicBezTo>
                    <a:pt x="195" y="404"/>
                    <a:pt x="195" y="404"/>
                    <a:pt x="195" y="404"/>
                  </a:cubicBezTo>
                  <a:cubicBezTo>
                    <a:pt x="195" y="403"/>
                    <a:pt x="195" y="403"/>
                    <a:pt x="195" y="403"/>
                  </a:cubicBezTo>
                  <a:cubicBezTo>
                    <a:pt x="196" y="403"/>
                    <a:pt x="196" y="403"/>
                    <a:pt x="196" y="403"/>
                  </a:cubicBezTo>
                  <a:cubicBezTo>
                    <a:pt x="196" y="402"/>
                    <a:pt x="196" y="402"/>
                    <a:pt x="196" y="402"/>
                  </a:cubicBezTo>
                  <a:cubicBezTo>
                    <a:pt x="200" y="396"/>
                    <a:pt x="200" y="391"/>
                    <a:pt x="199" y="388"/>
                  </a:cubicBezTo>
                  <a:cubicBezTo>
                    <a:pt x="195" y="381"/>
                    <a:pt x="198" y="377"/>
                    <a:pt x="206" y="370"/>
                  </a:cubicBezTo>
                  <a:cubicBezTo>
                    <a:pt x="216" y="360"/>
                    <a:pt x="216" y="360"/>
                    <a:pt x="216" y="360"/>
                  </a:cubicBezTo>
                  <a:cubicBezTo>
                    <a:pt x="214" y="358"/>
                    <a:pt x="214" y="358"/>
                    <a:pt x="214" y="358"/>
                  </a:cubicBezTo>
                  <a:cubicBezTo>
                    <a:pt x="211" y="355"/>
                    <a:pt x="211" y="355"/>
                    <a:pt x="211" y="355"/>
                  </a:cubicBezTo>
                  <a:cubicBezTo>
                    <a:pt x="224" y="350"/>
                    <a:pt x="224" y="350"/>
                    <a:pt x="224" y="350"/>
                  </a:cubicBezTo>
                  <a:cubicBezTo>
                    <a:pt x="224" y="334"/>
                    <a:pt x="224" y="334"/>
                    <a:pt x="224" y="334"/>
                  </a:cubicBezTo>
                  <a:cubicBezTo>
                    <a:pt x="224" y="329"/>
                    <a:pt x="229" y="321"/>
                    <a:pt x="242" y="311"/>
                  </a:cubicBezTo>
                  <a:cubicBezTo>
                    <a:pt x="248" y="306"/>
                    <a:pt x="248" y="306"/>
                    <a:pt x="248" y="306"/>
                  </a:cubicBezTo>
                  <a:cubicBezTo>
                    <a:pt x="248" y="306"/>
                    <a:pt x="248" y="306"/>
                    <a:pt x="248" y="306"/>
                  </a:cubicBezTo>
                  <a:cubicBezTo>
                    <a:pt x="233" y="290"/>
                    <a:pt x="233" y="290"/>
                    <a:pt x="233" y="290"/>
                  </a:cubicBezTo>
                  <a:cubicBezTo>
                    <a:pt x="229" y="283"/>
                    <a:pt x="231" y="275"/>
                    <a:pt x="239" y="266"/>
                  </a:cubicBezTo>
                  <a:cubicBezTo>
                    <a:pt x="239" y="264"/>
                    <a:pt x="239" y="264"/>
                    <a:pt x="239" y="264"/>
                  </a:cubicBezTo>
                  <a:cubicBezTo>
                    <a:pt x="269" y="239"/>
                    <a:pt x="269" y="239"/>
                    <a:pt x="269" y="239"/>
                  </a:cubicBezTo>
                  <a:cubicBezTo>
                    <a:pt x="270" y="232"/>
                    <a:pt x="270" y="232"/>
                    <a:pt x="270" y="232"/>
                  </a:cubicBezTo>
                  <a:cubicBezTo>
                    <a:pt x="264" y="230"/>
                    <a:pt x="262" y="220"/>
                    <a:pt x="265" y="203"/>
                  </a:cubicBezTo>
                  <a:cubicBezTo>
                    <a:pt x="269" y="177"/>
                    <a:pt x="281" y="165"/>
                    <a:pt x="301" y="162"/>
                  </a:cubicBezTo>
                  <a:cubicBezTo>
                    <a:pt x="301" y="162"/>
                    <a:pt x="301" y="162"/>
                    <a:pt x="301" y="162"/>
                  </a:cubicBezTo>
                  <a:cubicBezTo>
                    <a:pt x="303" y="162"/>
                    <a:pt x="303" y="162"/>
                    <a:pt x="303" y="162"/>
                  </a:cubicBezTo>
                  <a:cubicBezTo>
                    <a:pt x="315" y="169"/>
                    <a:pt x="315" y="169"/>
                    <a:pt x="315" y="169"/>
                  </a:cubicBezTo>
                  <a:cubicBezTo>
                    <a:pt x="329" y="169"/>
                    <a:pt x="329" y="169"/>
                    <a:pt x="329" y="169"/>
                  </a:cubicBezTo>
                  <a:cubicBezTo>
                    <a:pt x="341" y="153"/>
                    <a:pt x="341" y="153"/>
                    <a:pt x="341" y="153"/>
                  </a:cubicBezTo>
                  <a:cubicBezTo>
                    <a:pt x="341" y="153"/>
                    <a:pt x="341" y="153"/>
                    <a:pt x="341" y="153"/>
                  </a:cubicBezTo>
                  <a:cubicBezTo>
                    <a:pt x="341" y="153"/>
                    <a:pt x="341" y="153"/>
                    <a:pt x="341" y="153"/>
                  </a:cubicBezTo>
                  <a:cubicBezTo>
                    <a:pt x="342" y="152"/>
                    <a:pt x="342" y="152"/>
                    <a:pt x="342" y="152"/>
                  </a:cubicBezTo>
                  <a:cubicBezTo>
                    <a:pt x="358" y="143"/>
                    <a:pt x="358" y="143"/>
                    <a:pt x="358" y="143"/>
                  </a:cubicBezTo>
                  <a:cubicBezTo>
                    <a:pt x="356" y="129"/>
                    <a:pt x="356" y="129"/>
                    <a:pt x="356" y="129"/>
                  </a:cubicBezTo>
                  <a:cubicBezTo>
                    <a:pt x="356" y="126"/>
                    <a:pt x="356" y="126"/>
                    <a:pt x="356" y="126"/>
                  </a:cubicBezTo>
                  <a:cubicBezTo>
                    <a:pt x="358" y="124"/>
                    <a:pt x="358" y="124"/>
                    <a:pt x="358" y="124"/>
                  </a:cubicBezTo>
                  <a:cubicBezTo>
                    <a:pt x="361" y="123"/>
                    <a:pt x="361" y="123"/>
                    <a:pt x="361" y="123"/>
                  </a:cubicBezTo>
                  <a:cubicBezTo>
                    <a:pt x="366" y="117"/>
                    <a:pt x="366" y="117"/>
                    <a:pt x="366" y="117"/>
                  </a:cubicBezTo>
                  <a:cubicBezTo>
                    <a:pt x="367" y="116"/>
                    <a:pt x="367" y="116"/>
                    <a:pt x="367" y="116"/>
                  </a:cubicBezTo>
                  <a:cubicBezTo>
                    <a:pt x="358" y="99"/>
                    <a:pt x="358" y="99"/>
                    <a:pt x="358" y="99"/>
                  </a:cubicBezTo>
                  <a:cubicBezTo>
                    <a:pt x="348" y="87"/>
                    <a:pt x="339" y="75"/>
                    <a:pt x="334" y="62"/>
                  </a:cubicBezTo>
                  <a:cubicBezTo>
                    <a:pt x="329" y="53"/>
                    <a:pt x="330" y="44"/>
                    <a:pt x="336" y="33"/>
                  </a:cubicBezTo>
                  <a:cubicBezTo>
                    <a:pt x="319" y="22"/>
                    <a:pt x="319" y="22"/>
                    <a:pt x="319" y="22"/>
                  </a:cubicBezTo>
                  <a:lnTo>
                    <a:pt x="288" y="20"/>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xmlns="" id="{8AECEECF-803A-4185-8208-56B31C8A3B89}"/>
                </a:ext>
              </a:extLst>
            </p:cNvPr>
            <p:cNvSpPr>
              <a:spLocks/>
            </p:cNvSpPr>
            <p:nvPr/>
          </p:nvSpPr>
          <p:spPr bwMode="auto">
            <a:xfrm>
              <a:off x="-3172380" y="-219402"/>
              <a:ext cx="717550" cy="881063"/>
            </a:xfrm>
            <a:custGeom>
              <a:avLst/>
              <a:gdLst>
                <a:gd name="T0" fmla="*/ 175 w 339"/>
                <a:gd name="T1" fmla="*/ 20 h 416"/>
                <a:gd name="T2" fmla="*/ 145 w 339"/>
                <a:gd name="T3" fmla="*/ 47 h 416"/>
                <a:gd name="T4" fmla="*/ 144 w 339"/>
                <a:gd name="T5" fmla="*/ 49 h 416"/>
                <a:gd name="T6" fmla="*/ 122 w 339"/>
                <a:gd name="T7" fmla="*/ 49 h 416"/>
                <a:gd name="T8" fmla="*/ 86 w 339"/>
                <a:gd name="T9" fmla="*/ 74 h 416"/>
                <a:gd name="T10" fmla="*/ 96 w 339"/>
                <a:gd name="T11" fmla="*/ 80 h 416"/>
                <a:gd name="T12" fmla="*/ 89 w 339"/>
                <a:gd name="T13" fmla="*/ 113 h 416"/>
                <a:gd name="T14" fmla="*/ 57 w 339"/>
                <a:gd name="T15" fmla="*/ 142 h 416"/>
                <a:gd name="T16" fmla="*/ 58 w 339"/>
                <a:gd name="T17" fmla="*/ 162 h 416"/>
                <a:gd name="T18" fmla="*/ 65 w 339"/>
                <a:gd name="T19" fmla="*/ 184 h 416"/>
                <a:gd name="T20" fmla="*/ 44 w 339"/>
                <a:gd name="T21" fmla="*/ 223 h 416"/>
                <a:gd name="T22" fmla="*/ 43 w 339"/>
                <a:gd name="T23" fmla="*/ 226 h 416"/>
                <a:gd name="T24" fmla="*/ 29 w 339"/>
                <a:gd name="T25" fmla="*/ 242 h 416"/>
                <a:gd name="T26" fmla="*/ 18 w 339"/>
                <a:gd name="T27" fmla="*/ 253 h 416"/>
                <a:gd name="T28" fmla="*/ 16 w 339"/>
                <a:gd name="T29" fmla="*/ 292 h 416"/>
                <a:gd name="T30" fmla="*/ 5 w 339"/>
                <a:gd name="T31" fmla="*/ 303 h 416"/>
                <a:gd name="T32" fmla="*/ 0 w 339"/>
                <a:gd name="T33" fmla="*/ 306 h 416"/>
                <a:gd name="T34" fmla="*/ 9 w 339"/>
                <a:gd name="T35" fmla="*/ 329 h 416"/>
                <a:gd name="T36" fmla="*/ 64 w 339"/>
                <a:gd name="T37" fmla="*/ 329 h 416"/>
                <a:gd name="T38" fmla="*/ 85 w 339"/>
                <a:gd name="T39" fmla="*/ 352 h 416"/>
                <a:gd name="T40" fmla="*/ 86 w 339"/>
                <a:gd name="T41" fmla="*/ 353 h 416"/>
                <a:gd name="T42" fmla="*/ 124 w 339"/>
                <a:gd name="T43" fmla="*/ 412 h 416"/>
                <a:gd name="T44" fmla="*/ 136 w 339"/>
                <a:gd name="T45" fmla="*/ 386 h 416"/>
                <a:gd name="T46" fmla="*/ 164 w 339"/>
                <a:gd name="T47" fmla="*/ 406 h 416"/>
                <a:gd name="T48" fmla="*/ 184 w 339"/>
                <a:gd name="T49" fmla="*/ 351 h 416"/>
                <a:gd name="T50" fmla="*/ 189 w 339"/>
                <a:gd name="T51" fmla="*/ 352 h 416"/>
                <a:gd name="T52" fmla="*/ 206 w 339"/>
                <a:gd name="T53" fmla="*/ 338 h 416"/>
                <a:gd name="T54" fmla="*/ 206 w 339"/>
                <a:gd name="T55" fmla="*/ 333 h 416"/>
                <a:gd name="T56" fmla="*/ 233 w 339"/>
                <a:gd name="T57" fmla="*/ 334 h 416"/>
                <a:gd name="T58" fmla="*/ 247 w 339"/>
                <a:gd name="T59" fmla="*/ 268 h 416"/>
                <a:gd name="T60" fmla="*/ 274 w 339"/>
                <a:gd name="T61" fmla="*/ 265 h 416"/>
                <a:gd name="T62" fmla="*/ 262 w 339"/>
                <a:gd name="T63" fmla="*/ 251 h 416"/>
                <a:gd name="T64" fmla="*/ 282 w 339"/>
                <a:gd name="T65" fmla="*/ 234 h 416"/>
                <a:gd name="T66" fmla="*/ 296 w 339"/>
                <a:gd name="T67" fmla="*/ 241 h 416"/>
                <a:gd name="T68" fmla="*/ 288 w 339"/>
                <a:gd name="T69" fmla="*/ 221 h 416"/>
                <a:gd name="T70" fmla="*/ 296 w 339"/>
                <a:gd name="T71" fmla="*/ 215 h 416"/>
                <a:gd name="T72" fmla="*/ 284 w 339"/>
                <a:gd name="T73" fmla="*/ 190 h 416"/>
                <a:gd name="T74" fmla="*/ 288 w 339"/>
                <a:gd name="T75" fmla="*/ 187 h 416"/>
                <a:gd name="T76" fmla="*/ 315 w 339"/>
                <a:gd name="T77" fmla="*/ 162 h 416"/>
                <a:gd name="T78" fmla="*/ 291 w 339"/>
                <a:gd name="T79" fmla="*/ 131 h 416"/>
                <a:gd name="T80" fmla="*/ 321 w 339"/>
                <a:gd name="T81" fmla="*/ 119 h 416"/>
                <a:gd name="T82" fmla="*/ 335 w 339"/>
                <a:gd name="T83" fmla="*/ 102 h 416"/>
                <a:gd name="T84" fmla="*/ 325 w 339"/>
                <a:gd name="T85" fmla="*/ 82 h 416"/>
                <a:gd name="T86" fmla="*/ 324 w 339"/>
                <a:gd name="T87" fmla="*/ 78 h 416"/>
                <a:gd name="T88" fmla="*/ 324 w 339"/>
                <a:gd name="T89" fmla="*/ 71 h 416"/>
                <a:gd name="T90" fmla="*/ 322 w 339"/>
                <a:gd name="T91" fmla="*/ 71 h 416"/>
                <a:gd name="T92" fmla="*/ 282 w 339"/>
                <a:gd name="T93" fmla="*/ 67 h 416"/>
                <a:gd name="T94" fmla="*/ 281 w 339"/>
                <a:gd name="T95" fmla="*/ 66 h 416"/>
                <a:gd name="T96" fmla="*/ 272 w 339"/>
                <a:gd name="T97" fmla="*/ 54 h 416"/>
                <a:gd name="T98" fmla="*/ 224 w 339"/>
                <a:gd name="T99" fmla="*/ 73 h 416"/>
                <a:gd name="T100" fmla="*/ 206 w 339"/>
                <a:gd name="T101" fmla="*/ 37 h 416"/>
                <a:gd name="T102" fmla="*/ 177 w 339"/>
                <a:gd name="T103" fmla="*/ 1 h 416"/>
                <a:gd name="T104" fmla="*/ 177 w 339"/>
                <a:gd name="T105" fmla="*/ 19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9" h="416">
                  <a:moveTo>
                    <a:pt x="177" y="19"/>
                  </a:moveTo>
                  <a:cubicBezTo>
                    <a:pt x="175" y="20"/>
                    <a:pt x="175" y="20"/>
                    <a:pt x="175" y="20"/>
                  </a:cubicBezTo>
                  <a:cubicBezTo>
                    <a:pt x="159" y="31"/>
                    <a:pt x="159" y="31"/>
                    <a:pt x="159" y="31"/>
                  </a:cubicBezTo>
                  <a:cubicBezTo>
                    <a:pt x="145" y="47"/>
                    <a:pt x="145" y="47"/>
                    <a:pt x="145" y="47"/>
                  </a:cubicBezTo>
                  <a:cubicBezTo>
                    <a:pt x="144" y="47"/>
                    <a:pt x="144" y="47"/>
                    <a:pt x="144" y="47"/>
                  </a:cubicBezTo>
                  <a:cubicBezTo>
                    <a:pt x="144" y="49"/>
                    <a:pt x="144" y="49"/>
                    <a:pt x="144" y="49"/>
                  </a:cubicBezTo>
                  <a:cubicBezTo>
                    <a:pt x="122" y="49"/>
                    <a:pt x="122" y="49"/>
                    <a:pt x="122" y="49"/>
                  </a:cubicBezTo>
                  <a:cubicBezTo>
                    <a:pt x="122" y="49"/>
                    <a:pt x="122" y="49"/>
                    <a:pt x="122" y="49"/>
                  </a:cubicBezTo>
                  <a:cubicBezTo>
                    <a:pt x="111" y="43"/>
                    <a:pt x="111" y="43"/>
                    <a:pt x="111" y="43"/>
                  </a:cubicBezTo>
                  <a:cubicBezTo>
                    <a:pt x="96" y="46"/>
                    <a:pt x="89" y="56"/>
                    <a:pt x="86" y="74"/>
                  </a:cubicBezTo>
                  <a:cubicBezTo>
                    <a:pt x="85" y="91"/>
                    <a:pt x="85" y="91"/>
                    <a:pt x="85" y="91"/>
                  </a:cubicBezTo>
                  <a:cubicBezTo>
                    <a:pt x="96" y="80"/>
                    <a:pt x="96" y="80"/>
                    <a:pt x="96" y="80"/>
                  </a:cubicBezTo>
                  <a:cubicBezTo>
                    <a:pt x="89" y="112"/>
                    <a:pt x="89" y="112"/>
                    <a:pt x="89" y="112"/>
                  </a:cubicBezTo>
                  <a:cubicBezTo>
                    <a:pt x="89" y="113"/>
                    <a:pt x="89" y="113"/>
                    <a:pt x="89" y="113"/>
                  </a:cubicBezTo>
                  <a:cubicBezTo>
                    <a:pt x="89" y="114"/>
                    <a:pt x="89" y="114"/>
                    <a:pt x="89" y="114"/>
                  </a:cubicBezTo>
                  <a:cubicBezTo>
                    <a:pt x="57" y="142"/>
                    <a:pt x="57" y="142"/>
                    <a:pt x="57" y="142"/>
                  </a:cubicBezTo>
                  <a:cubicBezTo>
                    <a:pt x="52" y="148"/>
                    <a:pt x="50" y="152"/>
                    <a:pt x="52" y="155"/>
                  </a:cubicBezTo>
                  <a:cubicBezTo>
                    <a:pt x="58" y="162"/>
                    <a:pt x="58" y="162"/>
                    <a:pt x="58" y="162"/>
                  </a:cubicBezTo>
                  <a:cubicBezTo>
                    <a:pt x="65" y="168"/>
                    <a:pt x="68" y="173"/>
                    <a:pt x="68" y="176"/>
                  </a:cubicBezTo>
                  <a:cubicBezTo>
                    <a:pt x="68" y="179"/>
                    <a:pt x="67" y="182"/>
                    <a:pt x="65" y="184"/>
                  </a:cubicBezTo>
                  <a:cubicBezTo>
                    <a:pt x="44" y="201"/>
                    <a:pt x="44" y="201"/>
                    <a:pt x="44" y="201"/>
                  </a:cubicBezTo>
                  <a:cubicBezTo>
                    <a:pt x="45" y="206"/>
                    <a:pt x="45" y="214"/>
                    <a:pt x="44" y="223"/>
                  </a:cubicBezTo>
                  <a:cubicBezTo>
                    <a:pt x="44" y="225"/>
                    <a:pt x="44" y="225"/>
                    <a:pt x="44" y="225"/>
                  </a:cubicBezTo>
                  <a:cubicBezTo>
                    <a:pt x="43" y="226"/>
                    <a:pt x="43" y="226"/>
                    <a:pt x="43" y="226"/>
                  </a:cubicBezTo>
                  <a:cubicBezTo>
                    <a:pt x="36" y="229"/>
                    <a:pt x="36" y="229"/>
                    <a:pt x="36" y="229"/>
                  </a:cubicBezTo>
                  <a:cubicBezTo>
                    <a:pt x="36" y="234"/>
                    <a:pt x="34" y="237"/>
                    <a:pt x="29" y="242"/>
                  </a:cubicBezTo>
                  <a:cubicBezTo>
                    <a:pt x="18" y="252"/>
                    <a:pt x="18" y="252"/>
                    <a:pt x="18" y="252"/>
                  </a:cubicBezTo>
                  <a:cubicBezTo>
                    <a:pt x="18" y="253"/>
                    <a:pt x="18" y="253"/>
                    <a:pt x="18" y="253"/>
                  </a:cubicBezTo>
                  <a:cubicBezTo>
                    <a:pt x="20" y="258"/>
                    <a:pt x="20" y="264"/>
                    <a:pt x="16" y="273"/>
                  </a:cubicBezTo>
                  <a:cubicBezTo>
                    <a:pt x="21" y="282"/>
                    <a:pt x="21" y="289"/>
                    <a:pt x="16" y="292"/>
                  </a:cubicBezTo>
                  <a:cubicBezTo>
                    <a:pt x="7" y="302"/>
                    <a:pt x="7" y="302"/>
                    <a:pt x="7" y="302"/>
                  </a:cubicBezTo>
                  <a:cubicBezTo>
                    <a:pt x="5" y="303"/>
                    <a:pt x="5" y="303"/>
                    <a:pt x="5" y="303"/>
                  </a:cubicBezTo>
                  <a:cubicBezTo>
                    <a:pt x="0" y="304"/>
                    <a:pt x="0" y="304"/>
                    <a:pt x="0" y="304"/>
                  </a:cubicBezTo>
                  <a:cubicBezTo>
                    <a:pt x="0" y="306"/>
                    <a:pt x="0" y="306"/>
                    <a:pt x="0" y="306"/>
                  </a:cubicBezTo>
                  <a:cubicBezTo>
                    <a:pt x="7" y="329"/>
                    <a:pt x="7" y="329"/>
                    <a:pt x="7" y="329"/>
                  </a:cubicBezTo>
                  <a:cubicBezTo>
                    <a:pt x="9" y="329"/>
                    <a:pt x="9" y="329"/>
                    <a:pt x="9" y="329"/>
                  </a:cubicBezTo>
                  <a:cubicBezTo>
                    <a:pt x="25" y="328"/>
                    <a:pt x="42" y="328"/>
                    <a:pt x="62" y="329"/>
                  </a:cubicBezTo>
                  <a:cubicBezTo>
                    <a:pt x="64" y="329"/>
                    <a:pt x="64" y="329"/>
                    <a:pt x="64" y="329"/>
                  </a:cubicBezTo>
                  <a:cubicBezTo>
                    <a:pt x="64" y="330"/>
                    <a:pt x="64" y="330"/>
                    <a:pt x="64" y="330"/>
                  </a:cubicBezTo>
                  <a:cubicBezTo>
                    <a:pt x="85" y="352"/>
                    <a:pt x="85" y="352"/>
                    <a:pt x="85" y="352"/>
                  </a:cubicBezTo>
                  <a:cubicBezTo>
                    <a:pt x="85" y="353"/>
                    <a:pt x="85" y="353"/>
                    <a:pt x="85" y="353"/>
                  </a:cubicBezTo>
                  <a:cubicBezTo>
                    <a:pt x="86" y="353"/>
                    <a:pt x="86" y="353"/>
                    <a:pt x="86" y="353"/>
                  </a:cubicBezTo>
                  <a:cubicBezTo>
                    <a:pt x="98" y="388"/>
                    <a:pt x="98" y="388"/>
                    <a:pt x="98" y="388"/>
                  </a:cubicBezTo>
                  <a:cubicBezTo>
                    <a:pt x="124" y="412"/>
                    <a:pt x="124" y="412"/>
                    <a:pt x="124" y="412"/>
                  </a:cubicBezTo>
                  <a:cubicBezTo>
                    <a:pt x="135" y="416"/>
                    <a:pt x="135" y="416"/>
                    <a:pt x="135" y="416"/>
                  </a:cubicBezTo>
                  <a:cubicBezTo>
                    <a:pt x="136" y="386"/>
                    <a:pt x="136" y="386"/>
                    <a:pt x="136" y="386"/>
                  </a:cubicBezTo>
                  <a:cubicBezTo>
                    <a:pt x="160" y="410"/>
                    <a:pt x="160" y="410"/>
                    <a:pt x="160" y="410"/>
                  </a:cubicBezTo>
                  <a:cubicBezTo>
                    <a:pt x="164" y="406"/>
                    <a:pt x="164" y="406"/>
                    <a:pt x="164" y="406"/>
                  </a:cubicBezTo>
                  <a:cubicBezTo>
                    <a:pt x="181" y="371"/>
                    <a:pt x="181" y="371"/>
                    <a:pt x="181" y="371"/>
                  </a:cubicBezTo>
                  <a:cubicBezTo>
                    <a:pt x="184" y="351"/>
                    <a:pt x="184" y="351"/>
                    <a:pt x="184" y="351"/>
                  </a:cubicBezTo>
                  <a:cubicBezTo>
                    <a:pt x="187" y="352"/>
                    <a:pt x="187" y="352"/>
                    <a:pt x="187" y="352"/>
                  </a:cubicBezTo>
                  <a:cubicBezTo>
                    <a:pt x="189" y="352"/>
                    <a:pt x="189" y="352"/>
                    <a:pt x="189" y="352"/>
                  </a:cubicBezTo>
                  <a:cubicBezTo>
                    <a:pt x="207" y="353"/>
                    <a:pt x="207" y="353"/>
                    <a:pt x="207" y="353"/>
                  </a:cubicBezTo>
                  <a:cubicBezTo>
                    <a:pt x="206" y="338"/>
                    <a:pt x="206" y="338"/>
                    <a:pt x="206" y="338"/>
                  </a:cubicBezTo>
                  <a:cubicBezTo>
                    <a:pt x="206" y="335"/>
                    <a:pt x="206" y="335"/>
                    <a:pt x="206" y="335"/>
                  </a:cubicBezTo>
                  <a:cubicBezTo>
                    <a:pt x="206" y="333"/>
                    <a:pt x="206" y="333"/>
                    <a:pt x="206" y="333"/>
                  </a:cubicBezTo>
                  <a:cubicBezTo>
                    <a:pt x="209" y="333"/>
                    <a:pt x="209" y="333"/>
                    <a:pt x="209" y="333"/>
                  </a:cubicBezTo>
                  <a:cubicBezTo>
                    <a:pt x="233" y="334"/>
                    <a:pt x="233" y="334"/>
                    <a:pt x="233" y="334"/>
                  </a:cubicBezTo>
                  <a:cubicBezTo>
                    <a:pt x="246" y="322"/>
                    <a:pt x="251" y="311"/>
                    <a:pt x="251" y="303"/>
                  </a:cubicBezTo>
                  <a:cubicBezTo>
                    <a:pt x="247" y="268"/>
                    <a:pt x="247" y="268"/>
                    <a:pt x="247" y="268"/>
                  </a:cubicBezTo>
                  <a:cubicBezTo>
                    <a:pt x="269" y="275"/>
                    <a:pt x="269" y="275"/>
                    <a:pt x="269" y="275"/>
                  </a:cubicBezTo>
                  <a:cubicBezTo>
                    <a:pt x="274" y="265"/>
                    <a:pt x="274" y="265"/>
                    <a:pt x="274" y="265"/>
                  </a:cubicBezTo>
                  <a:cubicBezTo>
                    <a:pt x="265" y="255"/>
                    <a:pt x="265" y="255"/>
                    <a:pt x="265" y="255"/>
                  </a:cubicBezTo>
                  <a:cubicBezTo>
                    <a:pt x="262" y="251"/>
                    <a:pt x="262" y="251"/>
                    <a:pt x="262" y="251"/>
                  </a:cubicBezTo>
                  <a:cubicBezTo>
                    <a:pt x="281" y="232"/>
                    <a:pt x="281" y="232"/>
                    <a:pt x="281" y="232"/>
                  </a:cubicBezTo>
                  <a:cubicBezTo>
                    <a:pt x="282" y="234"/>
                    <a:pt x="282" y="234"/>
                    <a:pt x="282" y="234"/>
                  </a:cubicBezTo>
                  <a:cubicBezTo>
                    <a:pt x="284" y="234"/>
                    <a:pt x="284" y="234"/>
                    <a:pt x="284" y="234"/>
                  </a:cubicBezTo>
                  <a:cubicBezTo>
                    <a:pt x="296" y="241"/>
                    <a:pt x="296" y="241"/>
                    <a:pt x="296" y="241"/>
                  </a:cubicBezTo>
                  <a:cubicBezTo>
                    <a:pt x="296" y="238"/>
                    <a:pt x="296" y="238"/>
                    <a:pt x="296" y="238"/>
                  </a:cubicBezTo>
                  <a:cubicBezTo>
                    <a:pt x="288" y="221"/>
                    <a:pt x="288" y="221"/>
                    <a:pt x="288" y="221"/>
                  </a:cubicBezTo>
                  <a:cubicBezTo>
                    <a:pt x="291" y="218"/>
                    <a:pt x="291" y="218"/>
                    <a:pt x="291" y="218"/>
                  </a:cubicBezTo>
                  <a:cubicBezTo>
                    <a:pt x="296" y="215"/>
                    <a:pt x="296" y="215"/>
                    <a:pt x="296" y="215"/>
                  </a:cubicBezTo>
                  <a:cubicBezTo>
                    <a:pt x="294" y="208"/>
                    <a:pt x="294" y="208"/>
                    <a:pt x="294" y="208"/>
                  </a:cubicBezTo>
                  <a:cubicBezTo>
                    <a:pt x="284" y="190"/>
                    <a:pt x="284" y="190"/>
                    <a:pt x="284" y="190"/>
                  </a:cubicBezTo>
                  <a:cubicBezTo>
                    <a:pt x="286" y="189"/>
                    <a:pt x="286" y="189"/>
                    <a:pt x="286" y="189"/>
                  </a:cubicBezTo>
                  <a:cubicBezTo>
                    <a:pt x="288" y="187"/>
                    <a:pt x="288" y="187"/>
                    <a:pt x="288" y="187"/>
                  </a:cubicBezTo>
                  <a:cubicBezTo>
                    <a:pt x="314" y="173"/>
                    <a:pt x="314" y="173"/>
                    <a:pt x="314" y="173"/>
                  </a:cubicBezTo>
                  <a:cubicBezTo>
                    <a:pt x="315" y="162"/>
                    <a:pt x="315" y="162"/>
                    <a:pt x="315" y="162"/>
                  </a:cubicBezTo>
                  <a:cubicBezTo>
                    <a:pt x="293" y="150"/>
                    <a:pt x="281" y="141"/>
                    <a:pt x="283" y="136"/>
                  </a:cubicBezTo>
                  <a:cubicBezTo>
                    <a:pt x="284" y="132"/>
                    <a:pt x="286" y="131"/>
                    <a:pt x="291" y="131"/>
                  </a:cubicBezTo>
                  <a:cubicBezTo>
                    <a:pt x="320" y="136"/>
                    <a:pt x="320" y="136"/>
                    <a:pt x="320" y="136"/>
                  </a:cubicBezTo>
                  <a:cubicBezTo>
                    <a:pt x="321" y="119"/>
                    <a:pt x="321" y="119"/>
                    <a:pt x="321" y="119"/>
                  </a:cubicBezTo>
                  <a:cubicBezTo>
                    <a:pt x="321" y="117"/>
                    <a:pt x="321" y="117"/>
                    <a:pt x="321" y="117"/>
                  </a:cubicBezTo>
                  <a:cubicBezTo>
                    <a:pt x="335" y="102"/>
                    <a:pt x="335" y="102"/>
                    <a:pt x="335" y="102"/>
                  </a:cubicBezTo>
                  <a:cubicBezTo>
                    <a:pt x="339" y="92"/>
                    <a:pt x="339" y="92"/>
                    <a:pt x="339" y="92"/>
                  </a:cubicBezTo>
                  <a:cubicBezTo>
                    <a:pt x="333" y="90"/>
                    <a:pt x="329" y="86"/>
                    <a:pt x="325" y="82"/>
                  </a:cubicBezTo>
                  <a:cubicBezTo>
                    <a:pt x="324" y="80"/>
                    <a:pt x="324" y="80"/>
                    <a:pt x="324" y="80"/>
                  </a:cubicBezTo>
                  <a:cubicBezTo>
                    <a:pt x="324" y="78"/>
                    <a:pt x="324" y="78"/>
                    <a:pt x="324" y="78"/>
                  </a:cubicBezTo>
                  <a:cubicBezTo>
                    <a:pt x="325" y="73"/>
                    <a:pt x="325" y="73"/>
                    <a:pt x="325" y="73"/>
                  </a:cubicBezTo>
                  <a:cubicBezTo>
                    <a:pt x="324" y="71"/>
                    <a:pt x="324" y="71"/>
                    <a:pt x="324" y="71"/>
                  </a:cubicBezTo>
                  <a:cubicBezTo>
                    <a:pt x="323" y="71"/>
                    <a:pt x="323" y="71"/>
                    <a:pt x="323" y="71"/>
                  </a:cubicBezTo>
                  <a:cubicBezTo>
                    <a:pt x="322" y="71"/>
                    <a:pt x="322" y="71"/>
                    <a:pt x="322" y="71"/>
                  </a:cubicBezTo>
                  <a:cubicBezTo>
                    <a:pt x="320" y="75"/>
                    <a:pt x="315" y="78"/>
                    <a:pt x="308" y="78"/>
                  </a:cubicBezTo>
                  <a:cubicBezTo>
                    <a:pt x="298" y="78"/>
                    <a:pt x="289" y="73"/>
                    <a:pt x="282" y="67"/>
                  </a:cubicBezTo>
                  <a:cubicBezTo>
                    <a:pt x="282" y="66"/>
                    <a:pt x="282" y="66"/>
                    <a:pt x="282" y="66"/>
                  </a:cubicBezTo>
                  <a:cubicBezTo>
                    <a:pt x="281" y="66"/>
                    <a:pt x="281" y="66"/>
                    <a:pt x="281" y="66"/>
                  </a:cubicBezTo>
                  <a:cubicBezTo>
                    <a:pt x="273" y="52"/>
                    <a:pt x="273" y="52"/>
                    <a:pt x="273" y="52"/>
                  </a:cubicBezTo>
                  <a:cubicBezTo>
                    <a:pt x="272" y="54"/>
                    <a:pt x="272" y="54"/>
                    <a:pt x="272" y="54"/>
                  </a:cubicBezTo>
                  <a:cubicBezTo>
                    <a:pt x="271" y="60"/>
                    <a:pt x="267" y="66"/>
                    <a:pt x="260" y="71"/>
                  </a:cubicBezTo>
                  <a:cubicBezTo>
                    <a:pt x="247" y="76"/>
                    <a:pt x="236" y="78"/>
                    <a:pt x="224" y="73"/>
                  </a:cubicBezTo>
                  <a:cubicBezTo>
                    <a:pt x="217" y="71"/>
                    <a:pt x="212" y="65"/>
                    <a:pt x="209" y="56"/>
                  </a:cubicBezTo>
                  <a:cubicBezTo>
                    <a:pt x="206" y="37"/>
                    <a:pt x="206" y="37"/>
                    <a:pt x="206" y="37"/>
                  </a:cubicBezTo>
                  <a:cubicBezTo>
                    <a:pt x="203" y="19"/>
                    <a:pt x="199" y="8"/>
                    <a:pt x="194" y="5"/>
                  </a:cubicBezTo>
                  <a:cubicBezTo>
                    <a:pt x="188" y="1"/>
                    <a:pt x="182" y="0"/>
                    <a:pt x="177" y="1"/>
                  </a:cubicBezTo>
                  <a:cubicBezTo>
                    <a:pt x="178" y="18"/>
                    <a:pt x="178" y="18"/>
                    <a:pt x="178" y="18"/>
                  </a:cubicBezTo>
                  <a:lnTo>
                    <a:pt x="177" y="19"/>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
              <a:extLst>
                <a:ext uri="{FF2B5EF4-FFF2-40B4-BE49-F238E27FC236}">
                  <a16:creationId xmlns:a16="http://schemas.microsoft.com/office/drawing/2014/main" xmlns="" id="{67E6DD06-289F-4C12-8B2C-B15A7BF7A28B}"/>
                </a:ext>
              </a:extLst>
            </p:cNvPr>
            <p:cNvSpPr>
              <a:spLocks/>
            </p:cNvSpPr>
            <p:nvPr/>
          </p:nvSpPr>
          <p:spPr bwMode="auto">
            <a:xfrm>
              <a:off x="-2856467" y="-773440"/>
              <a:ext cx="620713" cy="717550"/>
            </a:xfrm>
            <a:custGeom>
              <a:avLst/>
              <a:gdLst>
                <a:gd name="T0" fmla="*/ 154 w 294"/>
                <a:gd name="T1" fmla="*/ 15 h 339"/>
                <a:gd name="T2" fmla="*/ 103 w 294"/>
                <a:gd name="T3" fmla="*/ 5 h 339"/>
                <a:gd name="T4" fmla="*/ 93 w 294"/>
                <a:gd name="T5" fmla="*/ 65 h 339"/>
                <a:gd name="T6" fmla="*/ 68 w 294"/>
                <a:gd name="T7" fmla="*/ 78 h 339"/>
                <a:gd name="T8" fmla="*/ 55 w 294"/>
                <a:gd name="T9" fmla="*/ 100 h 339"/>
                <a:gd name="T10" fmla="*/ 41 w 294"/>
                <a:gd name="T11" fmla="*/ 129 h 339"/>
                <a:gd name="T12" fmla="*/ 16 w 294"/>
                <a:gd name="T13" fmla="*/ 164 h 339"/>
                <a:gd name="T14" fmla="*/ 4 w 294"/>
                <a:gd name="T15" fmla="*/ 189 h 339"/>
                <a:gd name="T16" fmla="*/ 28 w 294"/>
                <a:gd name="T17" fmla="*/ 225 h 339"/>
                <a:gd name="T18" fmla="*/ 39 w 294"/>
                <a:gd name="T19" fmla="*/ 245 h 339"/>
                <a:gd name="T20" fmla="*/ 40 w 294"/>
                <a:gd name="T21" fmla="*/ 247 h 339"/>
                <a:gd name="T22" fmla="*/ 39 w 294"/>
                <a:gd name="T23" fmla="*/ 251 h 339"/>
                <a:gd name="T24" fmla="*/ 37 w 294"/>
                <a:gd name="T25" fmla="*/ 254 h 339"/>
                <a:gd name="T26" fmla="*/ 67 w 294"/>
                <a:gd name="T27" fmla="*/ 297 h 339"/>
                <a:gd name="T28" fmla="*/ 79 w 294"/>
                <a:gd name="T29" fmla="*/ 326 h 339"/>
                <a:gd name="T30" fmla="*/ 112 w 294"/>
                <a:gd name="T31" fmla="*/ 314 h 339"/>
                <a:gd name="T32" fmla="*/ 111 w 294"/>
                <a:gd name="T33" fmla="*/ 311 h 339"/>
                <a:gd name="T34" fmla="*/ 129 w 294"/>
                <a:gd name="T35" fmla="*/ 302 h 339"/>
                <a:gd name="T36" fmla="*/ 159 w 294"/>
                <a:gd name="T37" fmla="*/ 329 h 339"/>
                <a:gd name="T38" fmla="*/ 164 w 294"/>
                <a:gd name="T39" fmla="*/ 328 h 339"/>
                <a:gd name="T40" fmla="*/ 178 w 294"/>
                <a:gd name="T41" fmla="*/ 324 h 339"/>
                <a:gd name="T42" fmla="*/ 184 w 294"/>
                <a:gd name="T43" fmla="*/ 324 h 339"/>
                <a:gd name="T44" fmla="*/ 202 w 294"/>
                <a:gd name="T45" fmla="*/ 339 h 339"/>
                <a:gd name="T46" fmla="*/ 206 w 294"/>
                <a:gd name="T47" fmla="*/ 299 h 339"/>
                <a:gd name="T48" fmla="*/ 207 w 294"/>
                <a:gd name="T49" fmla="*/ 298 h 339"/>
                <a:gd name="T50" fmla="*/ 214 w 294"/>
                <a:gd name="T51" fmla="*/ 273 h 339"/>
                <a:gd name="T52" fmla="*/ 213 w 294"/>
                <a:gd name="T53" fmla="*/ 268 h 339"/>
                <a:gd name="T54" fmla="*/ 217 w 294"/>
                <a:gd name="T55" fmla="*/ 265 h 339"/>
                <a:gd name="T56" fmla="*/ 243 w 294"/>
                <a:gd name="T57" fmla="*/ 227 h 339"/>
                <a:gd name="T58" fmla="*/ 250 w 294"/>
                <a:gd name="T59" fmla="*/ 229 h 339"/>
                <a:gd name="T60" fmla="*/ 248 w 294"/>
                <a:gd name="T61" fmla="*/ 246 h 339"/>
                <a:gd name="T62" fmla="*/ 277 w 294"/>
                <a:gd name="T63" fmla="*/ 222 h 339"/>
                <a:gd name="T64" fmla="*/ 270 w 294"/>
                <a:gd name="T65" fmla="*/ 209 h 339"/>
                <a:gd name="T66" fmla="*/ 277 w 294"/>
                <a:gd name="T67" fmla="*/ 166 h 339"/>
                <a:gd name="T68" fmla="*/ 262 w 294"/>
                <a:gd name="T69" fmla="*/ 164 h 339"/>
                <a:gd name="T70" fmla="*/ 260 w 294"/>
                <a:gd name="T71" fmla="*/ 162 h 339"/>
                <a:gd name="T72" fmla="*/ 256 w 294"/>
                <a:gd name="T73" fmla="*/ 141 h 339"/>
                <a:gd name="T74" fmla="*/ 294 w 294"/>
                <a:gd name="T75" fmla="*/ 140 h 339"/>
                <a:gd name="T76" fmla="*/ 262 w 294"/>
                <a:gd name="T77" fmla="*/ 105 h 339"/>
                <a:gd name="T78" fmla="*/ 283 w 294"/>
                <a:gd name="T79" fmla="*/ 80 h 339"/>
                <a:gd name="T80" fmla="*/ 269 w 294"/>
                <a:gd name="T81" fmla="*/ 82 h 339"/>
                <a:gd name="T82" fmla="*/ 268 w 294"/>
                <a:gd name="T83" fmla="*/ 80 h 339"/>
                <a:gd name="T84" fmla="*/ 250 w 294"/>
                <a:gd name="T85" fmla="*/ 58 h 339"/>
                <a:gd name="T86" fmla="*/ 195 w 294"/>
                <a:gd name="T87" fmla="*/ 78 h 339"/>
                <a:gd name="T88" fmla="*/ 190 w 294"/>
                <a:gd name="T89" fmla="*/ 78 h 339"/>
                <a:gd name="T90" fmla="*/ 188 w 294"/>
                <a:gd name="T91" fmla="*/ 44 h 339"/>
                <a:gd name="T92" fmla="*/ 198 w 294"/>
                <a:gd name="T9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39">
                  <a:moveTo>
                    <a:pt x="180" y="5"/>
                  </a:moveTo>
                  <a:cubicBezTo>
                    <a:pt x="170" y="10"/>
                    <a:pt x="161" y="14"/>
                    <a:pt x="154" y="15"/>
                  </a:cubicBezTo>
                  <a:cubicBezTo>
                    <a:pt x="149" y="15"/>
                    <a:pt x="139" y="13"/>
                    <a:pt x="125" y="8"/>
                  </a:cubicBezTo>
                  <a:cubicBezTo>
                    <a:pt x="103" y="5"/>
                    <a:pt x="103" y="5"/>
                    <a:pt x="103" y="5"/>
                  </a:cubicBezTo>
                  <a:cubicBezTo>
                    <a:pt x="97" y="8"/>
                    <a:pt x="89" y="18"/>
                    <a:pt x="78" y="34"/>
                  </a:cubicBezTo>
                  <a:cubicBezTo>
                    <a:pt x="93" y="65"/>
                    <a:pt x="93" y="65"/>
                    <a:pt x="93" y="65"/>
                  </a:cubicBezTo>
                  <a:cubicBezTo>
                    <a:pt x="69" y="78"/>
                    <a:pt x="69" y="78"/>
                    <a:pt x="69" y="78"/>
                  </a:cubicBezTo>
                  <a:cubicBezTo>
                    <a:pt x="68" y="78"/>
                    <a:pt x="68" y="78"/>
                    <a:pt x="68" y="78"/>
                  </a:cubicBezTo>
                  <a:cubicBezTo>
                    <a:pt x="48" y="73"/>
                    <a:pt x="48" y="73"/>
                    <a:pt x="48" y="73"/>
                  </a:cubicBezTo>
                  <a:cubicBezTo>
                    <a:pt x="56" y="87"/>
                    <a:pt x="58" y="96"/>
                    <a:pt x="55" y="100"/>
                  </a:cubicBezTo>
                  <a:cubicBezTo>
                    <a:pt x="53" y="107"/>
                    <a:pt x="53" y="107"/>
                    <a:pt x="53" y="107"/>
                  </a:cubicBezTo>
                  <a:cubicBezTo>
                    <a:pt x="48" y="119"/>
                    <a:pt x="45" y="126"/>
                    <a:pt x="41" y="129"/>
                  </a:cubicBezTo>
                  <a:cubicBezTo>
                    <a:pt x="7" y="159"/>
                    <a:pt x="7" y="159"/>
                    <a:pt x="7" y="159"/>
                  </a:cubicBezTo>
                  <a:cubicBezTo>
                    <a:pt x="16" y="164"/>
                    <a:pt x="16" y="164"/>
                    <a:pt x="16" y="164"/>
                  </a:cubicBezTo>
                  <a:cubicBezTo>
                    <a:pt x="10" y="169"/>
                    <a:pt x="10" y="169"/>
                    <a:pt x="10" y="169"/>
                  </a:cubicBezTo>
                  <a:cubicBezTo>
                    <a:pt x="2" y="176"/>
                    <a:pt x="0" y="183"/>
                    <a:pt x="4" y="189"/>
                  </a:cubicBezTo>
                  <a:cubicBezTo>
                    <a:pt x="27" y="225"/>
                    <a:pt x="27" y="225"/>
                    <a:pt x="27" y="225"/>
                  </a:cubicBezTo>
                  <a:cubicBezTo>
                    <a:pt x="28" y="225"/>
                    <a:pt x="28" y="225"/>
                    <a:pt x="28" y="225"/>
                  </a:cubicBezTo>
                  <a:cubicBezTo>
                    <a:pt x="28" y="226"/>
                    <a:pt x="28" y="226"/>
                    <a:pt x="28" y="226"/>
                  </a:cubicBezTo>
                  <a:cubicBezTo>
                    <a:pt x="39" y="245"/>
                    <a:pt x="39" y="245"/>
                    <a:pt x="39" y="245"/>
                  </a:cubicBezTo>
                  <a:cubicBezTo>
                    <a:pt x="39" y="246"/>
                    <a:pt x="39" y="246"/>
                    <a:pt x="39" y="246"/>
                  </a:cubicBezTo>
                  <a:cubicBezTo>
                    <a:pt x="40" y="247"/>
                    <a:pt x="40" y="247"/>
                    <a:pt x="40" y="247"/>
                  </a:cubicBezTo>
                  <a:cubicBezTo>
                    <a:pt x="39" y="249"/>
                    <a:pt x="39" y="249"/>
                    <a:pt x="39" y="249"/>
                  </a:cubicBezTo>
                  <a:cubicBezTo>
                    <a:pt x="39" y="251"/>
                    <a:pt x="39" y="251"/>
                    <a:pt x="39" y="251"/>
                  </a:cubicBezTo>
                  <a:cubicBezTo>
                    <a:pt x="39" y="252"/>
                    <a:pt x="39" y="252"/>
                    <a:pt x="39" y="252"/>
                  </a:cubicBezTo>
                  <a:cubicBezTo>
                    <a:pt x="37" y="254"/>
                    <a:pt x="37" y="254"/>
                    <a:pt x="37" y="254"/>
                  </a:cubicBezTo>
                  <a:cubicBezTo>
                    <a:pt x="42" y="254"/>
                    <a:pt x="46" y="256"/>
                    <a:pt x="50" y="258"/>
                  </a:cubicBezTo>
                  <a:cubicBezTo>
                    <a:pt x="58" y="263"/>
                    <a:pt x="64" y="277"/>
                    <a:pt x="67" y="297"/>
                  </a:cubicBezTo>
                  <a:cubicBezTo>
                    <a:pt x="71" y="316"/>
                    <a:pt x="71" y="316"/>
                    <a:pt x="71" y="316"/>
                  </a:cubicBezTo>
                  <a:cubicBezTo>
                    <a:pt x="73" y="321"/>
                    <a:pt x="74" y="324"/>
                    <a:pt x="79" y="326"/>
                  </a:cubicBezTo>
                  <a:cubicBezTo>
                    <a:pt x="87" y="330"/>
                    <a:pt x="97" y="329"/>
                    <a:pt x="105" y="323"/>
                  </a:cubicBezTo>
                  <a:cubicBezTo>
                    <a:pt x="110" y="320"/>
                    <a:pt x="113" y="317"/>
                    <a:pt x="112" y="314"/>
                  </a:cubicBezTo>
                  <a:cubicBezTo>
                    <a:pt x="111" y="313"/>
                    <a:pt x="111" y="313"/>
                    <a:pt x="111" y="313"/>
                  </a:cubicBezTo>
                  <a:cubicBezTo>
                    <a:pt x="111" y="311"/>
                    <a:pt x="111" y="311"/>
                    <a:pt x="111" y="311"/>
                  </a:cubicBezTo>
                  <a:cubicBezTo>
                    <a:pt x="127" y="300"/>
                    <a:pt x="127" y="300"/>
                    <a:pt x="127" y="300"/>
                  </a:cubicBezTo>
                  <a:cubicBezTo>
                    <a:pt x="129" y="302"/>
                    <a:pt x="129" y="302"/>
                    <a:pt x="129" y="302"/>
                  </a:cubicBezTo>
                  <a:cubicBezTo>
                    <a:pt x="142" y="323"/>
                    <a:pt x="142" y="323"/>
                    <a:pt x="142" y="323"/>
                  </a:cubicBezTo>
                  <a:cubicBezTo>
                    <a:pt x="147" y="327"/>
                    <a:pt x="151" y="329"/>
                    <a:pt x="159" y="329"/>
                  </a:cubicBezTo>
                  <a:cubicBezTo>
                    <a:pt x="164" y="328"/>
                    <a:pt x="164" y="328"/>
                    <a:pt x="164" y="328"/>
                  </a:cubicBezTo>
                  <a:cubicBezTo>
                    <a:pt x="164" y="328"/>
                    <a:pt x="164" y="328"/>
                    <a:pt x="164" y="328"/>
                  </a:cubicBezTo>
                  <a:cubicBezTo>
                    <a:pt x="160" y="316"/>
                    <a:pt x="160" y="316"/>
                    <a:pt x="160" y="316"/>
                  </a:cubicBezTo>
                  <a:cubicBezTo>
                    <a:pt x="178" y="324"/>
                    <a:pt x="178" y="324"/>
                    <a:pt x="178" y="324"/>
                  </a:cubicBezTo>
                  <a:cubicBezTo>
                    <a:pt x="183" y="324"/>
                    <a:pt x="183" y="324"/>
                    <a:pt x="183" y="324"/>
                  </a:cubicBezTo>
                  <a:cubicBezTo>
                    <a:pt x="184" y="324"/>
                    <a:pt x="184" y="324"/>
                    <a:pt x="184" y="324"/>
                  </a:cubicBezTo>
                  <a:cubicBezTo>
                    <a:pt x="185" y="326"/>
                    <a:pt x="185" y="326"/>
                    <a:pt x="185" y="326"/>
                  </a:cubicBezTo>
                  <a:cubicBezTo>
                    <a:pt x="202" y="339"/>
                    <a:pt x="202" y="339"/>
                    <a:pt x="202" y="339"/>
                  </a:cubicBezTo>
                  <a:cubicBezTo>
                    <a:pt x="207" y="332"/>
                    <a:pt x="207" y="332"/>
                    <a:pt x="207" y="332"/>
                  </a:cubicBezTo>
                  <a:cubicBezTo>
                    <a:pt x="206" y="299"/>
                    <a:pt x="206" y="299"/>
                    <a:pt x="206" y="299"/>
                  </a:cubicBezTo>
                  <a:cubicBezTo>
                    <a:pt x="207" y="298"/>
                    <a:pt x="207" y="298"/>
                    <a:pt x="207" y="298"/>
                  </a:cubicBezTo>
                  <a:cubicBezTo>
                    <a:pt x="207" y="298"/>
                    <a:pt x="207" y="298"/>
                    <a:pt x="207" y="298"/>
                  </a:cubicBezTo>
                  <a:cubicBezTo>
                    <a:pt x="219" y="283"/>
                    <a:pt x="219" y="283"/>
                    <a:pt x="219" y="283"/>
                  </a:cubicBezTo>
                  <a:cubicBezTo>
                    <a:pt x="220" y="282"/>
                    <a:pt x="219" y="278"/>
                    <a:pt x="214" y="273"/>
                  </a:cubicBezTo>
                  <a:cubicBezTo>
                    <a:pt x="211" y="270"/>
                    <a:pt x="211" y="270"/>
                    <a:pt x="211" y="270"/>
                  </a:cubicBezTo>
                  <a:cubicBezTo>
                    <a:pt x="213" y="268"/>
                    <a:pt x="213" y="268"/>
                    <a:pt x="213" y="268"/>
                  </a:cubicBezTo>
                  <a:cubicBezTo>
                    <a:pt x="214" y="266"/>
                    <a:pt x="214" y="266"/>
                    <a:pt x="214" y="266"/>
                  </a:cubicBezTo>
                  <a:cubicBezTo>
                    <a:pt x="217" y="265"/>
                    <a:pt x="217" y="265"/>
                    <a:pt x="217" y="265"/>
                  </a:cubicBezTo>
                  <a:cubicBezTo>
                    <a:pt x="241" y="226"/>
                    <a:pt x="241" y="226"/>
                    <a:pt x="241" y="226"/>
                  </a:cubicBezTo>
                  <a:cubicBezTo>
                    <a:pt x="243" y="227"/>
                    <a:pt x="243" y="227"/>
                    <a:pt x="243" y="227"/>
                  </a:cubicBezTo>
                  <a:cubicBezTo>
                    <a:pt x="248" y="228"/>
                    <a:pt x="248" y="228"/>
                    <a:pt x="248" y="228"/>
                  </a:cubicBezTo>
                  <a:cubicBezTo>
                    <a:pt x="250" y="229"/>
                    <a:pt x="250" y="229"/>
                    <a:pt x="250" y="229"/>
                  </a:cubicBezTo>
                  <a:cubicBezTo>
                    <a:pt x="250" y="231"/>
                    <a:pt x="250" y="231"/>
                    <a:pt x="250" y="231"/>
                  </a:cubicBezTo>
                  <a:cubicBezTo>
                    <a:pt x="248" y="246"/>
                    <a:pt x="248" y="246"/>
                    <a:pt x="248" y="246"/>
                  </a:cubicBezTo>
                  <a:cubicBezTo>
                    <a:pt x="250" y="246"/>
                    <a:pt x="250" y="246"/>
                    <a:pt x="250" y="246"/>
                  </a:cubicBezTo>
                  <a:cubicBezTo>
                    <a:pt x="277" y="222"/>
                    <a:pt x="277" y="222"/>
                    <a:pt x="277" y="222"/>
                  </a:cubicBezTo>
                  <a:cubicBezTo>
                    <a:pt x="275" y="209"/>
                    <a:pt x="275" y="209"/>
                    <a:pt x="275" y="209"/>
                  </a:cubicBezTo>
                  <a:cubicBezTo>
                    <a:pt x="270" y="209"/>
                    <a:pt x="270" y="209"/>
                    <a:pt x="270" y="209"/>
                  </a:cubicBezTo>
                  <a:cubicBezTo>
                    <a:pt x="260" y="210"/>
                    <a:pt x="260" y="210"/>
                    <a:pt x="260" y="210"/>
                  </a:cubicBezTo>
                  <a:cubicBezTo>
                    <a:pt x="277" y="166"/>
                    <a:pt x="277" y="166"/>
                    <a:pt x="277" y="166"/>
                  </a:cubicBezTo>
                  <a:cubicBezTo>
                    <a:pt x="262" y="164"/>
                    <a:pt x="262" y="164"/>
                    <a:pt x="262" y="164"/>
                  </a:cubicBezTo>
                  <a:cubicBezTo>
                    <a:pt x="262" y="164"/>
                    <a:pt x="262" y="164"/>
                    <a:pt x="262" y="164"/>
                  </a:cubicBezTo>
                  <a:cubicBezTo>
                    <a:pt x="260" y="164"/>
                    <a:pt x="260" y="164"/>
                    <a:pt x="260" y="164"/>
                  </a:cubicBezTo>
                  <a:cubicBezTo>
                    <a:pt x="260" y="162"/>
                    <a:pt x="260" y="162"/>
                    <a:pt x="260" y="162"/>
                  </a:cubicBezTo>
                  <a:cubicBezTo>
                    <a:pt x="255" y="156"/>
                    <a:pt x="255" y="156"/>
                    <a:pt x="255" y="156"/>
                  </a:cubicBezTo>
                  <a:cubicBezTo>
                    <a:pt x="253" y="151"/>
                    <a:pt x="253" y="146"/>
                    <a:pt x="256" y="141"/>
                  </a:cubicBezTo>
                  <a:cubicBezTo>
                    <a:pt x="279" y="140"/>
                    <a:pt x="279" y="140"/>
                    <a:pt x="279" y="140"/>
                  </a:cubicBezTo>
                  <a:cubicBezTo>
                    <a:pt x="294" y="140"/>
                    <a:pt x="294" y="140"/>
                    <a:pt x="294" y="140"/>
                  </a:cubicBezTo>
                  <a:cubicBezTo>
                    <a:pt x="294" y="135"/>
                    <a:pt x="291" y="127"/>
                    <a:pt x="282" y="112"/>
                  </a:cubicBezTo>
                  <a:cubicBezTo>
                    <a:pt x="262" y="105"/>
                    <a:pt x="262" y="105"/>
                    <a:pt x="262" y="105"/>
                  </a:cubicBezTo>
                  <a:cubicBezTo>
                    <a:pt x="283" y="85"/>
                    <a:pt x="283" y="85"/>
                    <a:pt x="283" y="85"/>
                  </a:cubicBezTo>
                  <a:cubicBezTo>
                    <a:pt x="283" y="80"/>
                    <a:pt x="283" y="80"/>
                    <a:pt x="283" y="80"/>
                  </a:cubicBezTo>
                  <a:cubicBezTo>
                    <a:pt x="273" y="82"/>
                    <a:pt x="273" y="82"/>
                    <a:pt x="273" y="82"/>
                  </a:cubicBezTo>
                  <a:cubicBezTo>
                    <a:pt x="269" y="82"/>
                    <a:pt x="269" y="82"/>
                    <a:pt x="269" y="82"/>
                  </a:cubicBezTo>
                  <a:cubicBezTo>
                    <a:pt x="269" y="81"/>
                    <a:pt x="269" y="81"/>
                    <a:pt x="269" y="81"/>
                  </a:cubicBezTo>
                  <a:cubicBezTo>
                    <a:pt x="268" y="80"/>
                    <a:pt x="268" y="80"/>
                    <a:pt x="268" y="80"/>
                  </a:cubicBezTo>
                  <a:cubicBezTo>
                    <a:pt x="267" y="78"/>
                    <a:pt x="267" y="78"/>
                    <a:pt x="267" y="78"/>
                  </a:cubicBezTo>
                  <a:cubicBezTo>
                    <a:pt x="264" y="69"/>
                    <a:pt x="258" y="61"/>
                    <a:pt x="250" y="58"/>
                  </a:cubicBezTo>
                  <a:cubicBezTo>
                    <a:pt x="211" y="59"/>
                    <a:pt x="211" y="59"/>
                    <a:pt x="211" y="59"/>
                  </a:cubicBezTo>
                  <a:cubicBezTo>
                    <a:pt x="195" y="78"/>
                    <a:pt x="195" y="78"/>
                    <a:pt x="195" y="78"/>
                  </a:cubicBezTo>
                  <a:cubicBezTo>
                    <a:pt x="195" y="79"/>
                    <a:pt x="195" y="79"/>
                    <a:pt x="195" y="79"/>
                  </a:cubicBezTo>
                  <a:cubicBezTo>
                    <a:pt x="190" y="78"/>
                    <a:pt x="190" y="78"/>
                    <a:pt x="190" y="78"/>
                  </a:cubicBezTo>
                  <a:cubicBezTo>
                    <a:pt x="129" y="59"/>
                    <a:pt x="129" y="59"/>
                    <a:pt x="129" y="59"/>
                  </a:cubicBezTo>
                  <a:cubicBezTo>
                    <a:pt x="188" y="44"/>
                    <a:pt x="188" y="44"/>
                    <a:pt x="188" y="44"/>
                  </a:cubicBezTo>
                  <a:cubicBezTo>
                    <a:pt x="192" y="44"/>
                    <a:pt x="201" y="34"/>
                    <a:pt x="218" y="15"/>
                  </a:cubicBezTo>
                  <a:cubicBezTo>
                    <a:pt x="198" y="0"/>
                    <a:pt x="198" y="0"/>
                    <a:pt x="198" y="0"/>
                  </a:cubicBezTo>
                  <a:lnTo>
                    <a:pt x="180" y="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a:extLst>
                <a:ext uri="{FF2B5EF4-FFF2-40B4-BE49-F238E27FC236}">
                  <a16:creationId xmlns:a16="http://schemas.microsoft.com/office/drawing/2014/main" xmlns="" id="{CEF05E22-BB1B-4935-8AA6-1D6C9FCB5385}"/>
                </a:ext>
              </a:extLst>
            </p:cNvPr>
            <p:cNvSpPr>
              <a:spLocks/>
            </p:cNvSpPr>
            <p:nvPr/>
          </p:nvSpPr>
          <p:spPr bwMode="auto">
            <a:xfrm>
              <a:off x="-3451780" y="-1386215"/>
              <a:ext cx="779463" cy="952500"/>
            </a:xfrm>
            <a:custGeom>
              <a:avLst/>
              <a:gdLst>
                <a:gd name="T0" fmla="*/ 231 w 368"/>
                <a:gd name="T1" fmla="*/ 127 h 450"/>
                <a:gd name="T2" fmla="*/ 204 w 368"/>
                <a:gd name="T3" fmla="*/ 66 h 450"/>
                <a:gd name="T4" fmla="*/ 132 w 368"/>
                <a:gd name="T5" fmla="*/ 41 h 450"/>
                <a:gd name="T6" fmla="*/ 90 w 368"/>
                <a:gd name="T7" fmla="*/ 0 h 450"/>
                <a:gd name="T8" fmla="*/ 117 w 368"/>
                <a:gd name="T9" fmla="*/ 41 h 450"/>
                <a:gd name="T10" fmla="*/ 119 w 368"/>
                <a:gd name="T11" fmla="*/ 44 h 450"/>
                <a:gd name="T12" fmla="*/ 86 w 368"/>
                <a:gd name="T13" fmla="*/ 85 h 450"/>
                <a:gd name="T14" fmla="*/ 45 w 368"/>
                <a:gd name="T15" fmla="*/ 54 h 450"/>
                <a:gd name="T16" fmla="*/ 55 w 368"/>
                <a:gd name="T17" fmla="*/ 84 h 450"/>
                <a:gd name="T18" fmla="*/ 55 w 368"/>
                <a:gd name="T19" fmla="*/ 86 h 450"/>
                <a:gd name="T20" fmla="*/ 52 w 368"/>
                <a:gd name="T21" fmla="*/ 98 h 450"/>
                <a:gd name="T22" fmla="*/ 35 w 368"/>
                <a:gd name="T23" fmla="*/ 106 h 450"/>
                <a:gd name="T24" fmla="*/ 27 w 368"/>
                <a:gd name="T25" fmla="*/ 121 h 450"/>
                <a:gd name="T26" fmla="*/ 20 w 368"/>
                <a:gd name="T27" fmla="*/ 150 h 450"/>
                <a:gd name="T28" fmla="*/ 20 w 368"/>
                <a:gd name="T29" fmla="*/ 150 h 450"/>
                <a:gd name="T30" fmla="*/ 9 w 368"/>
                <a:gd name="T31" fmla="*/ 157 h 450"/>
                <a:gd name="T32" fmla="*/ 35 w 368"/>
                <a:gd name="T33" fmla="*/ 195 h 450"/>
                <a:gd name="T34" fmla="*/ 44 w 368"/>
                <a:gd name="T35" fmla="*/ 193 h 450"/>
                <a:gd name="T36" fmla="*/ 84 w 368"/>
                <a:gd name="T37" fmla="*/ 212 h 450"/>
                <a:gd name="T38" fmla="*/ 85 w 368"/>
                <a:gd name="T39" fmla="*/ 214 h 450"/>
                <a:gd name="T40" fmla="*/ 83 w 368"/>
                <a:gd name="T41" fmla="*/ 239 h 450"/>
                <a:gd name="T42" fmla="*/ 73 w 368"/>
                <a:gd name="T43" fmla="*/ 261 h 450"/>
                <a:gd name="T44" fmla="*/ 60 w 368"/>
                <a:gd name="T45" fmla="*/ 275 h 450"/>
                <a:gd name="T46" fmla="*/ 60 w 368"/>
                <a:gd name="T47" fmla="*/ 276 h 450"/>
                <a:gd name="T48" fmla="*/ 64 w 368"/>
                <a:gd name="T49" fmla="*/ 304 h 450"/>
                <a:gd name="T50" fmla="*/ 91 w 368"/>
                <a:gd name="T51" fmla="*/ 309 h 450"/>
                <a:gd name="T52" fmla="*/ 103 w 368"/>
                <a:gd name="T53" fmla="*/ 322 h 450"/>
                <a:gd name="T54" fmla="*/ 123 w 368"/>
                <a:gd name="T55" fmla="*/ 422 h 450"/>
                <a:gd name="T56" fmla="*/ 119 w 368"/>
                <a:gd name="T57" fmla="*/ 431 h 450"/>
                <a:gd name="T58" fmla="*/ 122 w 368"/>
                <a:gd name="T59" fmla="*/ 437 h 450"/>
                <a:gd name="T60" fmla="*/ 176 w 368"/>
                <a:gd name="T61" fmla="*/ 415 h 450"/>
                <a:gd name="T62" fmla="*/ 188 w 368"/>
                <a:gd name="T63" fmla="*/ 421 h 450"/>
                <a:gd name="T64" fmla="*/ 190 w 368"/>
                <a:gd name="T65" fmla="*/ 419 h 450"/>
                <a:gd name="T66" fmla="*/ 209 w 368"/>
                <a:gd name="T67" fmla="*/ 408 h 450"/>
                <a:gd name="T68" fmla="*/ 264 w 368"/>
                <a:gd name="T69" fmla="*/ 432 h 450"/>
                <a:gd name="T70" fmla="*/ 278 w 368"/>
                <a:gd name="T71" fmla="*/ 442 h 450"/>
                <a:gd name="T72" fmla="*/ 324 w 368"/>
                <a:gd name="T73" fmla="*/ 392 h 450"/>
                <a:gd name="T74" fmla="*/ 314 w 368"/>
                <a:gd name="T75" fmla="*/ 355 h 450"/>
                <a:gd name="T76" fmla="*/ 348 w 368"/>
                <a:gd name="T77" fmla="*/ 357 h 450"/>
                <a:gd name="T78" fmla="*/ 348 w 368"/>
                <a:gd name="T79" fmla="*/ 323 h 450"/>
                <a:gd name="T80" fmla="*/ 368 w 368"/>
                <a:gd name="T81" fmla="*/ 294 h 450"/>
                <a:gd name="T82" fmla="*/ 341 w 368"/>
                <a:gd name="T83" fmla="*/ 266 h 450"/>
                <a:gd name="T84" fmla="*/ 328 w 368"/>
                <a:gd name="T85" fmla="*/ 278 h 450"/>
                <a:gd name="T86" fmla="*/ 325 w 368"/>
                <a:gd name="T87" fmla="*/ 277 h 450"/>
                <a:gd name="T88" fmla="*/ 303 w 368"/>
                <a:gd name="T89" fmla="*/ 256 h 450"/>
                <a:gd name="T90" fmla="*/ 273 w 368"/>
                <a:gd name="T91" fmla="*/ 237 h 450"/>
                <a:gd name="T92" fmla="*/ 265 w 368"/>
                <a:gd name="T93" fmla="*/ 203 h 450"/>
                <a:gd name="T94" fmla="*/ 281 w 368"/>
                <a:gd name="T95" fmla="*/ 153 h 450"/>
                <a:gd name="T96" fmla="*/ 310 w 368"/>
                <a:gd name="T97" fmla="*/ 155 h 450"/>
                <a:gd name="T98" fmla="*/ 312 w 368"/>
                <a:gd name="T99" fmla="*/ 125 h 450"/>
                <a:gd name="T100" fmla="*/ 233 w 368"/>
                <a:gd name="T101" fmla="*/ 129 h 450"/>
                <a:gd name="T102" fmla="*/ 232 w 368"/>
                <a:gd name="T103" fmla="*/ 127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 h="450">
                  <a:moveTo>
                    <a:pt x="232" y="127"/>
                  </a:moveTo>
                  <a:cubicBezTo>
                    <a:pt x="231" y="127"/>
                    <a:pt x="231" y="127"/>
                    <a:pt x="231" y="127"/>
                  </a:cubicBezTo>
                  <a:cubicBezTo>
                    <a:pt x="231" y="126"/>
                    <a:pt x="231" y="126"/>
                    <a:pt x="231" y="126"/>
                  </a:cubicBezTo>
                  <a:cubicBezTo>
                    <a:pt x="221" y="89"/>
                    <a:pt x="211" y="69"/>
                    <a:pt x="204" y="66"/>
                  </a:cubicBezTo>
                  <a:cubicBezTo>
                    <a:pt x="171" y="55"/>
                    <a:pt x="171" y="55"/>
                    <a:pt x="171" y="55"/>
                  </a:cubicBezTo>
                  <a:cubicBezTo>
                    <a:pt x="151" y="49"/>
                    <a:pt x="138" y="45"/>
                    <a:pt x="132" y="41"/>
                  </a:cubicBezTo>
                  <a:cubicBezTo>
                    <a:pt x="123" y="35"/>
                    <a:pt x="110" y="22"/>
                    <a:pt x="96" y="0"/>
                  </a:cubicBezTo>
                  <a:cubicBezTo>
                    <a:pt x="90" y="0"/>
                    <a:pt x="90" y="0"/>
                    <a:pt x="90" y="0"/>
                  </a:cubicBezTo>
                  <a:cubicBezTo>
                    <a:pt x="91" y="1"/>
                    <a:pt x="91" y="1"/>
                    <a:pt x="91" y="1"/>
                  </a:cubicBezTo>
                  <a:cubicBezTo>
                    <a:pt x="93" y="8"/>
                    <a:pt x="100" y="22"/>
                    <a:pt x="117" y="41"/>
                  </a:cubicBezTo>
                  <a:cubicBezTo>
                    <a:pt x="118" y="42"/>
                    <a:pt x="118" y="42"/>
                    <a:pt x="118" y="42"/>
                  </a:cubicBezTo>
                  <a:cubicBezTo>
                    <a:pt x="119" y="44"/>
                    <a:pt x="119" y="44"/>
                    <a:pt x="119" y="44"/>
                  </a:cubicBezTo>
                  <a:cubicBezTo>
                    <a:pt x="103" y="72"/>
                    <a:pt x="103" y="72"/>
                    <a:pt x="103" y="72"/>
                  </a:cubicBezTo>
                  <a:cubicBezTo>
                    <a:pt x="97" y="83"/>
                    <a:pt x="92" y="87"/>
                    <a:pt x="86" y="85"/>
                  </a:cubicBezTo>
                  <a:cubicBezTo>
                    <a:pt x="82" y="84"/>
                    <a:pt x="74" y="75"/>
                    <a:pt x="62" y="58"/>
                  </a:cubicBezTo>
                  <a:cubicBezTo>
                    <a:pt x="45" y="54"/>
                    <a:pt x="45" y="54"/>
                    <a:pt x="45" y="54"/>
                  </a:cubicBezTo>
                  <a:cubicBezTo>
                    <a:pt x="45" y="58"/>
                    <a:pt x="48" y="68"/>
                    <a:pt x="55" y="84"/>
                  </a:cubicBezTo>
                  <a:cubicBezTo>
                    <a:pt x="55" y="84"/>
                    <a:pt x="55" y="84"/>
                    <a:pt x="55" y="84"/>
                  </a:cubicBezTo>
                  <a:cubicBezTo>
                    <a:pt x="55" y="85"/>
                    <a:pt x="55" y="85"/>
                    <a:pt x="55" y="85"/>
                  </a:cubicBezTo>
                  <a:cubicBezTo>
                    <a:pt x="55" y="86"/>
                    <a:pt x="55" y="86"/>
                    <a:pt x="55" y="86"/>
                  </a:cubicBezTo>
                  <a:cubicBezTo>
                    <a:pt x="55" y="87"/>
                    <a:pt x="55" y="87"/>
                    <a:pt x="55" y="87"/>
                  </a:cubicBezTo>
                  <a:cubicBezTo>
                    <a:pt x="52" y="98"/>
                    <a:pt x="52" y="98"/>
                    <a:pt x="52" y="98"/>
                  </a:cubicBezTo>
                  <a:cubicBezTo>
                    <a:pt x="35" y="106"/>
                    <a:pt x="35" y="106"/>
                    <a:pt x="35" y="106"/>
                  </a:cubicBezTo>
                  <a:cubicBezTo>
                    <a:pt x="35" y="106"/>
                    <a:pt x="35" y="106"/>
                    <a:pt x="35" y="106"/>
                  </a:cubicBezTo>
                  <a:cubicBezTo>
                    <a:pt x="29" y="108"/>
                    <a:pt x="29" y="108"/>
                    <a:pt x="29" y="108"/>
                  </a:cubicBezTo>
                  <a:cubicBezTo>
                    <a:pt x="26" y="110"/>
                    <a:pt x="26" y="115"/>
                    <a:pt x="27" y="121"/>
                  </a:cubicBezTo>
                  <a:cubicBezTo>
                    <a:pt x="29" y="135"/>
                    <a:pt x="28" y="144"/>
                    <a:pt x="25" y="148"/>
                  </a:cubicBezTo>
                  <a:cubicBezTo>
                    <a:pt x="23" y="150"/>
                    <a:pt x="22" y="150"/>
                    <a:pt x="20" y="150"/>
                  </a:cubicBezTo>
                  <a:cubicBezTo>
                    <a:pt x="20" y="150"/>
                    <a:pt x="20" y="150"/>
                    <a:pt x="20" y="150"/>
                  </a:cubicBezTo>
                  <a:cubicBezTo>
                    <a:pt x="20" y="150"/>
                    <a:pt x="20" y="150"/>
                    <a:pt x="20" y="150"/>
                  </a:cubicBezTo>
                  <a:cubicBezTo>
                    <a:pt x="0" y="146"/>
                    <a:pt x="0" y="146"/>
                    <a:pt x="0" y="146"/>
                  </a:cubicBezTo>
                  <a:cubicBezTo>
                    <a:pt x="1" y="150"/>
                    <a:pt x="4" y="154"/>
                    <a:pt x="9" y="157"/>
                  </a:cubicBezTo>
                  <a:cubicBezTo>
                    <a:pt x="19" y="165"/>
                    <a:pt x="26" y="178"/>
                    <a:pt x="34" y="192"/>
                  </a:cubicBezTo>
                  <a:cubicBezTo>
                    <a:pt x="35" y="195"/>
                    <a:pt x="35" y="195"/>
                    <a:pt x="35" y="195"/>
                  </a:cubicBezTo>
                  <a:cubicBezTo>
                    <a:pt x="35" y="195"/>
                    <a:pt x="35" y="195"/>
                    <a:pt x="35" y="195"/>
                  </a:cubicBezTo>
                  <a:cubicBezTo>
                    <a:pt x="44" y="193"/>
                    <a:pt x="44" y="193"/>
                    <a:pt x="44" y="193"/>
                  </a:cubicBezTo>
                  <a:cubicBezTo>
                    <a:pt x="54" y="191"/>
                    <a:pt x="64" y="193"/>
                    <a:pt x="73" y="200"/>
                  </a:cubicBezTo>
                  <a:cubicBezTo>
                    <a:pt x="84" y="212"/>
                    <a:pt x="84" y="212"/>
                    <a:pt x="84" y="212"/>
                  </a:cubicBezTo>
                  <a:cubicBezTo>
                    <a:pt x="85" y="213"/>
                    <a:pt x="85" y="213"/>
                    <a:pt x="85" y="213"/>
                  </a:cubicBezTo>
                  <a:cubicBezTo>
                    <a:pt x="85" y="214"/>
                    <a:pt x="85" y="214"/>
                    <a:pt x="85" y="214"/>
                  </a:cubicBezTo>
                  <a:cubicBezTo>
                    <a:pt x="84" y="214"/>
                    <a:pt x="84" y="214"/>
                    <a:pt x="84" y="214"/>
                  </a:cubicBezTo>
                  <a:cubicBezTo>
                    <a:pt x="83" y="239"/>
                    <a:pt x="83" y="239"/>
                    <a:pt x="83" y="239"/>
                  </a:cubicBezTo>
                  <a:cubicBezTo>
                    <a:pt x="86" y="243"/>
                    <a:pt x="88" y="248"/>
                    <a:pt x="86" y="252"/>
                  </a:cubicBezTo>
                  <a:cubicBezTo>
                    <a:pt x="84" y="257"/>
                    <a:pt x="80" y="260"/>
                    <a:pt x="73" y="261"/>
                  </a:cubicBezTo>
                  <a:cubicBezTo>
                    <a:pt x="66" y="261"/>
                    <a:pt x="62" y="265"/>
                    <a:pt x="60" y="275"/>
                  </a:cubicBezTo>
                  <a:cubicBezTo>
                    <a:pt x="60" y="275"/>
                    <a:pt x="60" y="275"/>
                    <a:pt x="60" y="275"/>
                  </a:cubicBezTo>
                  <a:cubicBezTo>
                    <a:pt x="60" y="275"/>
                    <a:pt x="60" y="275"/>
                    <a:pt x="60" y="275"/>
                  </a:cubicBezTo>
                  <a:cubicBezTo>
                    <a:pt x="60" y="276"/>
                    <a:pt x="60" y="276"/>
                    <a:pt x="60" y="276"/>
                  </a:cubicBezTo>
                  <a:cubicBezTo>
                    <a:pt x="52" y="292"/>
                    <a:pt x="52" y="292"/>
                    <a:pt x="52" y="292"/>
                  </a:cubicBezTo>
                  <a:cubicBezTo>
                    <a:pt x="64" y="304"/>
                    <a:pt x="64" y="304"/>
                    <a:pt x="64" y="304"/>
                  </a:cubicBezTo>
                  <a:cubicBezTo>
                    <a:pt x="89" y="309"/>
                    <a:pt x="89" y="309"/>
                    <a:pt x="89" y="309"/>
                  </a:cubicBezTo>
                  <a:cubicBezTo>
                    <a:pt x="91" y="309"/>
                    <a:pt x="91" y="309"/>
                    <a:pt x="91" y="309"/>
                  </a:cubicBezTo>
                  <a:cubicBezTo>
                    <a:pt x="91" y="309"/>
                    <a:pt x="91" y="309"/>
                    <a:pt x="91" y="309"/>
                  </a:cubicBezTo>
                  <a:cubicBezTo>
                    <a:pt x="103" y="322"/>
                    <a:pt x="103" y="322"/>
                    <a:pt x="103" y="322"/>
                  </a:cubicBezTo>
                  <a:cubicBezTo>
                    <a:pt x="88" y="345"/>
                    <a:pt x="88" y="345"/>
                    <a:pt x="88" y="345"/>
                  </a:cubicBezTo>
                  <a:cubicBezTo>
                    <a:pt x="123" y="422"/>
                    <a:pt x="123" y="422"/>
                    <a:pt x="123" y="422"/>
                  </a:cubicBezTo>
                  <a:cubicBezTo>
                    <a:pt x="124" y="424"/>
                    <a:pt x="124" y="424"/>
                    <a:pt x="124" y="424"/>
                  </a:cubicBezTo>
                  <a:cubicBezTo>
                    <a:pt x="119" y="431"/>
                    <a:pt x="119" y="431"/>
                    <a:pt x="119" y="431"/>
                  </a:cubicBezTo>
                  <a:cubicBezTo>
                    <a:pt x="121" y="437"/>
                    <a:pt x="121" y="437"/>
                    <a:pt x="121" y="437"/>
                  </a:cubicBezTo>
                  <a:cubicBezTo>
                    <a:pt x="122" y="437"/>
                    <a:pt x="122" y="437"/>
                    <a:pt x="122" y="437"/>
                  </a:cubicBezTo>
                  <a:cubicBezTo>
                    <a:pt x="187" y="395"/>
                    <a:pt x="187" y="395"/>
                    <a:pt x="187" y="395"/>
                  </a:cubicBezTo>
                  <a:cubicBezTo>
                    <a:pt x="176" y="415"/>
                    <a:pt x="176" y="415"/>
                    <a:pt x="176" y="415"/>
                  </a:cubicBezTo>
                  <a:cubicBezTo>
                    <a:pt x="168" y="429"/>
                    <a:pt x="163" y="442"/>
                    <a:pt x="161" y="450"/>
                  </a:cubicBezTo>
                  <a:cubicBezTo>
                    <a:pt x="173" y="445"/>
                    <a:pt x="182" y="437"/>
                    <a:pt x="188" y="421"/>
                  </a:cubicBezTo>
                  <a:cubicBezTo>
                    <a:pt x="189" y="419"/>
                    <a:pt x="189" y="419"/>
                    <a:pt x="189" y="419"/>
                  </a:cubicBezTo>
                  <a:cubicBezTo>
                    <a:pt x="190" y="419"/>
                    <a:pt x="190" y="419"/>
                    <a:pt x="190" y="419"/>
                  </a:cubicBezTo>
                  <a:cubicBezTo>
                    <a:pt x="208" y="410"/>
                    <a:pt x="208" y="410"/>
                    <a:pt x="208" y="410"/>
                  </a:cubicBezTo>
                  <a:cubicBezTo>
                    <a:pt x="209" y="408"/>
                    <a:pt x="209" y="408"/>
                    <a:pt x="209" y="408"/>
                  </a:cubicBezTo>
                  <a:cubicBezTo>
                    <a:pt x="235" y="431"/>
                    <a:pt x="235" y="431"/>
                    <a:pt x="235" y="431"/>
                  </a:cubicBezTo>
                  <a:cubicBezTo>
                    <a:pt x="264" y="432"/>
                    <a:pt x="264" y="432"/>
                    <a:pt x="264" y="432"/>
                  </a:cubicBezTo>
                  <a:cubicBezTo>
                    <a:pt x="265" y="433"/>
                    <a:pt x="265" y="433"/>
                    <a:pt x="265" y="433"/>
                  </a:cubicBezTo>
                  <a:cubicBezTo>
                    <a:pt x="278" y="442"/>
                    <a:pt x="278" y="442"/>
                    <a:pt x="278" y="442"/>
                  </a:cubicBezTo>
                  <a:cubicBezTo>
                    <a:pt x="314" y="411"/>
                    <a:pt x="314" y="411"/>
                    <a:pt x="314" y="411"/>
                  </a:cubicBezTo>
                  <a:cubicBezTo>
                    <a:pt x="317" y="408"/>
                    <a:pt x="320" y="402"/>
                    <a:pt x="324" y="392"/>
                  </a:cubicBezTo>
                  <a:cubicBezTo>
                    <a:pt x="328" y="385"/>
                    <a:pt x="328" y="385"/>
                    <a:pt x="328" y="385"/>
                  </a:cubicBezTo>
                  <a:cubicBezTo>
                    <a:pt x="328" y="381"/>
                    <a:pt x="324" y="371"/>
                    <a:pt x="314" y="355"/>
                  </a:cubicBezTo>
                  <a:cubicBezTo>
                    <a:pt x="305" y="342"/>
                    <a:pt x="305" y="342"/>
                    <a:pt x="305" y="342"/>
                  </a:cubicBezTo>
                  <a:cubicBezTo>
                    <a:pt x="348" y="357"/>
                    <a:pt x="348" y="357"/>
                    <a:pt x="348" y="357"/>
                  </a:cubicBezTo>
                  <a:cubicBezTo>
                    <a:pt x="360" y="350"/>
                    <a:pt x="360" y="350"/>
                    <a:pt x="360" y="350"/>
                  </a:cubicBezTo>
                  <a:cubicBezTo>
                    <a:pt x="348" y="323"/>
                    <a:pt x="348" y="323"/>
                    <a:pt x="348" y="323"/>
                  </a:cubicBezTo>
                  <a:cubicBezTo>
                    <a:pt x="347" y="322"/>
                    <a:pt x="347" y="322"/>
                    <a:pt x="347" y="322"/>
                  </a:cubicBezTo>
                  <a:cubicBezTo>
                    <a:pt x="368" y="294"/>
                    <a:pt x="368" y="294"/>
                    <a:pt x="368" y="294"/>
                  </a:cubicBezTo>
                  <a:cubicBezTo>
                    <a:pt x="359" y="281"/>
                    <a:pt x="359" y="281"/>
                    <a:pt x="359" y="281"/>
                  </a:cubicBezTo>
                  <a:cubicBezTo>
                    <a:pt x="351" y="271"/>
                    <a:pt x="345" y="266"/>
                    <a:pt x="341" y="266"/>
                  </a:cubicBezTo>
                  <a:cubicBezTo>
                    <a:pt x="339" y="267"/>
                    <a:pt x="339" y="267"/>
                    <a:pt x="339" y="267"/>
                  </a:cubicBezTo>
                  <a:cubicBezTo>
                    <a:pt x="328" y="278"/>
                    <a:pt x="328" y="278"/>
                    <a:pt x="328" y="278"/>
                  </a:cubicBezTo>
                  <a:cubicBezTo>
                    <a:pt x="327" y="277"/>
                    <a:pt x="327" y="277"/>
                    <a:pt x="327" y="277"/>
                  </a:cubicBezTo>
                  <a:cubicBezTo>
                    <a:pt x="325" y="277"/>
                    <a:pt x="325" y="277"/>
                    <a:pt x="325" y="277"/>
                  </a:cubicBezTo>
                  <a:cubicBezTo>
                    <a:pt x="307" y="271"/>
                    <a:pt x="307" y="271"/>
                    <a:pt x="307" y="271"/>
                  </a:cubicBezTo>
                  <a:cubicBezTo>
                    <a:pt x="303" y="256"/>
                    <a:pt x="303" y="256"/>
                    <a:pt x="303" y="256"/>
                  </a:cubicBezTo>
                  <a:cubicBezTo>
                    <a:pt x="296" y="255"/>
                    <a:pt x="289" y="251"/>
                    <a:pt x="283" y="244"/>
                  </a:cubicBezTo>
                  <a:cubicBezTo>
                    <a:pt x="273" y="237"/>
                    <a:pt x="273" y="237"/>
                    <a:pt x="273" y="237"/>
                  </a:cubicBezTo>
                  <a:cubicBezTo>
                    <a:pt x="264" y="234"/>
                    <a:pt x="259" y="229"/>
                    <a:pt x="259" y="224"/>
                  </a:cubicBezTo>
                  <a:cubicBezTo>
                    <a:pt x="257" y="218"/>
                    <a:pt x="259" y="211"/>
                    <a:pt x="265" y="203"/>
                  </a:cubicBezTo>
                  <a:cubicBezTo>
                    <a:pt x="276" y="187"/>
                    <a:pt x="281" y="175"/>
                    <a:pt x="281" y="165"/>
                  </a:cubicBezTo>
                  <a:cubicBezTo>
                    <a:pt x="281" y="153"/>
                    <a:pt x="281" y="153"/>
                    <a:pt x="281" y="153"/>
                  </a:cubicBezTo>
                  <a:cubicBezTo>
                    <a:pt x="288" y="154"/>
                    <a:pt x="288" y="154"/>
                    <a:pt x="288" y="154"/>
                  </a:cubicBezTo>
                  <a:cubicBezTo>
                    <a:pt x="310" y="155"/>
                    <a:pt x="310" y="155"/>
                    <a:pt x="310" y="155"/>
                  </a:cubicBezTo>
                  <a:cubicBezTo>
                    <a:pt x="312" y="153"/>
                    <a:pt x="315" y="143"/>
                    <a:pt x="319" y="126"/>
                  </a:cubicBezTo>
                  <a:cubicBezTo>
                    <a:pt x="312" y="125"/>
                    <a:pt x="312" y="125"/>
                    <a:pt x="312" y="125"/>
                  </a:cubicBezTo>
                  <a:cubicBezTo>
                    <a:pt x="297" y="135"/>
                    <a:pt x="285" y="142"/>
                    <a:pt x="277" y="145"/>
                  </a:cubicBezTo>
                  <a:cubicBezTo>
                    <a:pt x="266" y="148"/>
                    <a:pt x="252" y="142"/>
                    <a:pt x="233" y="129"/>
                  </a:cubicBezTo>
                  <a:cubicBezTo>
                    <a:pt x="233" y="128"/>
                    <a:pt x="233" y="128"/>
                    <a:pt x="233" y="128"/>
                  </a:cubicBezTo>
                  <a:lnTo>
                    <a:pt x="232" y="12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xmlns="" id="{F4E04AA0-9700-46D6-AABD-BE6D84DA5643}"/>
                </a:ext>
              </a:extLst>
            </p:cNvPr>
            <p:cNvSpPr>
              <a:spLocks/>
            </p:cNvSpPr>
            <p:nvPr/>
          </p:nvSpPr>
          <p:spPr bwMode="auto">
            <a:xfrm>
              <a:off x="-3045380" y="-3197553"/>
              <a:ext cx="955675" cy="912813"/>
            </a:xfrm>
            <a:custGeom>
              <a:avLst/>
              <a:gdLst>
                <a:gd name="T0" fmla="*/ 194 w 452"/>
                <a:gd name="T1" fmla="*/ 91 h 431"/>
                <a:gd name="T2" fmla="*/ 170 w 452"/>
                <a:gd name="T3" fmla="*/ 96 h 431"/>
                <a:gd name="T4" fmla="*/ 141 w 452"/>
                <a:gd name="T5" fmla="*/ 111 h 431"/>
                <a:gd name="T6" fmla="*/ 111 w 452"/>
                <a:gd name="T7" fmla="*/ 137 h 431"/>
                <a:gd name="T8" fmla="*/ 109 w 452"/>
                <a:gd name="T9" fmla="*/ 140 h 431"/>
                <a:gd name="T10" fmla="*/ 84 w 452"/>
                <a:gd name="T11" fmla="*/ 169 h 431"/>
                <a:gd name="T12" fmla="*/ 51 w 452"/>
                <a:gd name="T13" fmla="*/ 168 h 431"/>
                <a:gd name="T14" fmla="*/ 37 w 452"/>
                <a:gd name="T15" fmla="*/ 153 h 431"/>
                <a:gd name="T16" fmla="*/ 41 w 452"/>
                <a:gd name="T17" fmla="*/ 209 h 431"/>
                <a:gd name="T18" fmla="*/ 7 w 452"/>
                <a:gd name="T19" fmla="*/ 265 h 431"/>
                <a:gd name="T20" fmla="*/ 0 w 452"/>
                <a:gd name="T21" fmla="*/ 273 h 431"/>
                <a:gd name="T22" fmla="*/ 39 w 452"/>
                <a:gd name="T23" fmla="*/ 288 h 431"/>
                <a:gd name="T24" fmla="*/ 41 w 452"/>
                <a:gd name="T25" fmla="*/ 289 h 431"/>
                <a:gd name="T26" fmla="*/ 56 w 452"/>
                <a:gd name="T27" fmla="*/ 298 h 431"/>
                <a:gd name="T28" fmla="*/ 58 w 452"/>
                <a:gd name="T29" fmla="*/ 299 h 431"/>
                <a:gd name="T30" fmla="*/ 95 w 452"/>
                <a:gd name="T31" fmla="*/ 328 h 431"/>
                <a:gd name="T32" fmla="*/ 136 w 452"/>
                <a:gd name="T33" fmla="*/ 271 h 431"/>
                <a:gd name="T34" fmla="*/ 147 w 452"/>
                <a:gd name="T35" fmla="*/ 255 h 431"/>
                <a:gd name="T36" fmla="*/ 179 w 452"/>
                <a:gd name="T37" fmla="*/ 245 h 431"/>
                <a:gd name="T38" fmla="*/ 210 w 452"/>
                <a:gd name="T39" fmla="*/ 240 h 431"/>
                <a:gd name="T40" fmla="*/ 226 w 452"/>
                <a:gd name="T41" fmla="*/ 267 h 431"/>
                <a:gd name="T42" fmla="*/ 229 w 452"/>
                <a:gd name="T43" fmla="*/ 287 h 431"/>
                <a:gd name="T44" fmla="*/ 223 w 452"/>
                <a:gd name="T45" fmla="*/ 324 h 431"/>
                <a:gd name="T46" fmla="*/ 222 w 452"/>
                <a:gd name="T47" fmla="*/ 326 h 431"/>
                <a:gd name="T48" fmla="*/ 205 w 452"/>
                <a:gd name="T49" fmla="*/ 375 h 431"/>
                <a:gd name="T50" fmla="*/ 221 w 452"/>
                <a:gd name="T51" fmla="*/ 366 h 431"/>
                <a:gd name="T52" fmla="*/ 234 w 452"/>
                <a:gd name="T53" fmla="*/ 371 h 431"/>
                <a:gd name="T54" fmla="*/ 233 w 452"/>
                <a:gd name="T55" fmla="*/ 387 h 431"/>
                <a:gd name="T56" fmla="*/ 221 w 452"/>
                <a:gd name="T57" fmla="*/ 403 h 431"/>
                <a:gd name="T58" fmla="*/ 214 w 452"/>
                <a:gd name="T59" fmla="*/ 415 h 431"/>
                <a:gd name="T60" fmla="*/ 204 w 452"/>
                <a:gd name="T61" fmla="*/ 417 h 431"/>
                <a:gd name="T62" fmla="*/ 191 w 452"/>
                <a:gd name="T63" fmla="*/ 431 h 431"/>
                <a:gd name="T64" fmla="*/ 239 w 452"/>
                <a:gd name="T65" fmla="*/ 395 h 431"/>
                <a:gd name="T66" fmla="*/ 313 w 452"/>
                <a:gd name="T67" fmla="*/ 322 h 431"/>
                <a:gd name="T68" fmla="*/ 329 w 452"/>
                <a:gd name="T69" fmla="*/ 314 h 431"/>
                <a:gd name="T70" fmla="*/ 367 w 452"/>
                <a:gd name="T71" fmla="*/ 305 h 431"/>
                <a:gd name="T72" fmla="*/ 392 w 452"/>
                <a:gd name="T73" fmla="*/ 252 h 431"/>
                <a:gd name="T74" fmla="*/ 452 w 452"/>
                <a:gd name="T75" fmla="*/ 188 h 431"/>
                <a:gd name="T76" fmla="*/ 438 w 452"/>
                <a:gd name="T77" fmla="*/ 146 h 431"/>
                <a:gd name="T78" fmla="*/ 417 w 452"/>
                <a:gd name="T79" fmla="*/ 140 h 431"/>
                <a:gd name="T80" fmla="*/ 413 w 452"/>
                <a:gd name="T81" fmla="*/ 132 h 431"/>
                <a:gd name="T82" fmla="*/ 382 w 452"/>
                <a:gd name="T83" fmla="*/ 54 h 431"/>
                <a:gd name="T84" fmla="*/ 370 w 452"/>
                <a:gd name="T85" fmla="*/ 15 h 431"/>
                <a:gd name="T86" fmla="*/ 354 w 452"/>
                <a:gd name="T87" fmla="*/ 30 h 431"/>
                <a:gd name="T88" fmla="*/ 322 w 452"/>
                <a:gd name="T89" fmla="*/ 14 h 431"/>
                <a:gd name="T90" fmla="*/ 299 w 452"/>
                <a:gd name="T91" fmla="*/ 15 h 431"/>
                <a:gd name="T92" fmla="*/ 276 w 452"/>
                <a:gd name="T93" fmla="*/ 5 h 431"/>
                <a:gd name="T94" fmla="*/ 274 w 452"/>
                <a:gd name="T95" fmla="*/ 38 h 431"/>
                <a:gd name="T96" fmla="*/ 272 w 452"/>
                <a:gd name="T97" fmla="*/ 39 h 431"/>
                <a:gd name="T98" fmla="*/ 252 w 452"/>
                <a:gd name="T99" fmla="*/ 5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31">
                  <a:moveTo>
                    <a:pt x="207" y="57"/>
                  </a:moveTo>
                  <a:cubicBezTo>
                    <a:pt x="195" y="72"/>
                    <a:pt x="195" y="72"/>
                    <a:pt x="195" y="72"/>
                  </a:cubicBezTo>
                  <a:cubicBezTo>
                    <a:pt x="193" y="75"/>
                    <a:pt x="192" y="81"/>
                    <a:pt x="194" y="91"/>
                  </a:cubicBezTo>
                  <a:cubicBezTo>
                    <a:pt x="194" y="96"/>
                    <a:pt x="194" y="96"/>
                    <a:pt x="194" y="96"/>
                  </a:cubicBezTo>
                  <a:cubicBezTo>
                    <a:pt x="171" y="96"/>
                    <a:pt x="171" y="96"/>
                    <a:pt x="171" y="96"/>
                  </a:cubicBezTo>
                  <a:cubicBezTo>
                    <a:pt x="170" y="96"/>
                    <a:pt x="170" y="96"/>
                    <a:pt x="170" y="96"/>
                  </a:cubicBezTo>
                  <a:cubicBezTo>
                    <a:pt x="170" y="96"/>
                    <a:pt x="170" y="96"/>
                    <a:pt x="170" y="96"/>
                  </a:cubicBezTo>
                  <a:cubicBezTo>
                    <a:pt x="154" y="92"/>
                    <a:pt x="154" y="92"/>
                    <a:pt x="154" y="92"/>
                  </a:cubicBezTo>
                  <a:cubicBezTo>
                    <a:pt x="141" y="111"/>
                    <a:pt x="141" y="111"/>
                    <a:pt x="141" y="111"/>
                  </a:cubicBezTo>
                  <a:cubicBezTo>
                    <a:pt x="139" y="113"/>
                    <a:pt x="139" y="113"/>
                    <a:pt x="139" y="113"/>
                  </a:cubicBezTo>
                  <a:cubicBezTo>
                    <a:pt x="124" y="122"/>
                    <a:pt x="124" y="122"/>
                    <a:pt x="124" y="122"/>
                  </a:cubicBezTo>
                  <a:cubicBezTo>
                    <a:pt x="111" y="137"/>
                    <a:pt x="111" y="137"/>
                    <a:pt x="111" y="137"/>
                  </a:cubicBezTo>
                  <a:cubicBezTo>
                    <a:pt x="111" y="137"/>
                    <a:pt x="111" y="137"/>
                    <a:pt x="111" y="137"/>
                  </a:cubicBezTo>
                  <a:cubicBezTo>
                    <a:pt x="109" y="140"/>
                    <a:pt x="109" y="140"/>
                    <a:pt x="109" y="140"/>
                  </a:cubicBezTo>
                  <a:cubicBezTo>
                    <a:pt x="109" y="140"/>
                    <a:pt x="109" y="140"/>
                    <a:pt x="109" y="140"/>
                  </a:cubicBezTo>
                  <a:cubicBezTo>
                    <a:pt x="85" y="168"/>
                    <a:pt x="85" y="168"/>
                    <a:pt x="85" y="168"/>
                  </a:cubicBezTo>
                  <a:cubicBezTo>
                    <a:pt x="85" y="169"/>
                    <a:pt x="85" y="169"/>
                    <a:pt x="85" y="169"/>
                  </a:cubicBezTo>
                  <a:cubicBezTo>
                    <a:pt x="84" y="169"/>
                    <a:pt x="84" y="169"/>
                    <a:pt x="84" y="169"/>
                  </a:cubicBezTo>
                  <a:cubicBezTo>
                    <a:pt x="65" y="178"/>
                    <a:pt x="65" y="178"/>
                    <a:pt x="65" y="178"/>
                  </a:cubicBezTo>
                  <a:cubicBezTo>
                    <a:pt x="51" y="169"/>
                    <a:pt x="51" y="169"/>
                    <a:pt x="51" y="169"/>
                  </a:cubicBezTo>
                  <a:cubicBezTo>
                    <a:pt x="51" y="168"/>
                    <a:pt x="51" y="168"/>
                    <a:pt x="51" y="168"/>
                  </a:cubicBezTo>
                  <a:cubicBezTo>
                    <a:pt x="51" y="168"/>
                    <a:pt x="51" y="168"/>
                    <a:pt x="51" y="168"/>
                  </a:cubicBezTo>
                  <a:cubicBezTo>
                    <a:pt x="51" y="168"/>
                    <a:pt x="51" y="168"/>
                    <a:pt x="51" y="168"/>
                  </a:cubicBezTo>
                  <a:cubicBezTo>
                    <a:pt x="37" y="153"/>
                    <a:pt x="37" y="153"/>
                    <a:pt x="37" y="153"/>
                  </a:cubicBezTo>
                  <a:cubicBezTo>
                    <a:pt x="29" y="148"/>
                    <a:pt x="29" y="148"/>
                    <a:pt x="29" y="148"/>
                  </a:cubicBezTo>
                  <a:cubicBezTo>
                    <a:pt x="35" y="188"/>
                    <a:pt x="35" y="188"/>
                    <a:pt x="35" y="188"/>
                  </a:cubicBezTo>
                  <a:cubicBezTo>
                    <a:pt x="41" y="209"/>
                    <a:pt x="41" y="209"/>
                    <a:pt x="41" y="209"/>
                  </a:cubicBezTo>
                  <a:cubicBezTo>
                    <a:pt x="27" y="222"/>
                    <a:pt x="27" y="222"/>
                    <a:pt x="27" y="222"/>
                  </a:cubicBezTo>
                  <a:cubicBezTo>
                    <a:pt x="7" y="252"/>
                    <a:pt x="7" y="252"/>
                    <a:pt x="7" y="252"/>
                  </a:cubicBezTo>
                  <a:cubicBezTo>
                    <a:pt x="7" y="265"/>
                    <a:pt x="7" y="265"/>
                    <a:pt x="7" y="265"/>
                  </a:cubicBezTo>
                  <a:cubicBezTo>
                    <a:pt x="6" y="266"/>
                    <a:pt x="6" y="266"/>
                    <a:pt x="6" y="266"/>
                  </a:cubicBezTo>
                  <a:cubicBezTo>
                    <a:pt x="5" y="266"/>
                    <a:pt x="5" y="266"/>
                    <a:pt x="5" y="266"/>
                  </a:cubicBezTo>
                  <a:cubicBezTo>
                    <a:pt x="0" y="273"/>
                    <a:pt x="0" y="273"/>
                    <a:pt x="0" y="273"/>
                  </a:cubicBezTo>
                  <a:cubicBezTo>
                    <a:pt x="4" y="280"/>
                    <a:pt x="4" y="280"/>
                    <a:pt x="4" y="280"/>
                  </a:cubicBezTo>
                  <a:cubicBezTo>
                    <a:pt x="11" y="280"/>
                    <a:pt x="11" y="280"/>
                    <a:pt x="11" y="280"/>
                  </a:cubicBezTo>
                  <a:cubicBezTo>
                    <a:pt x="39" y="288"/>
                    <a:pt x="39" y="288"/>
                    <a:pt x="39" y="288"/>
                  </a:cubicBezTo>
                  <a:cubicBezTo>
                    <a:pt x="40" y="288"/>
                    <a:pt x="40" y="288"/>
                    <a:pt x="40" y="288"/>
                  </a:cubicBezTo>
                  <a:cubicBezTo>
                    <a:pt x="41" y="288"/>
                    <a:pt x="41" y="288"/>
                    <a:pt x="41" y="288"/>
                  </a:cubicBezTo>
                  <a:cubicBezTo>
                    <a:pt x="41" y="289"/>
                    <a:pt x="41" y="289"/>
                    <a:pt x="41" y="289"/>
                  </a:cubicBezTo>
                  <a:cubicBezTo>
                    <a:pt x="42" y="289"/>
                    <a:pt x="42" y="289"/>
                    <a:pt x="42" y="289"/>
                  </a:cubicBezTo>
                  <a:cubicBezTo>
                    <a:pt x="48" y="295"/>
                    <a:pt x="48" y="295"/>
                    <a:pt x="48" y="295"/>
                  </a:cubicBezTo>
                  <a:cubicBezTo>
                    <a:pt x="56" y="298"/>
                    <a:pt x="56" y="298"/>
                    <a:pt x="56" y="298"/>
                  </a:cubicBezTo>
                  <a:cubicBezTo>
                    <a:pt x="56" y="298"/>
                    <a:pt x="56" y="298"/>
                    <a:pt x="56" y="298"/>
                  </a:cubicBezTo>
                  <a:cubicBezTo>
                    <a:pt x="58" y="298"/>
                    <a:pt x="58" y="298"/>
                    <a:pt x="58" y="298"/>
                  </a:cubicBezTo>
                  <a:cubicBezTo>
                    <a:pt x="58" y="299"/>
                    <a:pt x="58" y="299"/>
                    <a:pt x="58" y="299"/>
                  </a:cubicBezTo>
                  <a:cubicBezTo>
                    <a:pt x="60" y="303"/>
                    <a:pt x="62" y="307"/>
                    <a:pt x="62" y="311"/>
                  </a:cubicBezTo>
                  <a:cubicBezTo>
                    <a:pt x="65" y="320"/>
                    <a:pt x="65" y="320"/>
                    <a:pt x="65" y="320"/>
                  </a:cubicBezTo>
                  <a:cubicBezTo>
                    <a:pt x="95" y="328"/>
                    <a:pt x="95" y="328"/>
                    <a:pt x="95" y="328"/>
                  </a:cubicBezTo>
                  <a:cubicBezTo>
                    <a:pt x="104" y="326"/>
                    <a:pt x="104" y="326"/>
                    <a:pt x="104" y="326"/>
                  </a:cubicBezTo>
                  <a:cubicBezTo>
                    <a:pt x="112" y="315"/>
                    <a:pt x="112" y="315"/>
                    <a:pt x="112" y="315"/>
                  </a:cubicBezTo>
                  <a:cubicBezTo>
                    <a:pt x="136" y="271"/>
                    <a:pt x="136" y="271"/>
                    <a:pt x="136" y="271"/>
                  </a:cubicBezTo>
                  <a:cubicBezTo>
                    <a:pt x="136" y="271"/>
                    <a:pt x="136" y="271"/>
                    <a:pt x="136" y="271"/>
                  </a:cubicBezTo>
                  <a:cubicBezTo>
                    <a:pt x="136" y="270"/>
                    <a:pt x="136" y="270"/>
                    <a:pt x="136" y="270"/>
                  </a:cubicBezTo>
                  <a:cubicBezTo>
                    <a:pt x="147" y="255"/>
                    <a:pt x="147" y="255"/>
                    <a:pt x="147" y="255"/>
                  </a:cubicBezTo>
                  <a:cubicBezTo>
                    <a:pt x="148" y="254"/>
                    <a:pt x="148" y="254"/>
                    <a:pt x="148" y="254"/>
                  </a:cubicBezTo>
                  <a:cubicBezTo>
                    <a:pt x="166" y="246"/>
                    <a:pt x="166" y="246"/>
                    <a:pt x="166" y="246"/>
                  </a:cubicBezTo>
                  <a:cubicBezTo>
                    <a:pt x="179" y="245"/>
                    <a:pt x="179" y="245"/>
                    <a:pt x="179" y="245"/>
                  </a:cubicBezTo>
                  <a:cubicBezTo>
                    <a:pt x="184" y="237"/>
                    <a:pt x="187" y="233"/>
                    <a:pt x="192" y="233"/>
                  </a:cubicBezTo>
                  <a:cubicBezTo>
                    <a:pt x="195" y="233"/>
                    <a:pt x="200" y="235"/>
                    <a:pt x="208" y="239"/>
                  </a:cubicBezTo>
                  <a:cubicBezTo>
                    <a:pt x="210" y="240"/>
                    <a:pt x="210" y="240"/>
                    <a:pt x="210" y="240"/>
                  </a:cubicBezTo>
                  <a:cubicBezTo>
                    <a:pt x="210" y="241"/>
                    <a:pt x="210" y="241"/>
                    <a:pt x="210" y="241"/>
                  </a:cubicBezTo>
                  <a:cubicBezTo>
                    <a:pt x="226" y="266"/>
                    <a:pt x="226" y="266"/>
                    <a:pt x="226" y="266"/>
                  </a:cubicBezTo>
                  <a:cubicBezTo>
                    <a:pt x="226" y="267"/>
                    <a:pt x="226" y="267"/>
                    <a:pt x="226" y="267"/>
                  </a:cubicBezTo>
                  <a:cubicBezTo>
                    <a:pt x="227" y="267"/>
                    <a:pt x="227" y="267"/>
                    <a:pt x="227" y="267"/>
                  </a:cubicBezTo>
                  <a:cubicBezTo>
                    <a:pt x="227" y="269"/>
                    <a:pt x="227" y="269"/>
                    <a:pt x="227" y="269"/>
                  </a:cubicBezTo>
                  <a:cubicBezTo>
                    <a:pt x="229" y="287"/>
                    <a:pt x="229" y="287"/>
                    <a:pt x="229" y="287"/>
                  </a:cubicBezTo>
                  <a:cubicBezTo>
                    <a:pt x="228" y="307"/>
                    <a:pt x="228" y="307"/>
                    <a:pt x="228" y="307"/>
                  </a:cubicBezTo>
                  <a:cubicBezTo>
                    <a:pt x="228" y="307"/>
                    <a:pt x="228" y="307"/>
                    <a:pt x="228" y="307"/>
                  </a:cubicBezTo>
                  <a:cubicBezTo>
                    <a:pt x="223" y="324"/>
                    <a:pt x="223" y="324"/>
                    <a:pt x="223" y="324"/>
                  </a:cubicBezTo>
                  <a:cubicBezTo>
                    <a:pt x="223" y="324"/>
                    <a:pt x="223" y="324"/>
                    <a:pt x="223" y="324"/>
                  </a:cubicBezTo>
                  <a:cubicBezTo>
                    <a:pt x="223" y="326"/>
                    <a:pt x="223" y="326"/>
                    <a:pt x="223" y="326"/>
                  </a:cubicBezTo>
                  <a:cubicBezTo>
                    <a:pt x="222" y="326"/>
                    <a:pt x="222" y="326"/>
                    <a:pt x="222" y="326"/>
                  </a:cubicBezTo>
                  <a:cubicBezTo>
                    <a:pt x="210" y="342"/>
                    <a:pt x="210" y="342"/>
                    <a:pt x="210" y="342"/>
                  </a:cubicBezTo>
                  <a:cubicBezTo>
                    <a:pt x="204" y="354"/>
                    <a:pt x="204" y="354"/>
                    <a:pt x="204" y="354"/>
                  </a:cubicBezTo>
                  <a:cubicBezTo>
                    <a:pt x="205" y="375"/>
                    <a:pt x="205" y="375"/>
                    <a:pt x="205" y="375"/>
                  </a:cubicBezTo>
                  <a:cubicBezTo>
                    <a:pt x="207" y="375"/>
                    <a:pt x="207" y="375"/>
                    <a:pt x="207" y="375"/>
                  </a:cubicBezTo>
                  <a:cubicBezTo>
                    <a:pt x="213" y="373"/>
                    <a:pt x="213" y="373"/>
                    <a:pt x="213" y="373"/>
                  </a:cubicBezTo>
                  <a:cubicBezTo>
                    <a:pt x="221" y="366"/>
                    <a:pt x="221" y="366"/>
                    <a:pt x="221" y="366"/>
                  </a:cubicBezTo>
                  <a:cubicBezTo>
                    <a:pt x="223" y="364"/>
                    <a:pt x="223" y="364"/>
                    <a:pt x="223" y="364"/>
                  </a:cubicBezTo>
                  <a:cubicBezTo>
                    <a:pt x="224" y="362"/>
                    <a:pt x="224" y="362"/>
                    <a:pt x="224" y="362"/>
                  </a:cubicBezTo>
                  <a:cubicBezTo>
                    <a:pt x="234" y="371"/>
                    <a:pt x="234" y="371"/>
                    <a:pt x="234" y="371"/>
                  </a:cubicBezTo>
                  <a:cubicBezTo>
                    <a:pt x="234" y="372"/>
                    <a:pt x="234" y="372"/>
                    <a:pt x="234" y="372"/>
                  </a:cubicBezTo>
                  <a:cubicBezTo>
                    <a:pt x="234" y="387"/>
                    <a:pt x="234" y="387"/>
                    <a:pt x="234" y="387"/>
                  </a:cubicBezTo>
                  <a:cubicBezTo>
                    <a:pt x="233" y="387"/>
                    <a:pt x="233" y="387"/>
                    <a:pt x="233" y="387"/>
                  </a:cubicBezTo>
                  <a:cubicBezTo>
                    <a:pt x="224" y="391"/>
                    <a:pt x="224" y="391"/>
                    <a:pt x="224" y="391"/>
                  </a:cubicBezTo>
                  <a:cubicBezTo>
                    <a:pt x="221" y="395"/>
                    <a:pt x="221" y="395"/>
                    <a:pt x="221" y="395"/>
                  </a:cubicBezTo>
                  <a:cubicBezTo>
                    <a:pt x="221" y="403"/>
                    <a:pt x="221" y="403"/>
                    <a:pt x="221" y="403"/>
                  </a:cubicBezTo>
                  <a:cubicBezTo>
                    <a:pt x="220" y="404"/>
                    <a:pt x="220" y="404"/>
                    <a:pt x="220" y="404"/>
                  </a:cubicBezTo>
                  <a:cubicBezTo>
                    <a:pt x="220" y="404"/>
                    <a:pt x="220" y="404"/>
                    <a:pt x="220" y="404"/>
                  </a:cubicBezTo>
                  <a:cubicBezTo>
                    <a:pt x="214" y="415"/>
                    <a:pt x="214" y="415"/>
                    <a:pt x="214" y="415"/>
                  </a:cubicBezTo>
                  <a:cubicBezTo>
                    <a:pt x="213" y="415"/>
                    <a:pt x="213" y="415"/>
                    <a:pt x="213" y="415"/>
                  </a:cubicBezTo>
                  <a:cubicBezTo>
                    <a:pt x="212" y="416"/>
                    <a:pt x="212" y="416"/>
                    <a:pt x="212" y="416"/>
                  </a:cubicBezTo>
                  <a:cubicBezTo>
                    <a:pt x="204" y="417"/>
                    <a:pt x="204" y="417"/>
                    <a:pt x="204" y="417"/>
                  </a:cubicBezTo>
                  <a:cubicBezTo>
                    <a:pt x="196" y="419"/>
                    <a:pt x="196" y="419"/>
                    <a:pt x="196" y="419"/>
                  </a:cubicBezTo>
                  <a:cubicBezTo>
                    <a:pt x="190" y="429"/>
                    <a:pt x="190" y="429"/>
                    <a:pt x="190" y="429"/>
                  </a:cubicBezTo>
                  <a:cubicBezTo>
                    <a:pt x="191" y="431"/>
                    <a:pt x="191" y="431"/>
                    <a:pt x="191" y="431"/>
                  </a:cubicBezTo>
                  <a:cubicBezTo>
                    <a:pt x="223" y="427"/>
                    <a:pt x="223" y="427"/>
                    <a:pt x="223" y="427"/>
                  </a:cubicBezTo>
                  <a:cubicBezTo>
                    <a:pt x="229" y="423"/>
                    <a:pt x="229" y="423"/>
                    <a:pt x="229" y="423"/>
                  </a:cubicBezTo>
                  <a:cubicBezTo>
                    <a:pt x="239" y="395"/>
                    <a:pt x="239" y="395"/>
                    <a:pt x="239" y="395"/>
                  </a:cubicBezTo>
                  <a:cubicBezTo>
                    <a:pt x="239" y="395"/>
                    <a:pt x="239" y="395"/>
                    <a:pt x="239" y="395"/>
                  </a:cubicBezTo>
                  <a:cubicBezTo>
                    <a:pt x="311" y="322"/>
                    <a:pt x="311" y="322"/>
                    <a:pt x="311" y="322"/>
                  </a:cubicBezTo>
                  <a:cubicBezTo>
                    <a:pt x="313" y="322"/>
                    <a:pt x="313" y="322"/>
                    <a:pt x="313" y="322"/>
                  </a:cubicBezTo>
                  <a:cubicBezTo>
                    <a:pt x="328" y="314"/>
                    <a:pt x="328" y="314"/>
                    <a:pt x="328" y="314"/>
                  </a:cubicBezTo>
                  <a:cubicBezTo>
                    <a:pt x="329" y="313"/>
                    <a:pt x="329" y="313"/>
                    <a:pt x="329" y="313"/>
                  </a:cubicBezTo>
                  <a:cubicBezTo>
                    <a:pt x="329" y="314"/>
                    <a:pt x="329" y="314"/>
                    <a:pt x="329" y="314"/>
                  </a:cubicBezTo>
                  <a:cubicBezTo>
                    <a:pt x="342" y="314"/>
                    <a:pt x="342" y="314"/>
                    <a:pt x="342" y="314"/>
                  </a:cubicBezTo>
                  <a:cubicBezTo>
                    <a:pt x="354" y="311"/>
                    <a:pt x="354" y="311"/>
                    <a:pt x="354" y="311"/>
                  </a:cubicBezTo>
                  <a:cubicBezTo>
                    <a:pt x="367" y="305"/>
                    <a:pt x="367" y="305"/>
                    <a:pt x="367" y="305"/>
                  </a:cubicBezTo>
                  <a:cubicBezTo>
                    <a:pt x="377" y="295"/>
                    <a:pt x="377" y="295"/>
                    <a:pt x="377" y="295"/>
                  </a:cubicBezTo>
                  <a:cubicBezTo>
                    <a:pt x="392" y="252"/>
                    <a:pt x="392" y="252"/>
                    <a:pt x="392" y="252"/>
                  </a:cubicBezTo>
                  <a:cubicBezTo>
                    <a:pt x="392" y="252"/>
                    <a:pt x="392" y="252"/>
                    <a:pt x="392" y="252"/>
                  </a:cubicBezTo>
                  <a:cubicBezTo>
                    <a:pt x="392" y="251"/>
                    <a:pt x="392" y="251"/>
                    <a:pt x="392" y="251"/>
                  </a:cubicBezTo>
                  <a:cubicBezTo>
                    <a:pt x="452" y="189"/>
                    <a:pt x="452" y="189"/>
                    <a:pt x="452" y="189"/>
                  </a:cubicBezTo>
                  <a:cubicBezTo>
                    <a:pt x="452" y="188"/>
                    <a:pt x="452" y="188"/>
                    <a:pt x="452" y="188"/>
                  </a:cubicBezTo>
                  <a:cubicBezTo>
                    <a:pt x="448" y="154"/>
                    <a:pt x="448" y="154"/>
                    <a:pt x="448" y="154"/>
                  </a:cubicBezTo>
                  <a:cubicBezTo>
                    <a:pt x="445" y="153"/>
                    <a:pt x="442" y="151"/>
                    <a:pt x="440" y="148"/>
                  </a:cubicBezTo>
                  <a:cubicBezTo>
                    <a:pt x="438" y="146"/>
                    <a:pt x="438" y="146"/>
                    <a:pt x="438" y="146"/>
                  </a:cubicBezTo>
                  <a:cubicBezTo>
                    <a:pt x="438" y="147"/>
                    <a:pt x="438" y="147"/>
                    <a:pt x="438" y="147"/>
                  </a:cubicBezTo>
                  <a:cubicBezTo>
                    <a:pt x="428" y="148"/>
                    <a:pt x="428" y="148"/>
                    <a:pt x="428" y="148"/>
                  </a:cubicBezTo>
                  <a:cubicBezTo>
                    <a:pt x="423" y="146"/>
                    <a:pt x="420" y="144"/>
                    <a:pt x="417" y="140"/>
                  </a:cubicBezTo>
                  <a:cubicBezTo>
                    <a:pt x="414" y="134"/>
                    <a:pt x="414" y="134"/>
                    <a:pt x="414" y="134"/>
                  </a:cubicBezTo>
                  <a:cubicBezTo>
                    <a:pt x="414" y="133"/>
                    <a:pt x="414" y="133"/>
                    <a:pt x="414" y="133"/>
                  </a:cubicBezTo>
                  <a:cubicBezTo>
                    <a:pt x="413" y="132"/>
                    <a:pt x="413" y="132"/>
                    <a:pt x="413" y="132"/>
                  </a:cubicBezTo>
                  <a:cubicBezTo>
                    <a:pt x="413" y="80"/>
                    <a:pt x="413" y="80"/>
                    <a:pt x="413" y="80"/>
                  </a:cubicBezTo>
                  <a:cubicBezTo>
                    <a:pt x="407" y="78"/>
                    <a:pt x="401" y="74"/>
                    <a:pt x="394" y="67"/>
                  </a:cubicBezTo>
                  <a:cubicBezTo>
                    <a:pt x="382" y="54"/>
                    <a:pt x="382" y="54"/>
                    <a:pt x="382" y="54"/>
                  </a:cubicBezTo>
                  <a:cubicBezTo>
                    <a:pt x="370" y="38"/>
                    <a:pt x="370" y="38"/>
                    <a:pt x="370" y="38"/>
                  </a:cubicBezTo>
                  <a:cubicBezTo>
                    <a:pt x="368" y="34"/>
                    <a:pt x="368" y="28"/>
                    <a:pt x="369" y="19"/>
                  </a:cubicBezTo>
                  <a:cubicBezTo>
                    <a:pt x="370" y="15"/>
                    <a:pt x="370" y="15"/>
                    <a:pt x="370" y="15"/>
                  </a:cubicBezTo>
                  <a:cubicBezTo>
                    <a:pt x="364" y="6"/>
                    <a:pt x="364" y="6"/>
                    <a:pt x="364" y="6"/>
                  </a:cubicBezTo>
                  <a:cubicBezTo>
                    <a:pt x="363" y="14"/>
                    <a:pt x="363" y="14"/>
                    <a:pt x="363" y="14"/>
                  </a:cubicBezTo>
                  <a:cubicBezTo>
                    <a:pt x="354" y="30"/>
                    <a:pt x="354" y="30"/>
                    <a:pt x="354" y="30"/>
                  </a:cubicBezTo>
                  <a:cubicBezTo>
                    <a:pt x="351" y="30"/>
                    <a:pt x="351" y="30"/>
                    <a:pt x="351" y="30"/>
                  </a:cubicBezTo>
                  <a:cubicBezTo>
                    <a:pt x="344" y="30"/>
                    <a:pt x="337" y="29"/>
                    <a:pt x="331" y="26"/>
                  </a:cubicBezTo>
                  <a:cubicBezTo>
                    <a:pt x="325" y="24"/>
                    <a:pt x="322" y="19"/>
                    <a:pt x="322" y="14"/>
                  </a:cubicBezTo>
                  <a:cubicBezTo>
                    <a:pt x="322" y="10"/>
                    <a:pt x="322" y="10"/>
                    <a:pt x="322" y="10"/>
                  </a:cubicBezTo>
                  <a:cubicBezTo>
                    <a:pt x="317" y="10"/>
                    <a:pt x="317" y="10"/>
                    <a:pt x="317" y="10"/>
                  </a:cubicBezTo>
                  <a:cubicBezTo>
                    <a:pt x="299" y="15"/>
                    <a:pt x="299" y="15"/>
                    <a:pt x="299" y="15"/>
                  </a:cubicBezTo>
                  <a:cubicBezTo>
                    <a:pt x="286" y="1"/>
                    <a:pt x="286" y="1"/>
                    <a:pt x="286" y="1"/>
                  </a:cubicBezTo>
                  <a:cubicBezTo>
                    <a:pt x="281" y="0"/>
                    <a:pt x="281" y="0"/>
                    <a:pt x="281" y="0"/>
                  </a:cubicBezTo>
                  <a:cubicBezTo>
                    <a:pt x="276" y="5"/>
                    <a:pt x="276" y="5"/>
                    <a:pt x="276" y="5"/>
                  </a:cubicBezTo>
                  <a:cubicBezTo>
                    <a:pt x="282" y="15"/>
                    <a:pt x="282" y="15"/>
                    <a:pt x="282" y="15"/>
                  </a:cubicBezTo>
                  <a:cubicBezTo>
                    <a:pt x="284" y="17"/>
                    <a:pt x="284" y="17"/>
                    <a:pt x="284" y="17"/>
                  </a:cubicBezTo>
                  <a:cubicBezTo>
                    <a:pt x="274" y="38"/>
                    <a:pt x="274" y="38"/>
                    <a:pt x="274" y="38"/>
                  </a:cubicBezTo>
                  <a:cubicBezTo>
                    <a:pt x="273" y="38"/>
                    <a:pt x="273" y="38"/>
                    <a:pt x="273" y="38"/>
                  </a:cubicBezTo>
                  <a:cubicBezTo>
                    <a:pt x="273" y="39"/>
                    <a:pt x="273" y="39"/>
                    <a:pt x="273" y="39"/>
                  </a:cubicBezTo>
                  <a:cubicBezTo>
                    <a:pt x="272" y="39"/>
                    <a:pt x="272" y="39"/>
                    <a:pt x="272" y="39"/>
                  </a:cubicBezTo>
                  <a:cubicBezTo>
                    <a:pt x="255" y="58"/>
                    <a:pt x="255" y="58"/>
                    <a:pt x="255" y="58"/>
                  </a:cubicBezTo>
                  <a:cubicBezTo>
                    <a:pt x="254" y="59"/>
                    <a:pt x="254" y="59"/>
                    <a:pt x="254" y="59"/>
                  </a:cubicBezTo>
                  <a:cubicBezTo>
                    <a:pt x="252" y="59"/>
                    <a:pt x="252" y="59"/>
                    <a:pt x="252" y="59"/>
                  </a:cubicBezTo>
                  <a:cubicBezTo>
                    <a:pt x="225" y="62"/>
                    <a:pt x="225" y="62"/>
                    <a:pt x="225" y="62"/>
                  </a:cubicBezTo>
                  <a:lnTo>
                    <a:pt x="207" y="57"/>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xmlns="" id="{D7CC5A5B-585C-48E3-B9DE-5681160F54C4}"/>
                </a:ext>
              </a:extLst>
            </p:cNvPr>
            <p:cNvSpPr>
              <a:spLocks/>
            </p:cNvSpPr>
            <p:nvPr/>
          </p:nvSpPr>
          <p:spPr bwMode="auto">
            <a:xfrm>
              <a:off x="-2827892" y="-3743653"/>
              <a:ext cx="1365250" cy="927100"/>
            </a:xfrm>
            <a:custGeom>
              <a:avLst/>
              <a:gdLst>
                <a:gd name="T0" fmla="*/ 111 w 645"/>
                <a:gd name="T1" fmla="*/ 6 h 438"/>
                <a:gd name="T2" fmla="*/ 86 w 645"/>
                <a:gd name="T3" fmla="*/ 13 h 438"/>
                <a:gd name="T4" fmla="*/ 82 w 645"/>
                <a:gd name="T5" fmla="*/ 23 h 438"/>
                <a:gd name="T6" fmla="*/ 69 w 645"/>
                <a:gd name="T7" fmla="*/ 42 h 438"/>
                <a:gd name="T8" fmla="*/ 49 w 645"/>
                <a:gd name="T9" fmla="*/ 56 h 438"/>
                <a:gd name="T10" fmla="*/ 25 w 645"/>
                <a:gd name="T11" fmla="*/ 41 h 438"/>
                <a:gd name="T12" fmla="*/ 0 w 645"/>
                <a:gd name="T13" fmla="*/ 47 h 438"/>
                <a:gd name="T14" fmla="*/ 37 w 645"/>
                <a:gd name="T15" fmla="*/ 72 h 438"/>
                <a:gd name="T16" fmla="*/ 39 w 645"/>
                <a:gd name="T17" fmla="*/ 75 h 438"/>
                <a:gd name="T18" fmla="*/ 43 w 645"/>
                <a:gd name="T19" fmla="*/ 124 h 438"/>
                <a:gd name="T20" fmla="*/ 72 w 645"/>
                <a:gd name="T21" fmla="*/ 181 h 438"/>
                <a:gd name="T22" fmla="*/ 90 w 645"/>
                <a:gd name="T23" fmla="*/ 163 h 438"/>
                <a:gd name="T24" fmla="*/ 116 w 645"/>
                <a:gd name="T25" fmla="*/ 157 h 438"/>
                <a:gd name="T26" fmla="*/ 116 w 645"/>
                <a:gd name="T27" fmla="*/ 158 h 438"/>
                <a:gd name="T28" fmla="*/ 142 w 645"/>
                <a:gd name="T29" fmla="*/ 187 h 438"/>
                <a:gd name="T30" fmla="*/ 150 w 645"/>
                <a:gd name="T31" fmla="*/ 212 h 438"/>
                <a:gd name="T32" fmla="*/ 148 w 645"/>
                <a:gd name="T33" fmla="*/ 234 h 438"/>
                <a:gd name="T34" fmla="*/ 164 w 645"/>
                <a:gd name="T35" fmla="*/ 257 h 438"/>
                <a:gd name="T36" fmla="*/ 188 w 645"/>
                <a:gd name="T37" fmla="*/ 250 h 438"/>
                <a:gd name="T38" fmla="*/ 200 w 645"/>
                <a:gd name="T39" fmla="*/ 261 h 438"/>
                <a:gd name="T40" fmla="*/ 230 w 645"/>
                <a:gd name="T41" fmla="*/ 273 h 438"/>
                <a:gd name="T42" fmla="*/ 251 w 645"/>
                <a:gd name="T43" fmla="*/ 266 h 438"/>
                <a:gd name="T44" fmla="*/ 263 w 645"/>
                <a:gd name="T45" fmla="*/ 253 h 438"/>
                <a:gd name="T46" fmla="*/ 277 w 645"/>
                <a:gd name="T47" fmla="*/ 291 h 438"/>
                <a:gd name="T48" fmla="*/ 314 w 645"/>
                <a:gd name="T49" fmla="*/ 328 h 438"/>
                <a:gd name="T50" fmla="*/ 320 w 645"/>
                <a:gd name="T51" fmla="*/ 389 h 438"/>
                <a:gd name="T52" fmla="*/ 344 w 645"/>
                <a:gd name="T53" fmla="*/ 400 h 438"/>
                <a:gd name="T54" fmla="*/ 359 w 645"/>
                <a:gd name="T55" fmla="*/ 438 h 438"/>
                <a:gd name="T56" fmla="*/ 445 w 645"/>
                <a:gd name="T57" fmla="*/ 364 h 438"/>
                <a:gd name="T58" fmla="*/ 481 w 645"/>
                <a:gd name="T59" fmla="*/ 327 h 438"/>
                <a:gd name="T60" fmla="*/ 544 w 645"/>
                <a:gd name="T61" fmla="*/ 273 h 438"/>
                <a:gd name="T62" fmla="*/ 566 w 645"/>
                <a:gd name="T63" fmla="*/ 253 h 438"/>
                <a:gd name="T64" fmla="*/ 572 w 645"/>
                <a:gd name="T65" fmla="*/ 204 h 438"/>
                <a:gd name="T66" fmla="*/ 593 w 645"/>
                <a:gd name="T67" fmla="*/ 200 h 438"/>
                <a:gd name="T68" fmla="*/ 628 w 645"/>
                <a:gd name="T69" fmla="*/ 238 h 438"/>
                <a:gd name="T70" fmla="*/ 622 w 645"/>
                <a:gd name="T71" fmla="*/ 211 h 438"/>
                <a:gd name="T72" fmla="*/ 645 w 645"/>
                <a:gd name="T73" fmla="*/ 190 h 438"/>
                <a:gd name="T74" fmla="*/ 631 w 645"/>
                <a:gd name="T75" fmla="*/ 151 h 438"/>
                <a:gd name="T76" fmla="*/ 590 w 645"/>
                <a:gd name="T77" fmla="*/ 132 h 438"/>
                <a:gd name="T78" fmla="*/ 577 w 645"/>
                <a:gd name="T79" fmla="*/ 130 h 438"/>
                <a:gd name="T80" fmla="*/ 562 w 645"/>
                <a:gd name="T81" fmla="*/ 132 h 438"/>
                <a:gd name="T82" fmla="*/ 536 w 645"/>
                <a:gd name="T83" fmla="*/ 132 h 438"/>
                <a:gd name="T84" fmla="*/ 534 w 645"/>
                <a:gd name="T85" fmla="*/ 166 h 438"/>
                <a:gd name="T86" fmla="*/ 498 w 645"/>
                <a:gd name="T87" fmla="*/ 171 h 438"/>
                <a:gd name="T88" fmla="*/ 450 w 645"/>
                <a:gd name="T89" fmla="*/ 128 h 438"/>
                <a:gd name="T90" fmla="*/ 439 w 645"/>
                <a:gd name="T91" fmla="*/ 106 h 438"/>
                <a:gd name="T92" fmla="*/ 443 w 645"/>
                <a:gd name="T93" fmla="*/ 119 h 438"/>
                <a:gd name="T94" fmla="*/ 429 w 645"/>
                <a:gd name="T95" fmla="*/ 145 h 438"/>
                <a:gd name="T96" fmla="*/ 402 w 645"/>
                <a:gd name="T97" fmla="*/ 137 h 438"/>
                <a:gd name="T98" fmla="*/ 399 w 645"/>
                <a:gd name="T99" fmla="*/ 113 h 438"/>
                <a:gd name="T100" fmla="*/ 374 w 645"/>
                <a:gd name="T101" fmla="*/ 102 h 438"/>
                <a:gd name="T102" fmla="*/ 346 w 645"/>
                <a:gd name="T103" fmla="*/ 84 h 438"/>
                <a:gd name="T104" fmla="*/ 306 w 645"/>
                <a:gd name="T105" fmla="*/ 69 h 438"/>
                <a:gd name="T106" fmla="*/ 281 w 645"/>
                <a:gd name="T107" fmla="*/ 80 h 438"/>
                <a:gd name="T108" fmla="*/ 269 w 645"/>
                <a:gd name="T109" fmla="*/ 58 h 438"/>
                <a:gd name="T110" fmla="*/ 236 w 645"/>
                <a:gd name="T111" fmla="*/ 56 h 438"/>
                <a:gd name="T112" fmla="*/ 196 w 645"/>
                <a:gd name="T113" fmla="*/ 65 h 438"/>
                <a:gd name="T114" fmla="*/ 160 w 645"/>
                <a:gd name="T115" fmla="*/ 6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5" h="438">
                  <a:moveTo>
                    <a:pt x="125" y="20"/>
                  </a:moveTo>
                  <a:cubicBezTo>
                    <a:pt x="121" y="0"/>
                    <a:pt x="121" y="0"/>
                    <a:pt x="121" y="0"/>
                  </a:cubicBezTo>
                  <a:cubicBezTo>
                    <a:pt x="111" y="6"/>
                    <a:pt x="111" y="6"/>
                    <a:pt x="111" y="6"/>
                  </a:cubicBezTo>
                  <a:cubicBezTo>
                    <a:pt x="110" y="6"/>
                    <a:pt x="110" y="6"/>
                    <a:pt x="110" y="6"/>
                  </a:cubicBezTo>
                  <a:cubicBezTo>
                    <a:pt x="87" y="15"/>
                    <a:pt x="87" y="15"/>
                    <a:pt x="87" y="15"/>
                  </a:cubicBezTo>
                  <a:cubicBezTo>
                    <a:pt x="86" y="13"/>
                    <a:pt x="86" y="13"/>
                    <a:pt x="86" y="13"/>
                  </a:cubicBezTo>
                  <a:cubicBezTo>
                    <a:pt x="83" y="12"/>
                    <a:pt x="83" y="12"/>
                    <a:pt x="83" y="12"/>
                  </a:cubicBezTo>
                  <a:cubicBezTo>
                    <a:pt x="83" y="22"/>
                    <a:pt x="83" y="22"/>
                    <a:pt x="83" y="22"/>
                  </a:cubicBezTo>
                  <a:cubicBezTo>
                    <a:pt x="82" y="23"/>
                    <a:pt x="82" y="23"/>
                    <a:pt x="82" y="23"/>
                  </a:cubicBezTo>
                  <a:cubicBezTo>
                    <a:pt x="70" y="41"/>
                    <a:pt x="70" y="41"/>
                    <a:pt x="70" y="41"/>
                  </a:cubicBezTo>
                  <a:cubicBezTo>
                    <a:pt x="69" y="41"/>
                    <a:pt x="69" y="41"/>
                    <a:pt x="69" y="41"/>
                  </a:cubicBezTo>
                  <a:cubicBezTo>
                    <a:pt x="69" y="42"/>
                    <a:pt x="69" y="42"/>
                    <a:pt x="69" y="42"/>
                  </a:cubicBezTo>
                  <a:cubicBezTo>
                    <a:pt x="68" y="42"/>
                    <a:pt x="68" y="42"/>
                    <a:pt x="68" y="42"/>
                  </a:cubicBezTo>
                  <a:cubicBezTo>
                    <a:pt x="51" y="56"/>
                    <a:pt x="51" y="56"/>
                    <a:pt x="51" y="56"/>
                  </a:cubicBezTo>
                  <a:cubicBezTo>
                    <a:pt x="49" y="56"/>
                    <a:pt x="49" y="56"/>
                    <a:pt x="49" y="56"/>
                  </a:cubicBezTo>
                  <a:cubicBezTo>
                    <a:pt x="49" y="58"/>
                    <a:pt x="49" y="58"/>
                    <a:pt x="49" y="58"/>
                  </a:cubicBezTo>
                  <a:cubicBezTo>
                    <a:pt x="46" y="56"/>
                    <a:pt x="46" y="56"/>
                    <a:pt x="46" y="56"/>
                  </a:cubicBezTo>
                  <a:cubicBezTo>
                    <a:pt x="34" y="51"/>
                    <a:pt x="27" y="45"/>
                    <a:pt x="25" y="41"/>
                  </a:cubicBezTo>
                  <a:cubicBezTo>
                    <a:pt x="23" y="39"/>
                    <a:pt x="22" y="39"/>
                    <a:pt x="20" y="38"/>
                  </a:cubicBezTo>
                  <a:cubicBezTo>
                    <a:pt x="8" y="40"/>
                    <a:pt x="8" y="40"/>
                    <a:pt x="8" y="40"/>
                  </a:cubicBezTo>
                  <a:cubicBezTo>
                    <a:pt x="0" y="47"/>
                    <a:pt x="0" y="47"/>
                    <a:pt x="0" y="47"/>
                  </a:cubicBezTo>
                  <a:cubicBezTo>
                    <a:pt x="20" y="65"/>
                    <a:pt x="20" y="65"/>
                    <a:pt x="20" y="65"/>
                  </a:cubicBezTo>
                  <a:cubicBezTo>
                    <a:pt x="36" y="71"/>
                    <a:pt x="36" y="71"/>
                    <a:pt x="36" y="71"/>
                  </a:cubicBezTo>
                  <a:cubicBezTo>
                    <a:pt x="37" y="72"/>
                    <a:pt x="37" y="72"/>
                    <a:pt x="37" y="72"/>
                  </a:cubicBezTo>
                  <a:cubicBezTo>
                    <a:pt x="38" y="72"/>
                    <a:pt x="38" y="72"/>
                    <a:pt x="38" y="72"/>
                  </a:cubicBezTo>
                  <a:cubicBezTo>
                    <a:pt x="39" y="74"/>
                    <a:pt x="39" y="74"/>
                    <a:pt x="39" y="74"/>
                  </a:cubicBezTo>
                  <a:cubicBezTo>
                    <a:pt x="39" y="75"/>
                    <a:pt x="39" y="75"/>
                    <a:pt x="39" y="75"/>
                  </a:cubicBezTo>
                  <a:cubicBezTo>
                    <a:pt x="42" y="94"/>
                    <a:pt x="42" y="94"/>
                    <a:pt x="42" y="94"/>
                  </a:cubicBezTo>
                  <a:cubicBezTo>
                    <a:pt x="43" y="94"/>
                    <a:pt x="43" y="94"/>
                    <a:pt x="43" y="94"/>
                  </a:cubicBezTo>
                  <a:cubicBezTo>
                    <a:pt x="43" y="124"/>
                    <a:pt x="43" y="124"/>
                    <a:pt x="43" y="124"/>
                  </a:cubicBezTo>
                  <a:cubicBezTo>
                    <a:pt x="47" y="142"/>
                    <a:pt x="47" y="142"/>
                    <a:pt x="47" y="142"/>
                  </a:cubicBezTo>
                  <a:cubicBezTo>
                    <a:pt x="59" y="169"/>
                    <a:pt x="59" y="169"/>
                    <a:pt x="59" y="169"/>
                  </a:cubicBezTo>
                  <a:cubicBezTo>
                    <a:pt x="72" y="181"/>
                    <a:pt x="72" y="181"/>
                    <a:pt x="72" y="181"/>
                  </a:cubicBezTo>
                  <a:cubicBezTo>
                    <a:pt x="83" y="173"/>
                    <a:pt x="83" y="173"/>
                    <a:pt x="83" y="173"/>
                  </a:cubicBezTo>
                  <a:cubicBezTo>
                    <a:pt x="90" y="164"/>
                    <a:pt x="90" y="164"/>
                    <a:pt x="90" y="164"/>
                  </a:cubicBezTo>
                  <a:cubicBezTo>
                    <a:pt x="90" y="163"/>
                    <a:pt x="90" y="163"/>
                    <a:pt x="90" y="163"/>
                  </a:cubicBezTo>
                  <a:cubicBezTo>
                    <a:pt x="91" y="163"/>
                    <a:pt x="91" y="163"/>
                    <a:pt x="91" y="163"/>
                  </a:cubicBezTo>
                  <a:cubicBezTo>
                    <a:pt x="105" y="146"/>
                    <a:pt x="105" y="146"/>
                    <a:pt x="105" y="146"/>
                  </a:cubicBezTo>
                  <a:cubicBezTo>
                    <a:pt x="116" y="157"/>
                    <a:pt x="116" y="157"/>
                    <a:pt x="116" y="157"/>
                  </a:cubicBezTo>
                  <a:cubicBezTo>
                    <a:pt x="116" y="158"/>
                    <a:pt x="116" y="158"/>
                    <a:pt x="116" y="158"/>
                  </a:cubicBezTo>
                  <a:cubicBezTo>
                    <a:pt x="116" y="158"/>
                    <a:pt x="116" y="158"/>
                    <a:pt x="116" y="158"/>
                  </a:cubicBezTo>
                  <a:cubicBezTo>
                    <a:pt x="116" y="158"/>
                    <a:pt x="116" y="158"/>
                    <a:pt x="116" y="158"/>
                  </a:cubicBezTo>
                  <a:cubicBezTo>
                    <a:pt x="116" y="159"/>
                    <a:pt x="116" y="159"/>
                    <a:pt x="116" y="159"/>
                  </a:cubicBezTo>
                  <a:cubicBezTo>
                    <a:pt x="128" y="181"/>
                    <a:pt x="128" y="181"/>
                    <a:pt x="128" y="181"/>
                  </a:cubicBezTo>
                  <a:cubicBezTo>
                    <a:pt x="142" y="187"/>
                    <a:pt x="142" y="187"/>
                    <a:pt x="142" y="187"/>
                  </a:cubicBezTo>
                  <a:cubicBezTo>
                    <a:pt x="150" y="210"/>
                    <a:pt x="150" y="210"/>
                    <a:pt x="150" y="210"/>
                  </a:cubicBezTo>
                  <a:cubicBezTo>
                    <a:pt x="150" y="211"/>
                    <a:pt x="150" y="211"/>
                    <a:pt x="150" y="211"/>
                  </a:cubicBezTo>
                  <a:cubicBezTo>
                    <a:pt x="150" y="212"/>
                    <a:pt x="150" y="212"/>
                    <a:pt x="150" y="212"/>
                  </a:cubicBezTo>
                  <a:cubicBezTo>
                    <a:pt x="149" y="233"/>
                    <a:pt x="149" y="233"/>
                    <a:pt x="149" y="233"/>
                  </a:cubicBezTo>
                  <a:cubicBezTo>
                    <a:pt x="149" y="234"/>
                    <a:pt x="149" y="234"/>
                    <a:pt x="149" y="234"/>
                  </a:cubicBezTo>
                  <a:cubicBezTo>
                    <a:pt x="148" y="234"/>
                    <a:pt x="148" y="234"/>
                    <a:pt x="148" y="234"/>
                  </a:cubicBezTo>
                  <a:cubicBezTo>
                    <a:pt x="142" y="253"/>
                    <a:pt x="142" y="253"/>
                    <a:pt x="142" y="253"/>
                  </a:cubicBezTo>
                  <a:cubicBezTo>
                    <a:pt x="153" y="263"/>
                    <a:pt x="153" y="263"/>
                    <a:pt x="153" y="263"/>
                  </a:cubicBezTo>
                  <a:cubicBezTo>
                    <a:pt x="164" y="257"/>
                    <a:pt x="164" y="257"/>
                    <a:pt x="164" y="257"/>
                  </a:cubicBezTo>
                  <a:cubicBezTo>
                    <a:pt x="176" y="246"/>
                    <a:pt x="176" y="246"/>
                    <a:pt x="176" y="246"/>
                  </a:cubicBezTo>
                  <a:cubicBezTo>
                    <a:pt x="179" y="248"/>
                    <a:pt x="179" y="248"/>
                    <a:pt x="179" y="248"/>
                  </a:cubicBezTo>
                  <a:cubicBezTo>
                    <a:pt x="188" y="250"/>
                    <a:pt x="188" y="250"/>
                    <a:pt x="188" y="250"/>
                  </a:cubicBezTo>
                  <a:cubicBezTo>
                    <a:pt x="188" y="250"/>
                    <a:pt x="188" y="250"/>
                    <a:pt x="188" y="250"/>
                  </a:cubicBezTo>
                  <a:cubicBezTo>
                    <a:pt x="188" y="250"/>
                    <a:pt x="188" y="250"/>
                    <a:pt x="188" y="250"/>
                  </a:cubicBezTo>
                  <a:cubicBezTo>
                    <a:pt x="200" y="261"/>
                    <a:pt x="200" y="261"/>
                    <a:pt x="200" y="261"/>
                  </a:cubicBezTo>
                  <a:cubicBezTo>
                    <a:pt x="213" y="258"/>
                    <a:pt x="213" y="258"/>
                    <a:pt x="213" y="258"/>
                  </a:cubicBezTo>
                  <a:cubicBezTo>
                    <a:pt x="222" y="255"/>
                    <a:pt x="227" y="258"/>
                    <a:pt x="230" y="265"/>
                  </a:cubicBezTo>
                  <a:cubicBezTo>
                    <a:pt x="230" y="273"/>
                    <a:pt x="230" y="273"/>
                    <a:pt x="230" y="273"/>
                  </a:cubicBezTo>
                  <a:cubicBezTo>
                    <a:pt x="232" y="274"/>
                    <a:pt x="232" y="274"/>
                    <a:pt x="232" y="274"/>
                  </a:cubicBezTo>
                  <a:cubicBezTo>
                    <a:pt x="245" y="278"/>
                    <a:pt x="245" y="278"/>
                    <a:pt x="245" y="278"/>
                  </a:cubicBezTo>
                  <a:cubicBezTo>
                    <a:pt x="251" y="266"/>
                    <a:pt x="251" y="266"/>
                    <a:pt x="251" y="266"/>
                  </a:cubicBezTo>
                  <a:cubicBezTo>
                    <a:pt x="251" y="261"/>
                    <a:pt x="251" y="261"/>
                    <a:pt x="251" y="261"/>
                  </a:cubicBezTo>
                  <a:cubicBezTo>
                    <a:pt x="251" y="257"/>
                    <a:pt x="252" y="253"/>
                    <a:pt x="255" y="252"/>
                  </a:cubicBezTo>
                  <a:cubicBezTo>
                    <a:pt x="263" y="253"/>
                    <a:pt x="263" y="253"/>
                    <a:pt x="263" y="253"/>
                  </a:cubicBezTo>
                  <a:cubicBezTo>
                    <a:pt x="273" y="258"/>
                    <a:pt x="278" y="265"/>
                    <a:pt x="278" y="273"/>
                  </a:cubicBezTo>
                  <a:cubicBezTo>
                    <a:pt x="277" y="279"/>
                    <a:pt x="277" y="279"/>
                    <a:pt x="277" y="279"/>
                  </a:cubicBezTo>
                  <a:cubicBezTo>
                    <a:pt x="277" y="291"/>
                    <a:pt x="277" y="291"/>
                    <a:pt x="277" y="291"/>
                  </a:cubicBezTo>
                  <a:cubicBezTo>
                    <a:pt x="288" y="306"/>
                    <a:pt x="288" y="306"/>
                    <a:pt x="288" y="306"/>
                  </a:cubicBezTo>
                  <a:cubicBezTo>
                    <a:pt x="300" y="320"/>
                    <a:pt x="300" y="320"/>
                    <a:pt x="300" y="320"/>
                  </a:cubicBezTo>
                  <a:cubicBezTo>
                    <a:pt x="304" y="325"/>
                    <a:pt x="309" y="326"/>
                    <a:pt x="314" y="328"/>
                  </a:cubicBezTo>
                  <a:cubicBezTo>
                    <a:pt x="315" y="328"/>
                    <a:pt x="315" y="328"/>
                    <a:pt x="315" y="328"/>
                  </a:cubicBezTo>
                  <a:cubicBezTo>
                    <a:pt x="318" y="330"/>
                    <a:pt x="320" y="335"/>
                    <a:pt x="320" y="346"/>
                  </a:cubicBezTo>
                  <a:cubicBezTo>
                    <a:pt x="320" y="389"/>
                    <a:pt x="320" y="389"/>
                    <a:pt x="320" y="389"/>
                  </a:cubicBezTo>
                  <a:cubicBezTo>
                    <a:pt x="322" y="393"/>
                    <a:pt x="325" y="396"/>
                    <a:pt x="328" y="397"/>
                  </a:cubicBezTo>
                  <a:cubicBezTo>
                    <a:pt x="330" y="397"/>
                    <a:pt x="330" y="397"/>
                    <a:pt x="330" y="397"/>
                  </a:cubicBezTo>
                  <a:cubicBezTo>
                    <a:pt x="336" y="394"/>
                    <a:pt x="340" y="395"/>
                    <a:pt x="344" y="400"/>
                  </a:cubicBezTo>
                  <a:cubicBezTo>
                    <a:pt x="347" y="402"/>
                    <a:pt x="347" y="402"/>
                    <a:pt x="347" y="402"/>
                  </a:cubicBezTo>
                  <a:cubicBezTo>
                    <a:pt x="352" y="402"/>
                    <a:pt x="356" y="406"/>
                    <a:pt x="357" y="414"/>
                  </a:cubicBezTo>
                  <a:cubicBezTo>
                    <a:pt x="359" y="438"/>
                    <a:pt x="359" y="438"/>
                    <a:pt x="359" y="438"/>
                  </a:cubicBezTo>
                  <a:cubicBezTo>
                    <a:pt x="381" y="393"/>
                    <a:pt x="381" y="393"/>
                    <a:pt x="381" y="393"/>
                  </a:cubicBezTo>
                  <a:cubicBezTo>
                    <a:pt x="388" y="369"/>
                    <a:pt x="395" y="354"/>
                    <a:pt x="406" y="352"/>
                  </a:cubicBezTo>
                  <a:cubicBezTo>
                    <a:pt x="415" y="350"/>
                    <a:pt x="428" y="354"/>
                    <a:pt x="445" y="364"/>
                  </a:cubicBezTo>
                  <a:cubicBezTo>
                    <a:pt x="508" y="369"/>
                    <a:pt x="508" y="369"/>
                    <a:pt x="508" y="369"/>
                  </a:cubicBezTo>
                  <a:cubicBezTo>
                    <a:pt x="510" y="355"/>
                    <a:pt x="510" y="355"/>
                    <a:pt x="510" y="355"/>
                  </a:cubicBezTo>
                  <a:cubicBezTo>
                    <a:pt x="481" y="327"/>
                    <a:pt x="481" y="327"/>
                    <a:pt x="481" y="327"/>
                  </a:cubicBezTo>
                  <a:cubicBezTo>
                    <a:pt x="468" y="320"/>
                    <a:pt x="462" y="314"/>
                    <a:pt x="464" y="310"/>
                  </a:cubicBezTo>
                  <a:cubicBezTo>
                    <a:pt x="486" y="311"/>
                    <a:pt x="486" y="311"/>
                    <a:pt x="486" y="311"/>
                  </a:cubicBezTo>
                  <a:cubicBezTo>
                    <a:pt x="506" y="318"/>
                    <a:pt x="525" y="306"/>
                    <a:pt x="544" y="273"/>
                  </a:cubicBezTo>
                  <a:cubicBezTo>
                    <a:pt x="544" y="273"/>
                    <a:pt x="544" y="273"/>
                    <a:pt x="544" y="273"/>
                  </a:cubicBezTo>
                  <a:cubicBezTo>
                    <a:pt x="545" y="273"/>
                    <a:pt x="545" y="273"/>
                    <a:pt x="545" y="273"/>
                  </a:cubicBezTo>
                  <a:cubicBezTo>
                    <a:pt x="566" y="253"/>
                    <a:pt x="566" y="253"/>
                    <a:pt x="566" y="253"/>
                  </a:cubicBezTo>
                  <a:cubicBezTo>
                    <a:pt x="569" y="209"/>
                    <a:pt x="569" y="209"/>
                    <a:pt x="569" y="209"/>
                  </a:cubicBezTo>
                  <a:cubicBezTo>
                    <a:pt x="569" y="204"/>
                    <a:pt x="569" y="204"/>
                    <a:pt x="569" y="204"/>
                  </a:cubicBezTo>
                  <a:cubicBezTo>
                    <a:pt x="572" y="204"/>
                    <a:pt x="572" y="204"/>
                    <a:pt x="572" y="204"/>
                  </a:cubicBezTo>
                  <a:cubicBezTo>
                    <a:pt x="573" y="204"/>
                    <a:pt x="573" y="204"/>
                    <a:pt x="573" y="204"/>
                  </a:cubicBezTo>
                  <a:cubicBezTo>
                    <a:pt x="590" y="200"/>
                    <a:pt x="590" y="200"/>
                    <a:pt x="590" y="200"/>
                  </a:cubicBezTo>
                  <a:cubicBezTo>
                    <a:pt x="593" y="200"/>
                    <a:pt x="593" y="200"/>
                    <a:pt x="593" y="200"/>
                  </a:cubicBezTo>
                  <a:cubicBezTo>
                    <a:pt x="595" y="201"/>
                    <a:pt x="595" y="201"/>
                    <a:pt x="595" y="201"/>
                  </a:cubicBezTo>
                  <a:cubicBezTo>
                    <a:pt x="595" y="202"/>
                    <a:pt x="595" y="202"/>
                    <a:pt x="595" y="202"/>
                  </a:cubicBezTo>
                  <a:cubicBezTo>
                    <a:pt x="628" y="238"/>
                    <a:pt x="628" y="238"/>
                    <a:pt x="628" y="238"/>
                  </a:cubicBezTo>
                  <a:cubicBezTo>
                    <a:pt x="638" y="234"/>
                    <a:pt x="638" y="234"/>
                    <a:pt x="638" y="234"/>
                  </a:cubicBezTo>
                  <a:cubicBezTo>
                    <a:pt x="640" y="228"/>
                    <a:pt x="640" y="228"/>
                    <a:pt x="640" y="228"/>
                  </a:cubicBezTo>
                  <a:cubicBezTo>
                    <a:pt x="622" y="211"/>
                    <a:pt x="622" y="211"/>
                    <a:pt x="622" y="211"/>
                  </a:cubicBezTo>
                  <a:cubicBezTo>
                    <a:pt x="619" y="209"/>
                    <a:pt x="619" y="209"/>
                    <a:pt x="619" y="209"/>
                  </a:cubicBezTo>
                  <a:cubicBezTo>
                    <a:pt x="617" y="206"/>
                    <a:pt x="617" y="206"/>
                    <a:pt x="617" y="206"/>
                  </a:cubicBezTo>
                  <a:cubicBezTo>
                    <a:pt x="645" y="190"/>
                    <a:pt x="645" y="190"/>
                    <a:pt x="645" y="190"/>
                  </a:cubicBezTo>
                  <a:cubicBezTo>
                    <a:pt x="643" y="149"/>
                    <a:pt x="643" y="149"/>
                    <a:pt x="643" y="149"/>
                  </a:cubicBezTo>
                  <a:cubicBezTo>
                    <a:pt x="631" y="151"/>
                    <a:pt x="631" y="151"/>
                    <a:pt x="631" y="151"/>
                  </a:cubicBezTo>
                  <a:cubicBezTo>
                    <a:pt x="631" y="151"/>
                    <a:pt x="631" y="151"/>
                    <a:pt x="631" y="151"/>
                  </a:cubicBezTo>
                  <a:cubicBezTo>
                    <a:pt x="630" y="151"/>
                    <a:pt x="630" y="151"/>
                    <a:pt x="630" y="151"/>
                  </a:cubicBezTo>
                  <a:cubicBezTo>
                    <a:pt x="615" y="144"/>
                    <a:pt x="615" y="144"/>
                    <a:pt x="615" y="144"/>
                  </a:cubicBezTo>
                  <a:cubicBezTo>
                    <a:pt x="609" y="143"/>
                    <a:pt x="601" y="139"/>
                    <a:pt x="590" y="132"/>
                  </a:cubicBezTo>
                  <a:cubicBezTo>
                    <a:pt x="584" y="129"/>
                    <a:pt x="580" y="126"/>
                    <a:pt x="580" y="122"/>
                  </a:cubicBezTo>
                  <a:cubicBezTo>
                    <a:pt x="580" y="123"/>
                    <a:pt x="580" y="123"/>
                    <a:pt x="580" y="123"/>
                  </a:cubicBezTo>
                  <a:cubicBezTo>
                    <a:pt x="580" y="127"/>
                    <a:pt x="579" y="129"/>
                    <a:pt x="577" y="130"/>
                  </a:cubicBezTo>
                  <a:cubicBezTo>
                    <a:pt x="574" y="132"/>
                    <a:pt x="571" y="133"/>
                    <a:pt x="564" y="133"/>
                  </a:cubicBezTo>
                  <a:cubicBezTo>
                    <a:pt x="563" y="133"/>
                    <a:pt x="563" y="133"/>
                    <a:pt x="563" y="133"/>
                  </a:cubicBezTo>
                  <a:cubicBezTo>
                    <a:pt x="562" y="132"/>
                    <a:pt x="562" y="132"/>
                    <a:pt x="562" y="132"/>
                  </a:cubicBezTo>
                  <a:cubicBezTo>
                    <a:pt x="561" y="132"/>
                    <a:pt x="561" y="132"/>
                    <a:pt x="561" y="132"/>
                  </a:cubicBezTo>
                  <a:cubicBezTo>
                    <a:pt x="547" y="122"/>
                    <a:pt x="547" y="122"/>
                    <a:pt x="547" y="122"/>
                  </a:cubicBezTo>
                  <a:cubicBezTo>
                    <a:pt x="536" y="132"/>
                    <a:pt x="536" y="132"/>
                    <a:pt x="536" y="132"/>
                  </a:cubicBezTo>
                  <a:cubicBezTo>
                    <a:pt x="530" y="137"/>
                    <a:pt x="526" y="141"/>
                    <a:pt x="526" y="145"/>
                  </a:cubicBezTo>
                  <a:cubicBezTo>
                    <a:pt x="532" y="157"/>
                    <a:pt x="532" y="157"/>
                    <a:pt x="532" y="157"/>
                  </a:cubicBezTo>
                  <a:cubicBezTo>
                    <a:pt x="535" y="161"/>
                    <a:pt x="535" y="163"/>
                    <a:pt x="534" y="166"/>
                  </a:cubicBezTo>
                  <a:cubicBezTo>
                    <a:pt x="532" y="169"/>
                    <a:pt x="527" y="171"/>
                    <a:pt x="520" y="172"/>
                  </a:cubicBezTo>
                  <a:cubicBezTo>
                    <a:pt x="515" y="175"/>
                    <a:pt x="515" y="175"/>
                    <a:pt x="515" y="175"/>
                  </a:cubicBezTo>
                  <a:cubicBezTo>
                    <a:pt x="508" y="177"/>
                    <a:pt x="502" y="176"/>
                    <a:pt x="498" y="171"/>
                  </a:cubicBezTo>
                  <a:cubicBezTo>
                    <a:pt x="496" y="169"/>
                    <a:pt x="496" y="169"/>
                    <a:pt x="496" y="169"/>
                  </a:cubicBezTo>
                  <a:cubicBezTo>
                    <a:pt x="471" y="143"/>
                    <a:pt x="471" y="143"/>
                    <a:pt x="471" y="143"/>
                  </a:cubicBezTo>
                  <a:cubicBezTo>
                    <a:pt x="460" y="139"/>
                    <a:pt x="453" y="134"/>
                    <a:pt x="450" y="128"/>
                  </a:cubicBezTo>
                  <a:cubicBezTo>
                    <a:pt x="448" y="125"/>
                    <a:pt x="447" y="122"/>
                    <a:pt x="448" y="120"/>
                  </a:cubicBezTo>
                  <a:cubicBezTo>
                    <a:pt x="447" y="112"/>
                    <a:pt x="445" y="106"/>
                    <a:pt x="443" y="103"/>
                  </a:cubicBezTo>
                  <a:cubicBezTo>
                    <a:pt x="439" y="106"/>
                    <a:pt x="439" y="106"/>
                    <a:pt x="439" y="106"/>
                  </a:cubicBezTo>
                  <a:cubicBezTo>
                    <a:pt x="438" y="108"/>
                    <a:pt x="438" y="108"/>
                    <a:pt x="438" y="108"/>
                  </a:cubicBezTo>
                  <a:cubicBezTo>
                    <a:pt x="438" y="111"/>
                    <a:pt x="439" y="114"/>
                    <a:pt x="442" y="118"/>
                  </a:cubicBezTo>
                  <a:cubicBezTo>
                    <a:pt x="443" y="119"/>
                    <a:pt x="443" y="119"/>
                    <a:pt x="443" y="119"/>
                  </a:cubicBezTo>
                  <a:cubicBezTo>
                    <a:pt x="443" y="120"/>
                    <a:pt x="443" y="120"/>
                    <a:pt x="443" y="120"/>
                  </a:cubicBezTo>
                  <a:cubicBezTo>
                    <a:pt x="443" y="122"/>
                    <a:pt x="443" y="122"/>
                    <a:pt x="443" y="122"/>
                  </a:cubicBezTo>
                  <a:cubicBezTo>
                    <a:pt x="429" y="145"/>
                    <a:pt x="429" y="145"/>
                    <a:pt x="429" y="145"/>
                  </a:cubicBezTo>
                  <a:cubicBezTo>
                    <a:pt x="407" y="140"/>
                    <a:pt x="407" y="140"/>
                    <a:pt x="407" y="140"/>
                  </a:cubicBezTo>
                  <a:cubicBezTo>
                    <a:pt x="402" y="137"/>
                    <a:pt x="402" y="137"/>
                    <a:pt x="402" y="137"/>
                  </a:cubicBezTo>
                  <a:cubicBezTo>
                    <a:pt x="402" y="137"/>
                    <a:pt x="402" y="137"/>
                    <a:pt x="402" y="137"/>
                  </a:cubicBezTo>
                  <a:cubicBezTo>
                    <a:pt x="402" y="134"/>
                    <a:pt x="402" y="134"/>
                    <a:pt x="402" y="134"/>
                  </a:cubicBezTo>
                  <a:cubicBezTo>
                    <a:pt x="404" y="130"/>
                    <a:pt x="404" y="125"/>
                    <a:pt x="402" y="120"/>
                  </a:cubicBezTo>
                  <a:cubicBezTo>
                    <a:pt x="399" y="113"/>
                    <a:pt x="399" y="113"/>
                    <a:pt x="399" y="113"/>
                  </a:cubicBezTo>
                  <a:cubicBezTo>
                    <a:pt x="381" y="99"/>
                    <a:pt x="381" y="99"/>
                    <a:pt x="381" y="99"/>
                  </a:cubicBezTo>
                  <a:cubicBezTo>
                    <a:pt x="380" y="98"/>
                    <a:pt x="380" y="98"/>
                    <a:pt x="380" y="98"/>
                  </a:cubicBezTo>
                  <a:cubicBezTo>
                    <a:pt x="378" y="101"/>
                    <a:pt x="376" y="101"/>
                    <a:pt x="374" y="102"/>
                  </a:cubicBezTo>
                  <a:cubicBezTo>
                    <a:pt x="357" y="100"/>
                    <a:pt x="357" y="100"/>
                    <a:pt x="357" y="100"/>
                  </a:cubicBezTo>
                  <a:cubicBezTo>
                    <a:pt x="351" y="99"/>
                    <a:pt x="347" y="98"/>
                    <a:pt x="345" y="94"/>
                  </a:cubicBezTo>
                  <a:cubicBezTo>
                    <a:pt x="344" y="93"/>
                    <a:pt x="344" y="89"/>
                    <a:pt x="346" y="84"/>
                  </a:cubicBezTo>
                  <a:cubicBezTo>
                    <a:pt x="347" y="81"/>
                    <a:pt x="347" y="81"/>
                    <a:pt x="347" y="81"/>
                  </a:cubicBezTo>
                  <a:cubicBezTo>
                    <a:pt x="340" y="68"/>
                    <a:pt x="340" y="68"/>
                    <a:pt x="340" y="68"/>
                  </a:cubicBezTo>
                  <a:cubicBezTo>
                    <a:pt x="306" y="69"/>
                    <a:pt x="306" y="69"/>
                    <a:pt x="306" y="69"/>
                  </a:cubicBezTo>
                  <a:cubicBezTo>
                    <a:pt x="307" y="74"/>
                    <a:pt x="306" y="77"/>
                    <a:pt x="304" y="81"/>
                  </a:cubicBezTo>
                  <a:cubicBezTo>
                    <a:pt x="303" y="84"/>
                    <a:pt x="299" y="85"/>
                    <a:pt x="296" y="85"/>
                  </a:cubicBezTo>
                  <a:cubicBezTo>
                    <a:pt x="291" y="87"/>
                    <a:pt x="286" y="85"/>
                    <a:pt x="281" y="80"/>
                  </a:cubicBezTo>
                  <a:cubicBezTo>
                    <a:pt x="281" y="79"/>
                    <a:pt x="281" y="79"/>
                    <a:pt x="281" y="79"/>
                  </a:cubicBezTo>
                  <a:cubicBezTo>
                    <a:pt x="280" y="79"/>
                    <a:pt x="280" y="79"/>
                    <a:pt x="280" y="79"/>
                  </a:cubicBezTo>
                  <a:cubicBezTo>
                    <a:pt x="272" y="70"/>
                    <a:pt x="269" y="64"/>
                    <a:pt x="269" y="58"/>
                  </a:cubicBezTo>
                  <a:cubicBezTo>
                    <a:pt x="263" y="48"/>
                    <a:pt x="263" y="48"/>
                    <a:pt x="263" y="48"/>
                  </a:cubicBezTo>
                  <a:cubicBezTo>
                    <a:pt x="253" y="55"/>
                    <a:pt x="253" y="55"/>
                    <a:pt x="253" y="55"/>
                  </a:cubicBezTo>
                  <a:cubicBezTo>
                    <a:pt x="244" y="60"/>
                    <a:pt x="239" y="60"/>
                    <a:pt x="236" y="56"/>
                  </a:cubicBezTo>
                  <a:cubicBezTo>
                    <a:pt x="232" y="55"/>
                    <a:pt x="232" y="55"/>
                    <a:pt x="232" y="55"/>
                  </a:cubicBezTo>
                  <a:cubicBezTo>
                    <a:pt x="222" y="56"/>
                    <a:pt x="222" y="56"/>
                    <a:pt x="222" y="56"/>
                  </a:cubicBezTo>
                  <a:cubicBezTo>
                    <a:pt x="196" y="65"/>
                    <a:pt x="196" y="65"/>
                    <a:pt x="196" y="65"/>
                  </a:cubicBezTo>
                  <a:cubicBezTo>
                    <a:pt x="190" y="68"/>
                    <a:pt x="186" y="69"/>
                    <a:pt x="182" y="69"/>
                  </a:cubicBezTo>
                  <a:cubicBezTo>
                    <a:pt x="179" y="69"/>
                    <a:pt x="179" y="69"/>
                    <a:pt x="179" y="69"/>
                  </a:cubicBezTo>
                  <a:cubicBezTo>
                    <a:pt x="169" y="69"/>
                    <a:pt x="163" y="67"/>
                    <a:pt x="160" y="63"/>
                  </a:cubicBezTo>
                  <a:cubicBezTo>
                    <a:pt x="144" y="50"/>
                    <a:pt x="144" y="50"/>
                    <a:pt x="144" y="50"/>
                  </a:cubicBezTo>
                  <a:lnTo>
                    <a:pt x="125" y="2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xmlns="" id="{DA5D50BB-AA7F-47EB-9BE2-6A6591CD77FD}"/>
                </a:ext>
              </a:extLst>
            </p:cNvPr>
            <p:cNvSpPr>
              <a:spLocks/>
            </p:cNvSpPr>
            <p:nvPr/>
          </p:nvSpPr>
          <p:spPr bwMode="auto">
            <a:xfrm>
              <a:off x="-3121580" y="-5064453"/>
              <a:ext cx="1831975" cy="1671638"/>
            </a:xfrm>
            <a:custGeom>
              <a:avLst/>
              <a:gdLst>
                <a:gd name="T0" fmla="*/ 850 w 866"/>
                <a:gd name="T1" fmla="*/ 367 h 790"/>
                <a:gd name="T2" fmla="*/ 834 w 866"/>
                <a:gd name="T3" fmla="*/ 287 h 790"/>
                <a:gd name="T4" fmla="*/ 756 w 866"/>
                <a:gd name="T5" fmla="*/ 367 h 790"/>
                <a:gd name="T6" fmla="*/ 743 w 866"/>
                <a:gd name="T7" fmla="*/ 390 h 790"/>
                <a:gd name="T8" fmla="*/ 645 w 866"/>
                <a:gd name="T9" fmla="*/ 408 h 790"/>
                <a:gd name="T10" fmla="*/ 623 w 866"/>
                <a:gd name="T11" fmla="*/ 367 h 790"/>
                <a:gd name="T12" fmla="*/ 597 w 866"/>
                <a:gd name="T13" fmla="*/ 342 h 790"/>
                <a:gd name="T14" fmla="*/ 567 w 866"/>
                <a:gd name="T15" fmla="*/ 316 h 790"/>
                <a:gd name="T16" fmla="*/ 404 w 866"/>
                <a:gd name="T17" fmla="*/ 285 h 790"/>
                <a:gd name="T18" fmla="*/ 310 w 866"/>
                <a:gd name="T19" fmla="*/ 137 h 790"/>
                <a:gd name="T20" fmla="*/ 130 w 866"/>
                <a:gd name="T21" fmla="*/ 20 h 790"/>
                <a:gd name="T22" fmla="*/ 10 w 866"/>
                <a:gd name="T23" fmla="*/ 34 h 790"/>
                <a:gd name="T24" fmla="*/ 11 w 866"/>
                <a:gd name="T25" fmla="*/ 50 h 790"/>
                <a:gd name="T26" fmla="*/ 2 w 866"/>
                <a:gd name="T27" fmla="*/ 68 h 790"/>
                <a:gd name="T28" fmla="*/ 12 w 866"/>
                <a:gd name="T29" fmla="*/ 109 h 790"/>
                <a:gd name="T30" fmla="*/ 50 w 866"/>
                <a:gd name="T31" fmla="*/ 90 h 790"/>
                <a:gd name="T32" fmla="*/ 91 w 866"/>
                <a:gd name="T33" fmla="*/ 119 h 790"/>
                <a:gd name="T34" fmla="*/ 145 w 866"/>
                <a:gd name="T35" fmla="*/ 185 h 790"/>
                <a:gd name="T36" fmla="*/ 178 w 866"/>
                <a:gd name="T37" fmla="*/ 158 h 790"/>
                <a:gd name="T38" fmla="*/ 235 w 866"/>
                <a:gd name="T39" fmla="*/ 125 h 790"/>
                <a:gd name="T40" fmla="*/ 276 w 866"/>
                <a:gd name="T41" fmla="*/ 171 h 790"/>
                <a:gd name="T42" fmla="*/ 288 w 866"/>
                <a:gd name="T43" fmla="*/ 241 h 790"/>
                <a:gd name="T44" fmla="*/ 291 w 866"/>
                <a:gd name="T45" fmla="*/ 316 h 790"/>
                <a:gd name="T46" fmla="*/ 279 w 866"/>
                <a:gd name="T47" fmla="*/ 347 h 790"/>
                <a:gd name="T48" fmla="*/ 270 w 866"/>
                <a:gd name="T49" fmla="*/ 359 h 790"/>
                <a:gd name="T50" fmla="*/ 275 w 866"/>
                <a:gd name="T51" fmla="*/ 404 h 790"/>
                <a:gd name="T52" fmla="*/ 264 w 866"/>
                <a:gd name="T53" fmla="*/ 443 h 790"/>
                <a:gd name="T54" fmla="*/ 229 w 866"/>
                <a:gd name="T55" fmla="*/ 436 h 790"/>
                <a:gd name="T56" fmla="*/ 202 w 866"/>
                <a:gd name="T57" fmla="*/ 491 h 790"/>
                <a:gd name="T58" fmla="*/ 164 w 866"/>
                <a:gd name="T59" fmla="*/ 526 h 790"/>
                <a:gd name="T60" fmla="*/ 193 w 866"/>
                <a:gd name="T61" fmla="*/ 567 h 790"/>
                <a:gd name="T62" fmla="*/ 218 w 866"/>
                <a:gd name="T63" fmla="*/ 598 h 790"/>
                <a:gd name="T64" fmla="*/ 264 w 866"/>
                <a:gd name="T65" fmla="*/ 610 h 790"/>
                <a:gd name="T66" fmla="*/ 284 w 866"/>
                <a:gd name="T67" fmla="*/ 654 h 790"/>
                <a:gd name="T68" fmla="*/ 322 w 866"/>
                <a:gd name="T69" fmla="*/ 683 h 790"/>
                <a:gd name="T70" fmla="*/ 371 w 866"/>
                <a:gd name="T71" fmla="*/ 668 h 790"/>
                <a:gd name="T72" fmla="*/ 403 w 866"/>
                <a:gd name="T73" fmla="*/ 661 h 790"/>
                <a:gd name="T74" fmla="*/ 427 w 866"/>
                <a:gd name="T75" fmla="*/ 696 h 790"/>
                <a:gd name="T76" fmla="*/ 433 w 866"/>
                <a:gd name="T77" fmla="*/ 696 h 790"/>
                <a:gd name="T78" fmla="*/ 481 w 866"/>
                <a:gd name="T79" fmla="*/ 680 h 790"/>
                <a:gd name="T80" fmla="*/ 496 w 866"/>
                <a:gd name="T81" fmla="*/ 702 h 790"/>
                <a:gd name="T82" fmla="*/ 508 w 866"/>
                <a:gd name="T83" fmla="*/ 716 h 790"/>
                <a:gd name="T84" fmla="*/ 552 w 866"/>
                <a:gd name="T85" fmla="*/ 742 h 790"/>
                <a:gd name="T86" fmla="*/ 566 w 866"/>
                <a:gd name="T87" fmla="*/ 730 h 790"/>
                <a:gd name="T88" fmla="*/ 586 w 866"/>
                <a:gd name="T89" fmla="*/ 716 h 790"/>
                <a:gd name="T90" fmla="*/ 614 w 866"/>
                <a:gd name="T91" fmla="*/ 757 h 790"/>
                <a:gd name="T92" fmla="*/ 647 w 866"/>
                <a:gd name="T93" fmla="*/ 790 h 790"/>
                <a:gd name="T94" fmla="*/ 669 w 866"/>
                <a:gd name="T95" fmla="*/ 747 h 790"/>
                <a:gd name="T96" fmla="*/ 712 w 866"/>
                <a:gd name="T97" fmla="*/ 725 h 790"/>
                <a:gd name="T98" fmla="*/ 736 w 866"/>
                <a:gd name="T99" fmla="*/ 733 h 790"/>
                <a:gd name="T100" fmla="*/ 758 w 866"/>
                <a:gd name="T101" fmla="*/ 757 h 790"/>
                <a:gd name="T102" fmla="*/ 765 w 866"/>
                <a:gd name="T103" fmla="*/ 692 h 790"/>
                <a:gd name="T104" fmla="*/ 782 w 866"/>
                <a:gd name="T105" fmla="*/ 586 h 790"/>
                <a:gd name="T106" fmla="*/ 809 w 866"/>
                <a:gd name="T107" fmla="*/ 59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790">
                  <a:moveTo>
                    <a:pt x="863" y="463"/>
                  </a:moveTo>
                  <a:cubicBezTo>
                    <a:pt x="848" y="369"/>
                    <a:pt x="848" y="369"/>
                    <a:pt x="848" y="369"/>
                  </a:cubicBezTo>
                  <a:cubicBezTo>
                    <a:pt x="849" y="367"/>
                    <a:pt x="849" y="367"/>
                    <a:pt x="849" y="367"/>
                  </a:cubicBezTo>
                  <a:cubicBezTo>
                    <a:pt x="850" y="367"/>
                    <a:pt x="850" y="367"/>
                    <a:pt x="850" y="367"/>
                  </a:cubicBezTo>
                  <a:cubicBezTo>
                    <a:pt x="857" y="357"/>
                    <a:pt x="861" y="348"/>
                    <a:pt x="859" y="341"/>
                  </a:cubicBezTo>
                  <a:cubicBezTo>
                    <a:pt x="855" y="335"/>
                    <a:pt x="855" y="335"/>
                    <a:pt x="855" y="335"/>
                  </a:cubicBezTo>
                  <a:cubicBezTo>
                    <a:pt x="844" y="329"/>
                    <a:pt x="839" y="313"/>
                    <a:pt x="842" y="287"/>
                  </a:cubicBezTo>
                  <a:cubicBezTo>
                    <a:pt x="834" y="287"/>
                    <a:pt x="834" y="287"/>
                    <a:pt x="834" y="287"/>
                  </a:cubicBezTo>
                  <a:cubicBezTo>
                    <a:pt x="827" y="286"/>
                    <a:pt x="819" y="289"/>
                    <a:pt x="812" y="294"/>
                  </a:cubicBezTo>
                  <a:cubicBezTo>
                    <a:pt x="804" y="300"/>
                    <a:pt x="799" y="307"/>
                    <a:pt x="798" y="311"/>
                  </a:cubicBezTo>
                  <a:cubicBezTo>
                    <a:pt x="794" y="323"/>
                    <a:pt x="782" y="331"/>
                    <a:pt x="761" y="337"/>
                  </a:cubicBezTo>
                  <a:cubicBezTo>
                    <a:pt x="756" y="367"/>
                    <a:pt x="756" y="367"/>
                    <a:pt x="756" y="367"/>
                  </a:cubicBezTo>
                  <a:cubicBezTo>
                    <a:pt x="756" y="368"/>
                    <a:pt x="756" y="368"/>
                    <a:pt x="756" y="368"/>
                  </a:cubicBezTo>
                  <a:cubicBezTo>
                    <a:pt x="755" y="369"/>
                    <a:pt x="755" y="369"/>
                    <a:pt x="755" y="369"/>
                  </a:cubicBezTo>
                  <a:cubicBezTo>
                    <a:pt x="744" y="388"/>
                    <a:pt x="744" y="388"/>
                    <a:pt x="744" y="388"/>
                  </a:cubicBezTo>
                  <a:cubicBezTo>
                    <a:pt x="743" y="390"/>
                    <a:pt x="743" y="390"/>
                    <a:pt x="743" y="390"/>
                  </a:cubicBezTo>
                  <a:cubicBezTo>
                    <a:pt x="742" y="390"/>
                    <a:pt x="742" y="390"/>
                    <a:pt x="742" y="390"/>
                  </a:cubicBezTo>
                  <a:cubicBezTo>
                    <a:pt x="741" y="390"/>
                    <a:pt x="741" y="390"/>
                    <a:pt x="741" y="390"/>
                  </a:cubicBezTo>
                  <a:cubicBezTo>
                    <a:pt x="646" y="408"/>
                    <a:pt x="646" y="408"/>
                    <a:pt x="646" y="408"/>
                  </a:cubicBezTo>
                  <a:cubicBezTo>
                    <a:pt x="645" y="408"/>
                    <a:pt x="645" y="408"/>
                    <a:pt x="645" y="408"/>
                  </a:cubicBezTo>
                  <a:cubicBezTo>
                    <a:pt x="642" y="408"/>
                    <a:pt x="642" y="408"/>
                    <a:pt x="642" y="408"/>
                  </a:cubicBezTo>
                  <a:cubicBezTo>
                    <a:pt x="642" y="406"/>
                    <a:pt x="642" y="406"/>
                    <a:pt x="642" y="406"/>
                  </a:cubicBezTo>
                  <a:cubicBezTo>
                    <a:pt x="614" y="376"/>
                    <a:pt x="614" y="376"/>
                    <a:pt x="614" y="376"/>
                  </a:cubicBezTo>
                  <a:cubicBezTo>
                    <a:pt x="623" y="367"/>
                    <a:pt x="623" y="367"/>
                    <a:pt x="623" y="367"/>
                  </a:cubicBezTo>
                  <a:cubicBezTo>
                    <a:pt x="612" y="353"/>
                    <a:pt x="612" y="353"/>
                    <a:pt x="612" y="353"/>
                  </a:cubicBezTo>
                  <a:cubicBezTo>
                    <a:pt x="599" y="343"/>
                    <a:pt x="599" y="343"/>
                    <a:pt x="599" y="343"/>
                  </a:cubicBezTo>
                  <a:cubicBezTo>
                    <a:pt x="598" y="342"/>
                    <a:pt x="598" y="342"/>
                    <a:pt x="598" y="342"/>
                  </a:cubicBezTo>
                  <a:cubicBezTo>
                    <a:pt x="597" y="342"/>
                    <a:pt x="597" y="342"/>
                    <a:pt x="597" y="342"/>
                  </a:cubicBezTo>
                  <a:cubicBezTo>
                    <a:pt x="597" y="341"/>
                    <a:pt x="597" y="341"/>
                    <a:pt x="597" y="341"/>
                  </a:cubicBezTo>
                  <a:cubicBezTo>
                    <a:pt x="597" y="340"/>
                    <a:pt x="597" y="340"/>
                    <a:pt x="597" y="340"/>
                  </a:cubicBezTo>
                  <a:cubicBezTo>
                    <a:pt x="592" y="314"/>
                    <a:pt x="592" y="314"/>
                    <a:pt x="592" y="314"/>
                  </a:cubicBezTo>
                  <a:cubicBezTo>
                    <a:pt x="567" y="316"/>
                    <a:pt x="567" y="316"/>
                    <a:pt x="567" y="316"/>
                  </a:cubicBezTo>
                  <a:cubicBezTo>
                    <a:pt x="565" y="314"/>
                    <a:pt x="565" y="314"/>
                    <a:pt x="565" y="314"/>
                  </a:cubicBezTo>
                  <a:cubicBezTo>
                    <a:pt x="544" y="302"/>
                    <a:pt x="544" y="302"/>
                    <a:pt x="544" y="302"/>
                  </a:cubicBezTo>
                  <a:cubicBezTo>
                    <a:pt x="468" y="288"/>
                    <a:pt x="468" y="288"/>
                    <a:pt x="468" y="288"/>
                  </a:cubicBezTo>
                  <a:cubicBezTo>
                    <a:pt x="404" y="285"/>
                    <a:pt x="404" y="285"/>
                    <a:pt x="404" y="285"/>
                  </a:cubicBezTo>
                  <a:cubicBezTo>
                    <a:pt x="403" y="287"/>
                    <a:pt x="403" y="287"/>
                    <a:pt x="403" y="287"/>
                  </a:cubicBezTo>
                  <a:cubicBezTo>
                    <a:pt x="400" y="287"/>
                    <a:pt x="398" y="286"/>
                    <a:pt x="397" y="284"/>
                  </a:cubicBezTo>
                  <a:cubicBezTo>
                    <a:pt x="360" y="202"/>
                    <a:pt x="360" y="202"/>
                    <a:pt x="360" y="202"/>
                  </a:cubicBezTo>
                  <a:cubicBezTo>
                    <a:pt x="356" y="195"/>
                    <a:pt x="341" y="174"/>
                    <a:pt x="310" y="137"/>
                  </a:cubicBezTo>
                  <a:cubicBezTo>
                    <a:pt x="281" y="102"/>
                    <a:pt x="265" y="82"/>
                    <a:pt x="260" y="78"/>
                  </a:cubicBezTo>
                  <a:cubicBezTo>
                    <a:pt x="206" y="25"/>
                    <a:pt x="206" y="25"/>
                    <a:pt x="206" y="25"/>
                  </a:cubicBezTo>
                  <a:cubicBezTo>
                    <a:pt x="198" y="21"/>
                    <a:pt x="198" y="21"/>
                    <a:pt x="198" y="21"/>
                  </a:cubicBezTo>
                  <a:cubicBezTo>
                    <a:pt x="130" y="20"/>
                    <a:pt x="130" y="20"/>
                    <a:pt x="130" y="20"/>
                  </a:cubicBezTo>
                  <a:cubicBezTo>
                    <a:pt x="129" y="20"/>
                    <a:pt x="129" y="20"/>
                    <a:pt x="129" y="20"/>
                  </a:cubicBezTo>
                  <a:cubicBezTo>
                    <a:pt x="127" y="18"/>
                    <a:pt x="127" y="18"/>
                    <a:pt x="127" y="18"/>
                  </a:cubicBezTo>
                  <a:cubicBezTo>
                    <a:pt x="121" y="13"/>
                    <a:pt x="111" y="8"/>
                    <a:pt x="96" y="5"/>
                  </a:cubicBezTo>
                  <a:cubicBezTo>
                    <a:pt x="84" y="0"/>
                    <a:pt x="55" y="10"/>
                    <a:pt x="10" y="34"/>
                  </a:cubicBezTo>
                  <a:cubicBezTo>
                    <a:pt x="8" y="35"/>
                    <a:pt x="8" y="35"/>
                    <a:pt x="8" y="35"/>
                  </a:cubicBezTo>
                  <a:cubicBezTo>
                    <a:pt x="10" y="49"/>
                    <a:pt x="10" y="49"/>
                    <a:pt x="10" y="49"/>
                  </a:cubicBezTo>
                  <a:cubicBezTo>
                    <a:pt x="11" y="49"/>
                    <a:pt x="11" y="49"/>
                    <a:pt x="11" y="49"/>
                  </a:cubicBezTo>
                  <a:cubicBezTo>
                    <a:pt x="11" y="50"/>
                    <a:pt x="11" y="50"/>
                    <a:pt x="11" y="50"/>
                  </a:cubicBezTo>
                  <a:cubicBezTo>
                    <a:pt x="10" y="50"/>
                    <a:pt x="10" y="50"/>
                    <a:pt x="10" y="50"/>
                  </a:cubicBezTo>
                  <a:cubicBezTo>
                    <a:pt x="10" y="51"/>
                    <a:pt x="10" y="51"/>
                    <a:pt x="10" y="51"/>
                  </a:cubicBezTo>
                  <a:cubicBezTo>
                    <a:pt x="2" y="67"/>
                    <a:pt x="2" y="67"/>
                    <a:pt x="2" y="67"/>
                  </a:cubicBezTo>
                  <a:cubicBezTo>
                    <a:pt x="2" y="68"/>
                    <a:pt x="2" y="68"/>
                    <a:pt x="2" y="68"/>
                  </a:cubicBezTo>
                  <a:cubicBezTo>
                    <a:pt x="1" y="68"/>
                    <a:pt x="1" y="68"/>
                    <a:pt x="1" y="68"/>
                  </a:cubicBezTo>
                  <a:cubicBezTo>
                    <a:pt x="0" y="78"/>
                    <a:pt x="0" y="78"/>
                    <a:pt x="0" y="78"/>
                  </a:cubicBezTo>
                  <a:cubicBezTo>
                    <a:pt x="0" y="87"/>
                    <a:pt x="2" y="97"/>
                    <a:pt x="5" y="104"/>
                  </a:cubicBezTo>
                  <a:cubicBezTo>
                    <a:pt x="12" y="109"/>
                    <a:pt x="12" y="109"/>
                    <a:pt x="12" y="109"/>
                  </a:cubicBezTo>
                  <a:cubicBezTo>
                    <a:pt x="26" y="108"/>
                    <a:pt x="26" y="108"/>
                    <a:pt x="26" y="108"/>
                  </a:cubicBezTo>
                  <a:cubicBezTo>
                    <a:pt x="39" y="111"/>
                    <a:pt x="39" y="111"/>
                    <a:pt x="39" y="111"/>
                  </a:cubicBezTo>
                  <a:cubicBezTo>
                    <a:pt x="44" y="107"/>
                    <a:pt x="44" y="107"/>
                    <a:pt x="44" y="107"/>
                  </a:cubicBezTo>
                  <a:cubicBezTo>
                    <a:pt x="44" y="99"/>
                    <a:pt x="46" y="92"/>
                    <a:pt x="50" y="90"/>
                  </a:cubicBezTo>
                  <a:cubicBezTo>
                    <a:pt x="60" y="90"/>
                    <a:pt x="60" y="90"/>
                    <a:pt x="60" y="90"/>
                  </a:cubicBezTo>
                  <a:cubicBezTo>
                    <a:pt x="94" y="100"/>
                    <a:pt x="94" y="100"/>
                    <a:pt x="94" y="100"/>
                  </a:cubicBezTo>
                  <a:cubicBezTo>
                    <a:pt x="101" y="101"/>
                    <a:pt x="101" y="101"/>
                    <a:pt x="101" y="101"/>
                  </a:cubicBezTo>
                  <a:cubicBezTo>
                    <a:pt x="91" y="119"/>
                    <a:pt x="91" y="119"/>
                    <a:pt x="91" y="119"/>
                  </a:cubicBezTo>
                  <a:cubicBezTo>
                    <a:pt x="91" y="141"/>
                    <a:pt x="91" y="141"/>
                    <a:pt x="91" y="141"/>
                  </a:cubicBezTo>
                  <a:cubicBezTo>
                    <a:pt x="91" y="146"/>
                    <a:pt x="99" y="157"/>
                    <a:pt x="117" y="174"/>
                  </a:cubicBezTo>
                  <a:cubicBezTo>
                    <a:pt x="127" y="181"/>
                    <a:pt x="134" y="185"/>
                    <a:pt x="140" y="186"/>
                  </a:cubicBezTo>
                  <a:cubicBezTo>
                    <a:pt x="145" y="185"/>
                    <a:pt x="145" y="185"/>
                    <a:pt x="145" y="185"/>
                  </a:cubicBezTo>
                  <a:cubicBezTo>
                    <a:pt x="149" y="183"/>
                    <a:pt x="149" y="183"/>
                    <a:pt x="149" y="183"/>
                  </a:cubicBezTo>
                  <a:cubicBezTo>
                    <a:pt x="166" y="167"/>
                    <a:pt x="166" y="167"/>
                    <a:pt x="166" y="167"/>
                  </a:cubicBezTo>
                  <a:cubicBezTo>
                    <a:pt x="178" y="159"/>
                    <a:pt x="178" y="159"/>
                    <a:pt x="178" y="159"/>
                  </a:cubicBezTo>
                  <a:cubicBezTo>
                    <a:pt x="178" y="158"/>
                    <a:pt x="178" y="158"/>
                    <a:pt x="178" y="158"/>
                  </a:cubicBezTo>
                  <a:cubicBezTo>
                    <a:pt x="178" y="158"/>
                    <a:pt x="178" y="158"/>
                    <a:pt x="178" y="158"/>
                  </a:cubicBezTo>
                  <a:cubicBezTo>
                    <a:pt x="204" y="154"/>
                    <a:pt x="204" y="154"/>
                    <a:pt x="204" y="154"/>
                  </a:cubicBezTo>
                  <a:cubicBezTo>
                    <a:pt x="212" y="138"/>
                    <a:pt x="212" y="138"/>
                    <a:pt x="212" y="138"/>
                  </a:cubicBezTo>
                  <a:cubicBezTo>
                    <a:pt x="235" y="125"/>
                    <a:pt x="235" y="125"/>
                    <a:pt x="235" y="125"/>
                  </a:cubicBezTo>
                  <a:cubicBezTo>
                    <a:pt x="255" y="136"/>
                    <a:pt x="255" y="136"/>
                    <a:pt x="255" y="136"/>
                  </a:cubicBezTo>
                  <a:cubicBezTo>
                    <a:pt x="255" y="137"/>
                    <a:pt x="255" y="137"/>
                    <a:pt x="255" y="137"/>
                  </a:cubicBezTo>
                  <a:cubicBezTo>
                    <a:pt x="257" y="138"/>
                    <a:pt x="257" y="138"/>
                    <a:pt x="257" y="138"/>
                  </a:cubicBezTo>
                  <a:cubicBezTo>
                    <a:pt x="276" y="171"/>
                    <a:pt x="276" y="171"/>
                    <a:pt x="276" y="171"/>
                  </a:cubicBezTo>
                  <a:cubicBezTo>
                    <a:pt x="284" y="193"/>
                    <a:pt x="284" y="193"/>
                    <a:pt x="284" y="193"/>
                  </a:cubicBezTo>
                  <a:cubicBezTo>
                    <a:pt x="284" y="196"/>
                    <a:pt x="284" y="196"/>
                    <a:pt x="284" y="196"/>
                  </a:cubicBezTo>
                  <a:cubicBezTo>
                    <a:pt x="280" y="223"/>
                    <a:pt x="280" y="223"/>
                    <a:pt x="280" y="223"/>
                  </a:cubicBezTo>
                  <a:cubicBezTo>
                    <a:pt x="288" y="241"/>
                    <a:pt x="288" y="241"/>
                    <a:pt x="288" y="241"/>
                  </a:cubicBezTo>
                  <a:cubicBezTo>
                    <a:pt x="288" y="244"/>
                    <a:pt x="288" y="244"/>
                    <a:pt x="288" y="244"/>
                  </a:cubicBezTo>
                  <a:cubicBezTo>
                    <a:pt x="282" y="265"/>
                    <a:pt x="282" y="265"/>
                    <a:pt x="282" y="265"/>
                  </a:cubicBezTo>
                  <a:cubicBezTo>
                    <a:pt x="282" y="284"/>
                    <a:pt x="282" y="284"/>
                    <a:pt x="282" y="284"/>
                  </a:cubicBezTo>
                  <a:cubicBezTo>
                    <a:pt x="288" y="302"/>
                    <a:pt x="291" y="313"/>
                    <a:pt x="291" y="316"/>
                  </a:cubicBezTo>
                  <a:cubicBezTo>
                    <a:pt x="289" y="332"/>
                    <a:pt x="289" y="332"/>
                    <a:pt x="289" y="332"/>
                  </a:cubicBezTo>
                  <a:cubicBezTo>
                    <a:pt x="289" y="332"/>
                    <a:pt x="289" y="332"/>
                    <a:pt x="289" y="332"/>
                  </a:cubicBezTo>
                  <a:cubicBezTo>
                    <a:pt x="289" y="333"/>
                    <a:pt x="289" y="333"/>
                    <a:pt x="289" y="333"/>
                  </a:cubicBezTo>
                  <a:cubicBezTo>
                    <a:pt x="279" y="347"/>
                    <a:pt x="279" y="347"/>
                    <a:pt x="279" y="347"/>
                  </a:cubicBezTo>
                  <a:cubicBezTo>
                    <a:pt x="279" y="348"/>
                    <a:pt x="279" y="348"/>
                    <a:pt x="279" y="348"/>
                  </a:cubicBezTo>
                  <a:cubicBezTo>
                    <a:pt x="279" y="348"/>
                    <a:pt x="279" y="348"/>
                    <a:pt x="279" y="348"/>
                  </a:cubicBezTo>
                  <a:cubicBezTo>
                    <a:pt x="279" y="348"/>
                    <a:pt x="279" y="348"/>
                    <a:pt x="279" y="348"/>
                  </a:cubicBezTo>
                  <a:cubicBezTo>
                    <a:pt x="270" y="359"/>
                    <a:pt x="270" y="359"/>
                    <a:pt x="270" y="359"/>
                  </a:cubicBezTo>
                  <a:cubicBezTo>
                    <a:pt x="269" y="381"/>
                    <a:pt x="269" y="381"/>
                    <a:pt x="269" y="381"/>
                  </a:cubicBezTo>
                  <a:cubicBezTo>
                    <a:pt x="274" y="403"/>
                    <a:pt x="274" y="403"/>
                    <a:pt x="274" y="403"/>
                  </a:cubicBezTo>
                  <a:cubicBezTo>
                    <a:pt x="274" y="403"/>
                    <a:pt x="274" y="403"/>
                    <a:pt x="274" y="403"/>
                  </a:cubicBezTo>
                  <a:cubicBezTo>
                    <a:pt x="275" y="404"/>
                    <a:pt x="275" y="404"/>
                    <a:pt x="275" y="404"/>
                  </a:cubicBezTo>
                  <a:cubicBezTo>
                    <a:pt x="274" y="405"/>
                    <a:pt x="274" y="405"/>
                    <a:pt x="274" y="405"/>
                  </a:cubicBezTo>
                  <a:cubicBezTo>
                    <a:pt x="274" y="405"/>
                    <a:pt x="274" y="405"/>
                    <a:pt x="274" y="405"/>
                  </a:cubicBezTo>
                  <a:cubicBezTo>
                    <a:pt x="269" y="438"/>
                    <a:pt x="269" y="438"/>
                    <a:pt x="269" y="438"/>
                  </a:cubicBezTo>
                  <a:cubicBezTo>
                    <a:pt x="264" y="443"/>
                    <a:pt x="264" y="443"/>
                    <a:pt x="264" y="443"/>
                  </a:cubicBezTo>
                  <a:cubicBezTo>
                    <a:pt x="260" y="446"/>
                    <a:pt x="255" y="446"/>
                    <a:pt x="249" y="443"/>
                  </a:cubicBezTo>
                  <a:cubicBezTo>
                    <a:pt x="248" y="443"/>
                    <a:pt x="248" y="443"/>
                    <a:pt x="248" y="443"/>
                  </a:cubicBezTo>
                  <a:cubicBezTo>
                    <a:pt x="239" y="434"/>
                    <a:pt x="239" y="434"/>
                    <a:pt x="239" y="434"/>
                  </a:cubicBezTo>
                  <a:cubicBezTo>
                    <a:pt x="229" y="436"/>
                    <a:pt x="229" y="436"/>
                    <a:pt x="229" y="436"/>
                  </a:cubicBezTo>
                  <a:cubicBezTo>
                    <a:pt x="217" y="450"/>
                    <a:pt x="217" y="450"/>
                    <a:pt x="217" y="450"/>
                  </a:cubicBezTo>
                  <a:cubicBezTo>
                    <a:pt x="203" y="489"/>
                    <a:pt x="203" y="489"/>
                    <a:pt x="203" y="489"/>
                  </a:cubicBezTo>
                  <a:cubicBezTo>
                    <a:pt x="203" y="490"/>
                    <a:pt x="203" y="490"/>
                    <a:pt x="203" y="490"/>
                  </a:cubicBezTo>
                  <a:cubicBezTo>
                    <a:pt x="202" y="491"/>
                    <a:pt x="202" y="491"/>
                    <a:pt x="202" y="491"/>
                  </a:cubicBezTo>
                  <a:cubicBezTo>
                    <a:pt x="189" y="503"/>
                    <a:pt x="189" y="503"/>
                    <a:pt x="189" y="503"/>
                  </a:cubicBezTo>
                  <a:cubicBezTo>
                    <a:pt x="187" y="503"/>
                    <a:pt x="187" y="503"/>
                    <a:pt x="187" y="503"/>
                  </a:cubicBezTo>
                  <a:cubicBezTo>
                    <a:pt x="179" y="504"/>
                    <a:pt x="179" y="504"/>
                    <a:pt x="179" y="504"/>
                  </a:cubicBezTo>
                  <a:cubicBezTo>
                    <a:pt x="164" y="526"/>
                    <a:pt x="164" y="526"/>
                    <a:pt x="164" y="526"/>
                  </a:cubicBezTo>
                  <a:cubicBezTo>
                    <a:pt x="172" y="540"/>
                    <a:pt x="172" y="540"/>
                    <a:pt x="172" y="540"/>
                  </a:cubicBezTo>
                  <a:cubicBezTo>
                    <a:pt x="173" y="542"/>
                    <a:pt x="173" y="542"/>
                    <a:pt x="173" y="542"/>
                  </a:cubicBezTo>
                  <a:cubicBezTo>
                    <a:pt x="193" y="566"/>
                    <a:pt x="193" y="566"/>
                    <a:pt x="193" y="566"/>
                  </a:cubicBezTo>
                  <a:cubicBezTo>
                    <a:pt x="193" y="567"/>
                    <a:pt x="193" y="567"/>
                    <a:pt x="193" y="567"/>
                  </a:cubicBezTo>
                  <a:cubicBezTo>
                    <a:pt x="193" y="575"/>
                    <a:pt x="193" y="575"/>
                    <a:pt x="193" y="575"/>
                  </a:cubicBezTo>
                  <a:cubicBezTo>
                    <a:pt x="214" y="578"/>
                    <a:pt x="214" y="578"/>
                    <a:pt x="214" y="578"/>
                  </a:cubicBezTo>
                  <a:cubicBezTo>
                    <a:pt x="218" y="597"/>
                    <a:pt x="218" y="597"/>
                    <a:pt x="218" y="597"/>
                  </a:cubicBezTo>
                  <a:cubicBezTo>
                    <a:pt x="218" y="598"/>
                    <a:pt x="218" y="598"/>
                    <a:pt x="218" y="598"/>
                  </a:cubicBezTo>
                  <a:cubicBezTo>
                    <a:pt x="221" y="621"/>
                    <a:pt x="221" y="621"/>
                    <a:pt x="221" y="621"/>
                  </a:cubicBezTo>
                  <a:cubicBezTo>
                    <a:pt x="226" y="626"/>
                    <a:pt x="226" y="626"/>
                    <a:pt x="226" y="626"/>
                  </a:cubicBezTo>
                  <a:cubicBezTo>
                    <a:pt x="246" y="620"/>
                    <a:pt x="246" y="620"/>
                    <a:pt x="246" y="620"/>
                  </a:cubicBezTo>
                  <a:cubicBezTo>
                    <a:pt x="264" y="610"/>
                    <a:pt x="264" y="610"/>
                    <a:pt x="264" y="610"/>
                  </a:cubicBezTo>
                  <a:cubicBezTo>
                    <a:pt x="267" y="608"/>
                    <a:pt x="267" y="608"/>
                    <a:pt x="267" y="608"/>
                  </a:cubicBezTo>
                  <a:cubicBezTo>
                    <a:pt x="274" y="641"/>
                    <a:pt x="274" y="641"/>
                    <a:pt x="274" y="641"/>
                  </a:cubicBezTo>
                  <a:cubicBezTo>
                    <a:pt x="282" y="653"/>
                    <a:pt x="282" y="653"/>
                    <a:pt x="282" y="653"/>
                  </a:cubicBezTo>
                  <a:cubicBezTo>
                    <a:pt x="284" y="654"/>
                    <a:pt x="284" y="654"/>
                    <a:pt x="284" y="654"/>
                  </a:cubicBezTo>
                  <a:cubicBezTo>
                    <a:pt x="291" y="667"/>
                    <a:pt x="291" y="667"/>
                    <a:pt x="291" y="667"/>
                  </a:cubicBezTo>
                  <a:cubicBezTo>
                    <a:pt x="305" y="679"/>
                    <a:pt x="305" y="679"/>
                    <a:pt x="305" y="679"/>
                  </a:cubicBezTo>
                  <a:cubicBezTo>
                    <a:pt x="307" y="682"/>
                    <a:pt x="312" y="682"/>
                    <a:pt x="317" y="682"/>
                  </a:cubicBezTo>
                  <a:cubicBezTo>
                    <a:pt x="322" y="683"/>
                    <a:pt x="322" y="683"/>
                    <a:pt x="322" y="683"/>
                  </a:cubicBezTo>
                  <a:cubicBezTo>
                    <a:pt x="330" y="679"/>
                    <a:pt x="330" y="679"/>
                    <a:pt x="330" y="679"/>
                  </a:cubicBezTo>
                  <a:cubicBezTo>
                    <a:pt x="337" y="676"/>
                    <a:pt x="344" y="673"/>
                    <a:pt x="352" y="672"/>
                  </a:cubicBezTo>
                  <a:cubicBezTo>
                    <a:pt x="357" y="669"/>
                    <a:pt x="357" y="669"/>
                    <a:pt x="357" y="669"/>
                  </a:cubicBezTo>
                  <a:cubicBezTo>
                    <a:pt x="371" y="668"/>
                    <a:pt x="371" y="668"/>
                    <a:pt x="371" y="668"/>
                  </a:cubicBezTo>
                  <a:cubicBezTo>
                    <a:pt x="376" y="668"/>
                    <a:pt x="378" y="669"/>
                    <a:pt x="380" y="672"/>
                  </a:cubicBezTo>
                  <a:cubicBezTo>
                    <a:pt x="400" y="660"/>
                    <a:pt x="400" y="660"/>
                    <a:pt x="400" y="660"/>
                  </a:cubicBezTo>
                  <a:cubicBezTo>
                    <a:pt x="402" y="660"/>
                    <a:pt x="402" y="660"/>
                    <a:pt x="402" y="660"/>
                  </a:cubicBezTo>
                  <a:cubicBezTo>
                    <a:pt x="403" y="661"/>
                    <a:pt x="403" y="661"/>
                    <a:pt x="403" y="661"/>
                  </a:cubicBezTo>
                  <a:cubicBezTo>
                    <a:pt x="404" y="660"/>
                    <a:pt x="404" y="660"/>
                    <a:pt x="404" y="660"/>
                  </a:cubicBezTo>
                  <a:cubicBezTo>
                    <a:pt x="406" y="662"/>
                    <a:pt x="406" y="662"/>
                    <a:pt x="406" y="662"/>
                  </a:cubicBezTo>
                  <a:cubicBezTo>
                    <a:pt x="414" y="670"/>
                    <a:pt x="418" y="678"/>
                    <a:pt x="418" y="682"/>
                  </a:cubicBezTo>
                  <a:cubicBezTo>
                    <a:pt x="427" y="696"/>
                    <a:pt x="427" y="696"/>
                    <a:pt x="427" y="696"/>
                  </a:cubicBezTo>
                  <a:cubicBezTo>
                    <a:pt x="433" y="698"/>
                    <a:pt x="433" y="698"/>
                    <a:pt x="433" y="698"/>
                  </a:cubicBezTo>
                  <a:cubicBezTo>
                    <a:pt x="434" y="698"/>
                    <a:pt x="434" y="698"/>
                    <a:pt x="434" y="698"/>
                  </a:cubicBezTo>
                  <a:cubicBezTo>
                    <a:pt x="435" y="698"/>
                    <a:pt x="435" y="698"/>
                    <a:pt x="435" y="698"/>
                  </a:cubicBezTo>
                  <a:cubicBezTo>
                    <a:pt x="433" y="696"/>
                    <a:pt x="433" y="696"/>
                    <a:pt x="433" y="696"/>
                  </a:cubicBezTo>
                  <a:cubicBezTo>
                    <a:pt x="432" y="692"/>
                    <a:pt x="432" y="689"/>
                    <a:pt x="433" y="687"/>
                  </a:cubicBezTo>
                  <a:cubicBezTo>
                    <a:pt x="435" y="684"/>
                    <a:pt x="439" y="682"/>
                    <a:pt x="445" y="682"/>
                  </a:cubicBezTo>
                  <a:cubicBezTo>
                    <a:pt x="480" y="681"/>
                    <a:pt x="480" y="681"/>
                    <a:pt x="480" y="681"/>
                  </a:cubicBezTo>
                  <a:cubicBezTo>
                    <a:pt x="481" y="680"/>
                    <a:pt x="481" y="680"/>
                    <a:pt x="481" y="680"/>
                  </a:cubicBezTo>
                  <a:cubicBezTo>
                    <a:pt x="483" y="680"/>
                    <a:pt x="483" y="680"/>
                    <a:pt x="483" y="680"/>
                  </a:cubicBezTo>
                  <a:cubicBezTo>
                    <a:pt x="483" y="682"/>
                    <a:pt x="483" y="682"/>
                    <a:pt x="483" y="682"/>
                  </a:cubicBezTo>
                  <a:cubicBezTo>
                    <a:pt x="485" y="682"/>
                    <a:pt x="485" y="682"/>
                    <a:pt x="485" y="682"/>
                  </a:cubicBezTo>
                  <a:cubicBezTo>
                    <a:pt x="496" y="702"/>
                    <a:pt x="496" y="702"/>
                    <a:pt x="496" y="702"/>
                  </a:cubicBezTo>
                  <a:cubicBezTo>
                    <a:pt x="495" y="713"/>
                    <a:pt x="495" y="713"/>
                    <a:pt x="495" y="713"/>
                  </a:cubicBezTo>
                  <a:cubicBezTo>
                    <a:pt x="494" y="713"/>
                    <a:pt x="494" y="713"/>
                    <a:pt x="494" y="713"/>
                  </a:cubicBezTo>
                  <a:cubicBezTo>
                    <a:pt x="507" y="716"/>
                    <a:pt x="507" y="716"/>
                    <a:pt x="507" y="716"/>
                  </a:cubicBezTo>
                  <a:cubicBezTo>
                    <a:pt x="508" y="716"/>
                    <a:pt x="508" y="716"/>
                    <a:pt x="508" y="716"/>
                  </a:cubicBezTo>
                  <a:cubicBezTo>
                    <a:pt x="507" y="713"/>
                    <a:pt x="507" y="711"/>
                    <a:pt x="509" y="709"/>
                  </a:cubicBezTo>
                  <a:cubicBezTo>
                    <a:pt x="514" y="708"/>
                    <a:pt x="514" y="708"/>
                    <a:pt x="514" y="708"/>
                  </a:cubicBezTo>
                  <a:cubicBezTo>
                    <a:pt x="546" y="730"/>
                    <a:pt x="546" y="730"/>
                    <a:pt x="546" y="730"/>
                  </a:cubicBezTo>
                  <a:cubicBezTo>
                    <a:pt x="549" y="733"/>
                    <a:pt x="551" y="737"/>
                    <a:pt x="552" y="742"/>
                  </a:cubicBezTo>
                  <a:cubicBezTo>
                    <a:pt x="553" y="755"/>
                    <a:pt x="553" y="755"/>
                    <a:pt x="553" y="755"/>
                  </a:cubicBezTo>
                  <a:cubicBezTo>
                    <a:pt x="563" y="757"/>
                    <a:pt x="563" y="757"/>
                    <a:pt x="563" y="757"/>
                  </a:cubicBezTo>
                  <a:cubicBezTo>
                    <a:pt x="570" y="745"/>
                    <a:pt x="570" y="745"/>
                    <a:pt x="570" y="745"/>
                  </a:cubicBezTo>
                  <a:cubicBezTo>
                    <a:pt x="567" y="740"/>
                    <a:pt x="565" y="734"/>
                    <a:pt x="566" y="730"/>
                  </a:cubicBezTo>
                  <a:cubicBezTo>
                    <a:pt x="567" y="726"/>
                    <a:pt x="568" y="723"/>
                    <a:pt x="572" y="721"/>
                  </a:cubicBezTo>
                  <a:cubicBezTo>
                    <a:pt x="575" y="718"/>
                    <a:pt x="575" y="718"/>
                    <a:pt x="575" y="718"/>
                  </a:cubicBezTo>
                  <a:cubicBezTo>
                    <a:pt x="575" y="717"/>
                    <a:pt x="576" y="716"/>
                    <a:pt x="578" y="715"/>
                  </a:cubicBezTo>
                  <a:cubicBezTo>
                    <a:pt x="586" y="716"/>
                    <a:pt x="586" y="716"/>
                    <a:pt x="586" y="716"/>
                  </a:cubicBezTo>
                  <a:cubicBezTo>
                    <a:pt x="591" y="718"/>
                    <a:pt x="595" y="728"/>
                    <a:pt x="597" y="744"/>
                  </a:cubicBezTo>
                  <a:cubicBezTo>
                    <a:pt x="597" y="746"/>
                    <a:pt x="597" y="746"/>
                    <a:pt x="597" y="746"/>
                  </a:cubicBezTo>
                  <a:cubicBezTo>
                    <a:pt x="599" y="747"/>
                    <a:pt x="599" y="747"/>
                    <a:pt x="599" y="747"/>
                  </a:cubicBezTo>
                  <a:cubicBezTo>
                    <a:pt x="600" y="751"/>
                    <a:pt x="606" y="754"/>
                    <a:pt x="614" y="757"/>
                  </a:cubicBezTo>
                  <a:cubicBezTo>
                    <a:pt x="615" y="757"/>
                    <a:pt x="615" y="757"/>
                    <a:pt x="615" y="757"/>
                  </a:cubicBezTo>
                  <a:cubicBezTo>
                    <a:pt x="616" y="758"/>
                    <a:pt x="616" y="758"/>
                    <a:pt x="616" y="758"/>
                  </a:cubicBezTo>
                  <a:cubicBezTo>
                    <a:pt x="647" y="790"/>
                    <a:pt x="647" y="790"/>
                    <a:pt x="647" y="790"/>
                  </a:cubicBezTo>
                  <a:cubicBezTo>
                    <a:pt x="647" y="790"/>
                    <a:pt x="647" y="790"/>
                    <a:pt x="647" y="790"/>
                  </a:cubicBezTo>
                  <a:cubicBezTo>
                    <a:pt x="661" y="785"/>
                    <a:pt x="661" y="785"/>
                    <a:pt x="661" y="785"/>
                  </a:cubicBezTo>
                  <a:cubicBezTo>
                    <a:pt x="659" y="780"/>
                    <a:pt x="659" y="780"/>
                    <a:pt x="659" y="780"/>
                  </a:cubicBezTo>
                  <a:cubicBezTo>
                    <a:pt x="656" y="775"/>
                    <a:pt x="655" y="770"/>
                    <a:pt x="655" y="768"/>
                  </a:cubicBezTo>
                  <a:cubicBezTo>
                    <a:pt x="655" y="761"/>
                    <a:pt x="659" y="754"/>
                    <a:pt x="669" y="747"/>
                  </a:cubicBezTo>
                  <a:cubicBezTo>
                    <a:pt x="685" y="733"/>
                    <a:pt x="685" y="733"/>
                    <a:pt x="685" y="733"/>
                  </a:cubicBezTo>
                  <a:cubicBezTo>
                    <a:pt x="705" y="746"/>
                    <a:pt x="705" y="746"/>
                    <a:pt x="705" y="746"/>
                  </a:cubicBezTo>
                  <a:cubicBezTo>
                    <a:pt x="709" y="746"/>
                    <a:pt x="709" y="746"/>
                    <a:pt x="709" y="746"/>
                  </a:cubicBezTo>
                  <a:cubicBezTo>
                    <a:pt x="712" y="725"/>
                    <a:pt x="712" y="725"/>
                    <a:pt x="712" y="725"/>
                  </a:cubicBezTo>
                  <a:cubicBezTo>
                    <a:pt x="712" y="721"/>
                    <a:pt x="712" y="721"/>
                    <a:pt x="712" y="721"/>
                  </a:cubicBezTo>
                  <a:cubicBezTo>
                    <a:pt x="716" y="720"/>
                    <a:pt x="716" y="720"/>
                    <a:pt x="716" y="720"/>
                  </a:cubicBezTo>
                  <a:cubicBezTo>
                    <a:pt x="732" y="722"/>
                    <a:pt x="732" y="722"/>
                    <a:pt x="732" y="722"/>
                  </a:cubicBezTo>
                  <a:cubicBezTo>
                    <a:pt x="735" y="725"/>
                    <a:pt x="736" y="728"/>
                    <a:pt x="736" y="733"/>
                  </a:cubicBezTo>
                  <a:cubicBezTo>
                    <a:pt x="736" y="737"/>
                    <a:pt x="734" y="742"/>
                    <a:pt x="731" y="745"/>
                  </a:cubicBezTo>
                  <a:cubicBezTo>
                    <a:pt x="734" y="747"/>
                    <a:pt x="734" y="747"/>
                    <a:pt x="734" y="747"/>
                  </a:cubicBezTo>
                  <a:cubicBezTo>
                    <a:pt x="743" y="752"/>
                    <a:pt x="751" y="756"/>
                    <a:pt x="757" y="757"/>
                  </a:cubicBezTo>
                  <a:cubicBezTo>
                    <a:pt x="758" y="757"/>
                    <a:pt x="758" y="757"/>
                    <a:pt x="758" y="757"/>
                  </a:cubicBezTo>
                  <a:cubicBezTo>
                    <a:pt x="758" y="757"/>
                    <a:pt x="758" y="757"/>
                    <a:pt x="758" y="757"/>
                  </a:cubicBezTo>
                  <a:cubicBezTo>
                    <a:pt x="770" y="764"/>
                    <a:pt x="770" y="764"/>
                    <a:pt x="770" y="764"/>
                  </a:cubicBezTo>
                  <a:cubicBezTo>
                    <a:pt x="780" y="763"/>
                    <a:pt x="780" y="763"/>
                    <a:pt x="780" y="763"/>
                  </a:cubicBezTo>
                  <a:cubicBezTo>
                    <a:pt x="765" y="692"/>
                    <a:pt x="765" y="692"/>
                    <a:pt x="765" y="692"/>
                  </a:cubicBezTo>
                  <a:cubicBezTo>
                    <a:pt x="756" y="687"/>
                    <a:pt x="747" y="675"/>
                    <a:pt x="738" y="662"/>
                  </a:cubicBezTo>
                  <a:cubicBezTo>
                    <a:pt x="732" y="650"/>
                    <a:pt x="736" y="634"/>
                    <a:pt x="751" y="615"/>
                  </a:cubicBezTo>
                  <a:cubicBezTo>
                    <a:pt x="760" y="605"/>
                    <a:pt x="770" y="595"/>
                    <a:pt x="782" y="586"/>
                  </a:cubicBezTo>
                  <a:cubicBezTo>
                    <a:pt x="782" y="586"/>
                    <a:pt x="782" y="586"/>
                    <a:pt x="782" y="586"/>
                  </a:cubicBezTo>
                  <a:cubicBezTo>
                    <a:pt x="783" y="584"/>
                    <a:pt x="783" y="584"/>
                    <a:pt x="783" y="584"/>
                  </a:cubicBezTo>
                  <a:cubicBezTo>
                    <a:pt x="796" y="584"/>
                    <a:pt x="796" y="584"/>
                    <a:pt x="796" y="584"/>
                  </a:cubicBezTo>
                  <a:cubicBezTo>
                    <a:pt x="797" y="586"/>
                    <a:pt x="797" y="586"/>
                    <a:pt x="797" y="586"/>
                  </a:cubicBezTo>
                  <a:cubicBezTo>
                    <a:pt x="809" y="590"/>
                    <a:pt x="809" y="590"/>
                    <a:pt x="809" y="590"/>
                  </a:cubicBezTo>
                  <a:cubicBezTo>
                    <a:pt x="833" y="590"/>
                    <a:pt x="833" y="590"/>
                    <a:pt x="833" y="590"/>
                  </a:cubicBezTo>
                  <a:cubicBezTo>
                    <a:pt x="842" y="586"/>
                    <a:pt x="851" y="571"/>
                    <a:pt x="861" y="548"/>
                  </a:cubicBezTo>
                  <a:cubicBezTo>
                    <a:pt x="866" y="535"/>
                    <a:pt x="866" y="507"/>
                    <a:pt x="863" y="463"/>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xmlns="" id="{D56CDF1F-D2D4-4F1E-AC5F-D314BE366BBA}"/>
                </a:ext>
              </a:extLst>
            </p:cNvPr>
            <p:cNvSpPr>
              <a:spLocks/>
            </p:cNvSpPr>
            <p:nvPr/>
          </p:nvSpPr>
          <p:spPr bwMode="auto">
            <a:xfrm>
              <a:off x="-3483530" y="-2078365"/>
              <a:ext cx="1106488" cy="696913"/>
            </a:xfrm>
            <a:custGeom>
              <a:avLst/>
              <a:gdLst>
                <a:gd name="T0" fmla="*/ 476 w 523"/>
                <a:gd name="T1" fmla="*/ 11 h 329"/>
                <a:gd name="T2" fmla="*/ 431 w 523"/>
                <a:gd name="T3" fmla="*/ 15 h 329"/>
                <a:gd name="T4" fmla="*/ 326 w 523"/>
                <a:gd name="T5" fmla="*/ 51 h 329"/>
                <a:gd name="T6" fmla="*/ 328 w 523"/>
                <a:gd name="T7" fmla="*/ 75 h 329"/>
                <a:gd name="T8" fmla="*/ 257 w 523"/>
                <a:gd name="T9" fmla="*/ 64 h 329"/>
                <a:gd name="T10" fmla="*/ 204 w 523"/>
                <a:gd name="T11" fmla="*/ 1 h 329"/>
                <a:gd name="T12" fmla="*/ 182 w 523"/>
                <a:gd name="T13" fmla="*/ 25 h 329"/>
                <a:gd name="T14" fmla="*/ 154 w 523"/>
                <a:gd name="T15" fmla="*/ 11 h 329"/>
                <a:gd name="T16" fmla="*/ 143 w 523"/>
                <a:gd name="T17" fmla="*/ 25 h 329"/>
                <a:gd name="T18" fmla="*/ 123 w 523"/>
                <a:gd name="T19" fmla="*/ 31 h 329"/>
                <a:gd name="T20" fmla="*/ 16 w 523"/>
                <a:gd name="T21" fmla="*/ 155 h 329"/>
                <a:gd name="T22" fmla="*/ 27 w 523"/>
                <a:gd name="T23" fmla="*/ 183 h 329"/>
                <a:gd name="T24" fmla="*/ 26 w 523"/>
                <a:gd name="T25" fmla="*/ 184 h 329"/>
                <a:gd name="T26" fmla="*/ 41 w 523"/>
                <a:gd name="T27" fmla="*/ 250 h 329"/>
                <a:gd name="T28" fmla="*/ 0 w 523"/>
                <a:gd name="T29" fmla="*/ 277 h 329"/>
                <a:gd name="T30" fmla="*/ 19 w 523"/>
                <a:gd name="T31" fmla="*/ 295 h 329"/>
                <a:gd name="T32" fmla="*/ 22 w 523"/>
                <a:gd name="T33" fmla="*/ 301 h 329"/>
                <a:gd name="T34" fmla="*/ 79 w 523"/>
                <a:gd name="T35" fmla="*/ 329 h 329"/>
                <a:gd name="T36" fmla="*/ 101 w 523"/>
                <a:gd name="T37" fmla="*/ 306 h 329"/>
                <a:gd name="T38" fmla="*/ 138 w 523"/>
                <a:gd name="T39" fmla="*/ 288 h 329"/>
                <a:gd name="T40" fmla="*/ 142 w 523"/>
                <a:gd name="T41" fmla="*/ 293 h 329"/>
                <a:gd name="T42" fmla="*/ 142 w 523"/>
                <a:gd name="T43" fmla="*/ 294 h 329"/>
                <a:gd name="T44" fmla="*/ 180 w 523"/>
                <a:gd name="T45" fmla="*/ 319 h 329"/>
                <a:gd name="T46" fmla="*/ 223 w 523"/>
                <a:gd name="T47" fmla="*/ 304 h 329"/>
                <a:gd name="T48" fmla="*/ 257 w 523"/>
                <a:gd name="T49" fmla="*/ 302 h 329"/>
                <a:gd name="T50" fmla="*/ 260 w 523"/>
                <a:gd name="T51" fmla="*/ 299 h 329"/>
                <a:gd name="T52" fmla="*/ 287 w 523"/>
                <a:gd name="T53" fmla="*/ 266 h 329"/>
                <a:gd name="T54" fmla="*/ 301 w 523"/>
                <a:gd name="T55" fmla="*/ 257 h 329"/>
                <a:gd name="T56" fmla="*/ 303 w 523"/>
                <a:gd name="T57" fmla="*/ 258 h 329"/>
                <a:gd name="T58" fmla="*/ 311 w 523"/>
                <a:gd name="T59" fmla="*/ 260 h 329"/>
                <a:gd name="T60" fmla="*/ 323 w 523"/>
                <a:gd name="T61" fmla="*/ 213 h 329"/>
                <a:gd name="T62" fmla="*/ 339 w 523"/>
                <a:gd name="T63" fmla="*/ 209 h 329"/>
                <a:gd name="T64" fmla="*/ 358 w 523"/>
                <a:gd name="T65" fmla="*/ 168 h 329"/>
                <a:gd name="T66" fmla="*/ 364 w 523"/>
                <a:gd name="T67" fmla="*/ 145 h 329"/>
                <a:gd name="T68" fmla="*/ 388 w 523"/>
                <a:gd name="T69" fmla="*/ 135 h 329"/>
                <a:gd name="T70" fmla="*/ 389 w 523"/>
                <a:gd name="T71" fmla="*/ 132 h 329"/>
                <a:gd name="T72" fmla="*/ 407 w 523"/>
                <a:gd name="T73" fmla="*/ 116 h 329"/>
                <a:gd name="T74" fmla="*/ 395 w 523"/>
                <a:gd name="T75" fmla="*/ 115 h 329"/>
                <a:gd name="T76" fmla="*/ 396 w 523"/>
                <a:gd name="T77" fmla="*/ 107 h 329"/>
                <a:gd name="T78" fmla="*/ 400 w 523"/>
                <a:gd name="T79" fmla="*/ 105 h 329"/>
                <a:gd name="T80" fmla="*/ 425 w 523"/>
                <a:gd name="T81" fmla="*/ 94 h 329"/>
                <a:gd name="T82" fmla="*/ 488 w 523"/>
                <a:gd name="T83" fmla="*/ 51 h 329"/>
                <a:gd name="T84" fmla="*/ 515 w 523"/>
                <a:gd name="T85" fmla="*/ 58 h 329"/>
                <a:gd name="T86" fmla="*/ 510 w 523"/>
                <a:gd name="T87" fmla="*/ 36 h 329"/>
                <a:gd name="T88" fmla="*/ 512 w 523"/>
                <a:gd name="T89" fmla="*/ 34 h 329"/>
                <a:gd name="T90" fmla="*/ 520 w 523"/>
                <a:gd name="T91" fmla="*/ 15 h 329"/>
                <a:gd name="T92" fmla="*/ 513 w 523"/>
                <a:gd name="T93" fmla="*/ 18 h 329"/>
                <a:gd name="T94" fmla="*/ 493 w 523"/>
                <a:gd name="T95" fmla="*/ 21 h 329"/>
                <a:gd name="T96" fmla="*/ 487 w 523"/>
                <a:gd name="T97" fmla="*/ 21 h 329"/>
                <a:gd name="T98" fmla="*/ 486 w 523"/>
                <a:gd name="T99" fmla="*/ 17 h 329"/>
                <a:gd name="T100" fmla="*/ 478 w 523"/>
                <a:gd name="T101" fmla="*/ 1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3" h="329">
                  <a:moveTo>
                    <a:pt x="478" y="10"/>
                  </a:moveTo>
                  <a:cubicBezTo>
                    <a:pt x="476" y="11"/>
                    <a:pt x="476" y="11"/>
                    <a:pt x="476" y="11"/>
                  </a:cubicBezTo>
                  <a:cubicBezTo>
                    <a:pt x="476" y="16"/>
                    <a:pt x="473" y="19"/>
                    <a:pt x="469" y="19"/>
                  </a:cubicBezTo>
                  <a:cubicBezTo>
                    <a:pt x="431" y="15"/>
                    <a:pt x="431" y="15"/>
                    <a:pt x="431" y="15"/>
                  </a:cubicBezTo>
                  <a:cubicBezTo>
                    <a:pt x="405" y="10"/>
                    <a:pt x="388" y="6"/>
                    <a:pt x="379" y="1"/>
                  </a:cubicBezTo>
                  <a:cubicBezTo>
                    <a:pt x="326" y="51"/>
                    <a:pt x="326" y="51"/>
                    <a:pt x="326" y="51"/>
                  </a:cubicBezTo>
                  <a:cubicBezTo>
                    <a:pt x="328" y="73"/>
                    <a:pt x="328" y="73"/>
                    <a:pt x="328" y="73"/>
                  </a:cubicBezTo>
                  <a:cubicBezTo>
                    <a:pt x="328" y="75"/>
                    <a:pt x="328" y="75"/>
                    <a:pt x="328" y="75"/>
                  </a:cubicBezTo>
                  <a:cubicBezTo>
                    <a:pt x="323" y="76"/>
                    <a:pt x="323" y="76"/>
                    <a:pt x="323" y="76"/>
                  </a:cubicBezTo>
                  <a:cubicBezTo>
                    <a:pt x="282" y="81"/>
                    <a:pt x="260" y="77"/>
                    <a:pt x="257" y="64"/>
                  </a:cubicBezTo>
                  <a:cubicBezTo>
                    <a:pt x="252" y="4"/>
                    <a:pt x="252" y="4"/>
                    <a:pt x="252" y="4"/>
                  </a:cubicBezTo>
                  <a:cubicBezTo>
                    <a:pt x="204" y="1"/>
                    <a:pt x="204" y="1"/>
                    <a:pt x="204" y="1"/>
                  </a:cubicBezTo>
                  <a:cubicBezTo>
                    <a:pt x="184" y="44"/>
                    <a:pt x="184" y="44"/>
                    <a:pt x="184" y="44"/>
                  </a:cubicBezTo>
                  <a:cubicBezTo>
                    <a:pt x="182" y="25"/>
                    <a:pt x="182" y="25"/>
                    <a:pt x="182" y="25"/>
                  </a:cubicBezTo>
                  <a:cubicBezTo>
                    <a:pt x="181" y="11"/>
                    <a:pt x="178" y="2"/>
                    <a:pt x="175" y="0"/>
                  </a:cubicBezTo>
                  <a:cubicBezTo>
                    <a:pt x="154" y="11"/>
                    <a:pt x="154" y="11"/>
                    <a:pt x="154" y="11"/>
                  </a:cubicBezTo>
                  <a:cubicBezTo>
                    <a:pt x="144" y="24"/>
                    <a:pt x="144" y="24"/>
                    <a:pt x="144" y="24"/>
                  </a:cubicBezTo>
                  <a:cubicBezTo>
                    <a:pt x="143" y="25"/>
                    <a:pt x="143" y="25"/>
                    <a:pt x="143" y="25"/>
                  </a:cubicBezTo>
                  <a:cubicBezTo>
                    <a:pt x="142" y="25"/>
                    <a:pt x="142" y="25"/>
                    <a:pt x="142" y="25"/>
                  </a:cubicBezTo>
                  <a:cubicBezTo>
                    <a:pt x="123" y="31"/>
                    <a:pt x="123" y="31"/>
                    <a:pt x="123" y="31"/>
                  </a:cubicBezTo>
                  <a:cubicBezTo>
                    <a:pt x="102" y="49"/>
                    <a:pt x="84" y="67"/>
                    <a:pt x="67" y="86"/>
                  </a:cubicBezTo>
                  <a:cubicBezTo>
                    <a:pt x="16" y="155"/>
                    <a:pt x="16" y="155"/>
                    <a:pt x="16" y="155"/>
                  </a:cubicBezTo>
                  <a:cubicBezTo>
                    <a:pt x="27" y="179"/>
                    <a:pt x="27" y="179"/>
                    <a:pt x="27" y="179"/>
                  </a:cubicBezTo>
                  <a:cubicBezTo>
                    <a:pt x="27" y="183"/>
                    <a:pt x="27" y="183"/>
                    <a:pt x="27" y="183"/>
                  </a:cubicBezTo>
                  <a:cubicBezTo>
                    <a:pt x="27" y="183"/>
                    <a:pt x="27" y="183"/>
                    <a:pt x="27" y="183"/>
                  </a:cubicBezTo>
                  <a:cubicBezTo>
                    <a:pt x="26" y="184"/>
                    <a:pt x="26" y="184"/>
                    <a:pt x="26" y="184"/>
                  </a:cubicBezTo>
                  <a:cubicBezTo>
                    <a:pt x="22" y="190"/>
                    <a:pt x="24" y="199"/>
                    <a:pt x="30" y="208"/>
                  </a:cubicBezTo>
                  <a:cubicBezTo>
                    <a:pt x="36" y="221"/>
                    <a:pt x="41" y="234"/>
                    <a:pt x="41" y="250"/>
                  </a:cubicBezTo>
                  <a:cubicBezTo>
                    <a:pt x="41" y="253"/>
                    <a:pt x="41" y="253"/>
                    <a:pt x="41" y="253"/>
                  </a:cubicBezTo>
                  <a:cubicBezTo>
                    <a:pt x="0" y="277"/>
                    <a:pt x="0" y="277"/>
                    <a:pt x="0" y="277"/>
                  </a:cubicBezTo>
                  <a:cubicBezTo>
                    <a:pt x="0" y="286"/>
                    <a:pt x="0" y="286"/>
                    <a:pt x="0" y="286"/>
                  </a:cubicBezTo>
                  <a:cubicBezTo>
                    <a:pt x="19" y="295"/>
                    <a:pt x="19" y="295"/>
                    <a:pt x="19" y="295"/>
                  </a:cubicBezTo>
                  <a:cubicBezTo>
                    <a:pt x="21" y="296"/>
                    <a:pt x="22" y="298"/>
                    <a:pt x="22" y="299"/>
                  </a:cubicBezTo>
                  <a:cubicBezTo>
                    <a:pt x="22" y="301"/>
                    <a:pt x="22" y="301"/>
                    <a:pt x="22" y="301"/>
                  </a:cubicBezTo>
                  <a:cubicBezTo>
                    <a:pt x="21" y="306"/>
                    <a:pt x="29" y="312"/>
                    <a:pt x="43" y="319"/>
                  </a:cubicBezTo>
                  <a:cubicBezTo>
                    <a:pt x="79" y="329"/>
                    <a:pt x="79" y="329"/>
                    <a:pt x="79" y="329"/>
                  </a:cubicBezTo>
                  <a:cubicBezTo>
                    <a:pt x="89" y="322"/>
                    <a:pt x="89" y="322"/>
                    <a:pt x="89" y="322"/>
                  </a:cubicBezTo>
                  <a:cubicBezTo>
                    <a:pt x="101" y="306"/>
                    <a:pt x="101" y="306"/>
                    <a:pt x="101" y="306"/>
                  </a:cubicBezTo>
                  <a:cubicBezTo>
                    <a:pt x="111" y="278"/>
                    <a:pt x="111" y="278"/>
                    <a:pt x="111" y="278"/>
                  </a:cubicBezTo>
                  <a:cubicBezTo>
                    <a:pt x="138" y="288"/>
                    <a:pt x="138" y="288"/>
                    <a:pt x="138" y="288"/>
                  </a:cubicBezTo>
                  <a:cubicBezTo>
                    <a:pt x="142" y="291"/>
                    <a:pt x="142" y="291"/>
                    <a:pt x="142" y="291"/>
                  </a:cubicBezTo>
                  <a:cubicBezTo>
                    <a:pt x="142" y="293"/>
                    <a:pt x="142" y="293"/>
                    <a:pt x="142" y="293"/>
                  </a:cubicBezTo>
                  <a:cubicBezTo>
                    <a:pt x="142" y="293"/>
                    <a:pt x="142" y="293"/>
                    <a:pt x="142" y="293"/>
                  </a:cubicBezTo>
                  <a:cubicBezTo>
                    <a:pt x="142" y="294"/>
                    <a:pt x="142" y="294"/>
                    <a:pt x="142" y="294"/>
                  </a:cubicBezTo>
                  <a:cubicBezTo>
                    <a:pt x="138" y="306"/>
                    <a:pt x="140" y="313"/>
                    <a:pt x="149" y="318"/>
                  </a:cubicBezTo>
                  <a:cubicBezTo>
                    <a:pt x="180" y="319"/>
                    <a:pt x="180" y="319"/>
                    <a:pt x="180" y="319"/>
                  </a:cubicBezTo>
                  <a:cubicBezTo>
                    <a:pt x="190" y="317"/>
                    <a:pt x="199" y="313"/>
                    <a:pt x="205" y="308"/>
                  </a:cubicBezTo>
                  <a:cubicBezTo>
                    <a:pt x="209" y="304"/>
                    <a:pt x="215" y="303"/>
                    <a:pt x="223" y="304"/>
                  </a:cubicBezTo>
                  <a:cubicBezTo>
                    <a:pt x="234" y="306"/>
                    <a:pt x="243" y="309"/>
                    <a:pt x="250" y="318"/>
                  </a:cubicBezTo>
                  <a:cubicBezTo>
                    <a:pt x="257" y="302"/>
                    <a:pt x="257" y="302"/>
                    <a:pt x="257" y="302"/>
                  </a:cubicBezTo>
                  <a:cubicBezTo>
                    <a:pt x="259" y="299"/>
                    <a:pt x="259" y="299"/>
                    <a:pt x="259" y="299"/>
                  </a:cubicBezTo>
                  <a:cubicBezTo>
                    <a:pt x="260" y="299"/>
                    <a:pt x="260" y="299"/>
                    <a:pt x="260" y="299"/>
                  </a:cubicBezTo>
                  <a:cubicBezTo>
                    <a:pt x="265" y="296"/>
                    <a:pt x="267" y="291"/>
                    <a:pt x="271" y="284"/>
                  </a:cubicBezTo>
                  <a:cubicBezTo>
                    <a:pt x="274" y="278"/>
                    <a:pt x="279" y="271"/>
                    <a:pt x="287" y="266"/>
                  </a:cubicBezTo>
                  <a:cubicBezTo>
                    <a:pt x="300" y="258"/>
                    <a:pt x="300" y="258"/>
                    <a:pt x="300" y="258"/>
                  </a:cubicBezTo>
                  <a:cubicBezTo>
                    <a:pt x="301" y="257"/>
                    <a:pt x="301" y="257"/>
                    <a:pt x="301" y="257"/>
                  </a:cubicBezTo>
                  <a:cubicBezTo>
                    <a:pt x="302" y="258"/>
                    <a:pt x="302" y="258"/>
                    <a:pt x="302" y="258"/>
                  </a:cubicBezTo>
                  <a:cubicBezTo>
                    <a:pt x="303" y="258"/>
                    <a:pt x="303" y="258"/>
                    <a:pt x="303" y="258"/>
                  </a:cubicBezTo>
                  <a:cubicBezTo>
                    <a:pt x="311" y="260"/>
                    <a:pt x="311" y="260"/>
                    <a:pt x="311" y="260"/>
                  </a:cubicBezTo>
                  <a:cubicBezTo>
                    <a:pt x="311" y="260"/>
                    <a:pt x="311" y="260"/>
                    <a:pt x="311" y="260"/>
                  </a:cubicBezTo>
                  <a:cubicBezTo>
                    <a:pt x="313" y="261"/>
                    <a:pt x="313" y="261"/>
                    <a:pt x="313" y="261"/>
                  </a:cubicBezTo>
                  <a:cubicBezTo>
                    <a:pt x="323" y="213"/>
                    <a:pt x="323" y="213"/>
                    <a:pt x="323" y="213"/>
                  </a:cubicBezTo>
                  <a:cubicBezTo>
                    <a:pt x="323" y="212"/>
                    <a:pt x="323" y="212"/>
                    <a:pt x="323" y="212"/>
                  </a:cubicBezTo>
                  <a:cubicBezTo>
                    <a:pt x="339" y="209"/>
                    <a:pt x="339" y="209"/>
                    <a:pt x="339" y="209"/>
                  </a:cubicBezTo>
                  <a:cubicBezTo>
                    <a:pt x="354" y="199"/>
                    <a:pt x="362" y="190"/>
                    <a:pt x="361" y="182"/>
                  </a:cubicBezTo>
                  <a:cubicBezTo>
                    <a:pt x="358" y="168"/>
                    <a:pt x="358" y="168"/>
                    <a:pt x="358" y="168"/>
                  </a:cubicBezTo>
                  <a:cubicBezTo>
                    <a:pt x="354" y="158"/>
                    <a:pt x="354" y="152"/>
                    <a:pt x="356" y="149"/>
                  </a:cubicBezTo>
                  <a:cubicBezTo>
                    <a:pt x="359" y="146"/>
                    <a:pt x="361" y="145"/>
                    <a:pt x="364" y="145"/>
                  </a:cubicBezTo>
                  <a:cubicBezTo>
                    <a:pt x="370" y="145"/>
                    <a:pt x="378" y="147"/>
                    <a:pt x="386" y="151"/>
                  </a:cubicBezTo>
                  <a:cubicBezTo>
                    <a:pt x="388" y="135"/>
                    <a:pt x="388" y="135"/>
                    <a:pt x="388" y="135"/>
                  </a:cubicBezTo>
                  <a:cubicBezTo>
                    <a:pt x="388" y="133"/>
                    <a:pt x="388" y="133"/>
                    <a:pt x="388" y="133"/>
                  </a:cubicBezTo>
                  <a:cubicBezTo>
                    <a:pt x="389" y="132"/>
                    <a:pt x="389" y="132"/>
                    <a:pt x="389" y="132"/>
                  </a:cubicBezTo>
                  <a:cubicBezTo>
                    <a:pt x="405" y="125"/>
                    <a:pt x="405" y="125"/>
                    <a:pt x="405" y="125"/>
                  </a:cubicBezTo>
                  <a:cubicBezTo>
                    <a:pt x="407" y="116"/>
                    <a:pt x="407" y="116"/>
                    <a:pt x="407" y="116"/>
                  </a:cubicBezTo>
                  <a:cubicBezTo>
                    <a:pt x="397" y="116"/>
                    <a:pt x="397" y="116"/>
                    <a:pt x="397" y="116"/>
                  </a:cubicBezTo>
                  <a:cubicBezTo>
                    <a:pt x="395" y="115"/>
                    <a:pt x="395" y="115"/>
                    <a:pt x="395" y="115"/>
                  </a:cubicBezTo>
                  <a:cubicBezTo>
                    <a:pt x="396" y="110"/>
                    <a:pt x="396" y="110"/>
                    <a:pt x="396" y="110"/>
                  </a:cubicBezTo>
                  <a:cubicBezTo>
                    <a:pt x="396" y="107"/>
                    <a:pt x="396" y="107"/>
                    <a:pt x="396" y="107"/>
                  </a:cubicBezTo>
                  <a:cubicBezTo>
                    <a:pt x="397" y="105"/>
                    <a:pt x="397" y="105"/>
                    <a:pt x="397" y="105"/>
                  </a:cubicBezTo>
                  <a:cubicBezTo>
                    <a:pt x="400" y="105"/>
                    <a:pt x="400" y="105"/>
                    <a:pt x="400" y="105"/>
                  </a:cubicBezTo>
                  <a:cubicBezTo>
                    <a:pt x="402" y="105"/>
                    <a:pt x="402" y="105"/>
                    <a:pt x="402" y="105"/>
                  </a:cubicBezTo>
                  <a:cubicBezTo>
                    <a:pt x="409" y="105"/>
                    <a:pt x="417" y="102"/>
                    <a:pt x="425" y="94"/>
                  </a:cubicBezTo>
                  <a:cubicBezTo>
                    <a:pt x="486" y="51"/>
                    <a:pt x="486" y="51"/>
                    <a:pt x="486" y="51"/>
                  </a:cubicBezTo>
                  <a:cubicBezTo>
                    <a:pt x="488" y="51"/>
                    <a:pt x="488" y="51"/>
                    <a:pt x="488" y="51"/>
                  </a:cubicBezTo>
                  <a:cubicBezTo>
                    <a:pt x="507" y="59"/>
                    <a:pt x="507" y="59"/>
                    <a:pt x="507" y="59"/>
                  </a:cubicBezTo>
                  <a:cubicBezTo>
                    <a:pt x="515" y="58"/>
                    <a:pt x="515" y="58"/>
                    <a:pt x="515" y="58"/>
                  </a:cubicBezTo>
                  <a:cubicBezTo>
                    <a:pt x="510" y="38"/>
                    <a:pt x="510" y="38"/>
                    <a:pt x="510" y="38"/>
                  </a:cubicBezTo>
                  <a:cubicBezTo>
                    <a:pt x="510" y="36"/>
                    <a:pt x="510" y="36"/>
                    <a:pt x="510" y="36"/>
                  </a:cubicBezTo>
                  <a:cubicBezTo>
                    <a:pt x="511" y="35"/>
                    <a:pt x="511" y="35"/>
                    <a:pt x="511" y="35"/>
                  </a:cubicBezTo>
                  <a:cubicBezTo>
                    <a:pt x="512" y="34"/>
                    <a:pt x="512" y="34"/>
                    <a:pt x="512" y="34"/>
                  </a:cubicBezTo>
                  <a:cubicBezTo>
                    <a:pt x="523" y="17"/>
                    <a:pt x="523" y="17"/>
                    <a:pt x="523" y="17"/>
                  </a:cubicBezTo>
                  <a:cubicBezTo>
                    <a:pt x="520" y="15"/>
                    <a:pt x="520" y="15"/>
                    <a:pt x="520" y="15"/>
                  </a:cubicBezTo>
                  <a:cubicBezTo>
                    <a:pt x="513" y="17"/>
                    <a:pt x="513" y="17"/>
                    <a:pt x="513" y="17"/>
                  </a:cubicBezTo>
                  <a:cubicBezTo>
                    <a:pt x="513" y="18"/>
                    <a:pt x="513" y="18"/>
                    <a:pt x="513" y="18"/>
                  </a:cubicBezTo>
                  <a:cubicBezTo>
                    <a:pt x="512" y="18"/>
                    <a:pt x="512" y="18"/>
                    <a:pt x="512" y="18"/>
                  </a:cubicBezTo>
                  <a:cubicBezTo>
                    <a:pt x="493" y="21"/>
                    <a:pt x="493" y="21"/>
                    <a:pt x="493" y="21"/>
                  </a:cubicBezTo>
                  <a:cubicBezTo>
                    <a:pt x="488" y="21"/>
                    <a:pt x="488" y="21"/>
                    <a:pt x="488" y="21"/>
                  </a:cubicBezTo>
                  <a:cubicBezTo>
                    <a:pt x="487" y="21"/>
                    <a:pt x="487" y="21"/>
                    <a:pt x="487" y="21"/>
                  </a:cubicBezTo>
                  <a:cubicBezTo>
                    <a:pt x="487" y="20"/>
                    <a:pt x="487" y="20"/>
                    <a:pt x="487" y="20"/>
                  </a:cubicBezTo>
                  <a:cubicBezTo>
                    <a:pt x="486" y="17"/>
                    <a:pt x="486" y="17"/>
                    <a:pt x="486" y="17"/>
                  </a:cubicBezTo>
                  <a:cubicBezTo>
                    <a:pt x="482" y="10"/>
                    <a:pt x="482" y="10"/>
                    <a:pt x="482" y="10"/>
                  </a:cubicBezTo>
                  <a:lnTo>
                    <a:pt x="478" y="1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xmlns="" id="{5B2B4A6C-5CDB-444F-8ADA-5FFCC1AE77B0}"/>
                </a:ext>
              </a:extLst>
            </p:cNvPr>
            <p:cNvSpPr>
              <a:spLocks/>
            </p:cNvSpPr>
            <p:nvPr/>
          </p:nvSpPr>
          <p:spPr bwMode="auto">
            <a:xfrm>
              <a:off x="-3256517" y="-1508452"/>
              <a:ext cx="960438" cy="742950"/>
            </a:xfrm>
            <a:custGeom>
              <a:avLst/>
              <a:gdLst>
                <a:gd name="T0" fmla="*/ 289 w 454"/>
                <a:gd name="T1" fmla="*/ 54 h 351"/>
                <a:gd name="T2" fmla="*/ 204 w 454"/>
                <a:gd name="T3" fmla="*/ 20 h 351"/>
                <a:gd name="T4" fmla="*/ 204 w 454"/>
                <a:gd name="T5" fmla="*/ 3 h 351"/>
                <a:gd name="T6" fmla="*/ 196 w 454"/>
                <a:gd name="T7" fmla="*/ 0 h 351"/>
                <a:gd name="T8" fmla="*/ 159 w 454"/>
                <a:gd name="T9" fmla="*/ 39 h 351"/>
                <a:gd name="T10" fmla="*/ 138 w 454"/>
                <a:gd name="T11" fmla="*/ 58 h 351"/>
                <a:gd name="T12" fmla="*/ 114 w 454"/>
                <a:gd name="T13" fmla="*/ 45 h 351"/>
                <a:gd name="T14" fmla="*/ 74 w 454"/>
                <a:gd name="T15" fmla="*/ 61 h 351"/>
                <a:gd name="T16" fmla="*/ 24 w 454"/>
                <a:gd name="T17" fmla="*/ 27 h 351"/>
                <a:gd name="T18" fmla="*/ 4 w 454"/>
                <a:gd name="T19" fmla="*/ 41 h 351"/>
                <a:gd name="T20" fmla="*/ 4 w 454"/>
                <a:gd name="T21" fmla="*/ 42 h 351"/>
                <a:gd name="T22" fmla="*/ 0 w 454"/>
                <a:gd name="T23" fmla="*/ 47 h 351"/>
                <a:gd name="T24" fmla="*/ 10 w 454"/>
                <a:gd name="T25" fmla="*/ 49 h 351"/>
                <a:gd name="T26" fmla="*/ 11 w 454"/>
                <a:gd name="T27" fmla="*/ 51 h 351"/>
                <a:gd name="T28" fmla="*/ 82 w 454"/>
                <a:gd name="T29" fmla="*/ 103 h 351"/>
                <a:gd name="T30" fmla="*/ 150 w 454"/>
                <a:gd name="T31" fmla="*/ 179 h 351"/>
                <a:gd name="T32" fmla="*/ 216 w 454"/>
                <a:gd name="T33" fmla="*/ 173 h 351"/>
                <a:gd name="T34" fmla="*/ 218 w 454"/>
                <a:gd name="T35" fmla="*/ 171 h 351"/>
                <a:gd name="T36" fmla="*/ 237 w 454"/>
                <a:gd name="T37" fmla="*/ 176 h 351"/>
                <a:gd name="T38" fmla="*/ 239 w 454"/>
                <a:gd name="T39" fmla="*/ 179 h 351"/>
                <a:gd name="T40" fmla="*/ 224 w 454"/>
                <a:gd name="T41" fmla="*/ 222 h 351"/>
                <a:gd name="T42" fmla="*/ 201 w 454"/>
                <a:gd name="T43" fmla="*/ 224 h 351"/>
                <a:gd name="T44" fmla="*/ 177 w 454"/>
                <a:gd name="T45" fmla="*/ 280 h 351"/>
                <a:gd name="T46" fmla="*/ 213 w 454"/>
                <a:gd name="T47" fmla="*/ 304 h 351"/>
                <a:gd name="T48" fmla="*/ 223 w 454"/>
                <a:gd name="T49" fmla="*/ 321 h 351"/>
                <a:gd name="T50" fmla="*/ 239 w 454"/>
                <a:gd name="T51" fmla="*/ 319 h 351"/>
                <a:gd name="T52" fmla="*/ 276 w 454"/>
                <a:gd name="T53" fmla="*/ 333 h 351"/>
                <a:gd name="T54" fmla="*/ 285 w 454"/>
                <a:gd name="T55" fmla="*/ 345 h 351"/>
                <a:gd name="T56" fmla="*/ 317 w 454"/>
                <a:gd name="T57" fmla="*/ 346 h 351"/>
                <a:gd name="T58" fmla="*/ 365 w 454"/>
                <a:gd name="T59" fmla="*/ 344 h 351"/>
                <a:gd name="T60" fmla="*/ 382 w 454"/>
                <a:gd name="T61" fmla="*/ 334 h 351"/>
                <a:gd name="T62" fmla="*/ 381 w 454"/>
                <a:gd name="T63" fmla="*/ 314 h 351"/>
                <a:gd name="T64" fmla="*/ 390 w 454"/>
                <a:gd name="T65" fmla="*/ 287 h 351"/>
                <a:gd name="T66" fmla="*/ 408 w 454"/>
                <a:gd name="T67" fmla="*/ 268 h 351"/>
                <a:gd name="T68" fmla="*/ 447 w 454"/>
                <a:gd name="T69" fmla="*/ 268 h 351"/>
                <a:gd name="T70" fmla="*/ 435 w 454"/>
                <a:gd name="T71" fmla="*/ 236 h 351"/>
                <a:gd name="T72" fmla="*/ 417 w 454"/>
                <a:gd name="T73" fmla="*/ 233 h 351"/>
                <a:gd name="T74" fmla="*/ 417 w 454"/>
                <a:gd name="T75" fmla="*/ 232 h 351"/>
                <a:gd name="T76" fmla="*/ 374 w 454"/>
                <a:gd name="T77" fmla="*/ 207 h 351"/>
                <a:gd name="T78" fmla="*/ 353 w 454"/>
                <a:gd name="T79" fmla="*/ 198 h 351"/>
                <a:gd name="T80" fmla="*/ 317 w 454"/>
                <a:gd name="T81" fmla="*/ 10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4" h="351">
                  <a:moveTo>
                    <a:pt x="317" y="102"/>
                  </a:moveTo>
                  <a:cubicBezTo>
                    <a:pt x="307" y="93"/>
                    <a:pt x="298" y="78"/>
                    <a:pt x="289" y="54"/>
                  </a:cubicBezTo>
                  <a:cubicBezTo>
                    <a:pt x="262" y="54"/>
                    <a:pt x="245" y="49"/>
                    <a:pt x="237" y="39"/>
                  </a:cubicBezTo>
                  <a:cubicBezTo>
                    <a:pt x="232" y="31"/>
                    <a:pt x="220" y="25"/>
                    <a:pt x="204" y="20"/>
                  </a:cubicBezTo>
                  <a:cubicBezTo>
                    <a:pt x="199" y="19"/>
                    <a:pt x="199" y="19"/>
                    <a:pt x="199" y="19"/>
                  </a:cubicBezTo>
                  <a:cubicBezTo>
                    <a:pt x="204" y="3"/>
                    <a:pt x="204" y="3"/>
                    <a:pt x="204" y="3"/>
                  </a:cubicBezTo>
                  <a:cubicBezTo>
                    <a:pt x="201" y="1"/>
                    <a:pt x="201" y="1"/>
                    <a:pt x="201" y="1"/>
                  </a:cubicBezTo>
                  <a:cubicBezTo>
                    <a:pt x="196" y="0"/>
                    <a:pt x="196" y="0"/>
                    <a:pt x="196" y="0"/>
                  </a:cubicBezTo>
                  <a:cubicBezTo>
                    <a:pt x="185" y="6"/>
                    <a:pt x="177" y="12"/>
                    <a:pt x="174" y="19"/>
                  </a:cubicBezTo>
                  <a:cubicBezTo>
                    <a:pt x="170" y="27"/>
                    <a:pt x="165" y="34"/>
                    <a:pt x="159" y="39"/>
                  </a:cubicBezTo>
                  <a:cubicBezTo>
                    <a:pt x="155" y="54"/>
                    <a:pt x="150" y="62"/>
                    <a:pt x="145" y="62"/>
                  </a:cubicBezTo>
                  <a:cubicBezTo>
                    <a:pt x="142" y="63"/>
                    <a:pt x="140" y="61"/>
                    <a:pt x="138" y="58"/>
                  </a:cubicBezTo>
                  <a:cubicBezTo>
                    <a:pt x="131" y="51"/>
                    <a:pt x="131" y="51"/>
                    <a:pt x="131" y="51"/>
                  </a:cubicBezTo>
                  <a:cubicBezTo>
                    <a:pt x="125" y="48"/>
                    <a:pt x="119" y="45"/>
                    <a:pt x="114" y="45"/>
                  </a:cubicBezTo>
                  <a:cubicBezTo>
                    <a:pt x="105" y="47"/>
                    <a:pt x="105" y="47"/>
                    <a:pt x="105" y="47"/>
                  </a:cubicBezTo>
                  <a:cubicBezTo>
                    <a:pt x="98" y="54"/>
                    <a:pt x="88" y="59"/>
                    <a:pt x="74" y="61"/>
                  </a:cubicBezTo>
                  <a:cubicBezTo>
                    <a:pt x="37" y="59"/>
                    <a:pt x="37" y="59"/>
                    <a:pt x="37" y="59"/>
                  </a:cubicBezTo>
                  <a:cubicBezTo>
                    <a:pt x="26" y="53"/>
                    <a:pt x="21" y="41"/>
                    <a:pt x="24" y="27"/>
                  </a:cubicBezTo>
                  <a:cubicBezTo>
                    <a:pt x="10" y="22"/>
                    <a:pt x="10" y="22"/>
                    <a:pt x="10" y="22"/>
                  </a:cubicBezTo>
                  <a:cubicBezTo>
                    <a:pt x="4" y="41"/>
                    <a:pt x="4" y="41"/>
                    <a:pt x="4" y="41"/>
                  </a:cubicBezTo>
                  <a:cubicBezTo>
                    <a:pt x="4" y="41"/>
                    <a:pt x="4" y="41"/>
                    <a:pt x="4" y="41"/>
                  </a:cubicBezTo>
                  <a:cubicBezTo>
                    <a:pt x="4" y="42"/>
                    <a:pt x="4" y="42"/>
                    <a:pt x="4" y="42"/>
                  </a:cubicBezTo>
                  <a:cubicBezTo>
                    <a:pt x="3" y="43"/>
                    <a:pt x="3" y="43"/>
                    <a:pt x="3" y="43"/>
                  </a:cubicBezTo>
                  <a:cubicBezTo>
                    <a:pt x="0" y="47"/>
                    <a:pt x="0" y="47"/>
                    <a:pt x="0" y="47"/>
                  </a:cubicBezTo>
                  <a:cubicBezTo>
                    <a:pt x="8" y="49"/>
                    <a:pt x="8" y="49"/>
                    <a:pt x="8" y="49"/>
                  </a:cubicBezTo>
                  <a:cubicBezTo>
                    <a:pt x="10" y="49"/>
                    <a:pt x="10" y="49"/>
                    <a:pt x="10" y="49"/>
                  </a:cubicBezTo>
                  <a:cubicBezTo>
                    <a:pt x="11" y="50"/>
                    <a:pt x="11" y="50"/>
                    <a:pt x="11" y="50"/>
                  </a:cubicBezTo>
                  <a:cubicBezTo>
                    <a:pt x="11" y="51"/>
                    <a:pt x="11" y="51"/>
                    <a:pt x="11" y="51"/>
                  </a:cubicBezTo>
                  <a:cubicBezTo>
                    <a:pt x="28" y="73"/>
                    <a:pt x="40" y="88"/>
                    <a:pt x="47" y="91"/>
                  </a:cubicBezTo>
                  <a:cubicBezTo>
                    <a:pt x="51" y="93"/>
                    <a:pt x="62" y="97"/>
                    <a:pt x="82" y="103"/>
                  </a:cubicBezTo>
                  <a:cubicBezTo>
                    <a:pt x="117" y="115"/>
                    <a:pt x="117" y="115"/>
                    <a:pt x="117" y="115"/>
                  </a:cubicBezTo>
                  <a:cubicBezTo>
                    <a:pt x="128" y="120"/>
                    <a:pt x="138" y="142"/>
                    <a:pt x="150" y="179"/>
                  </a:cubicBezTo>
                  <a:cubicBezTo>
                    <a:pt x="165" y="190"/>
                    <a:pt x="175" y="194"/>
                    <a:pt x="182" y="193"/>
                  </a:cubicBezTo>
                  <a:cubicBezTo>
                    <a:pt x="188" y="191"/>
                    <a:pt x="200" y="184"/>
                    <a:pt x="216" y="173"/>
                  </a:cubicBezTo>
                  <a:cubicBezTo>
                    <a:pt x="217" y="172"/>
                    <a:pt x="217" y="172"/>
                    <a:pt x="217" y="172"/>
                  </a:cubicBezTo>
                  <a:cubicBezTo>
                    <a:pt x="218" y="171"/>
                    <a:pt x="218" y="171"/>
                    <a:pt x="218" y="171"/>
                  </a:cubicBezTo>
                  <a:cubicBezTo>
                    <a:pt x="220" y="172"/>
                    <a:pt x="220" y="172"/>
                    <a:pt x="220" y="172"/>
                  </a:cubicBezTo>
                  <a:cubicBezTo>
                    <a:pt x="237" y="176"/>
                    <a:pt x="237" y="176"/>
                    <a:pt x="237" y="176"/>
                  </a:cubicBezTo>
                  <a:cubicBezTo>
                    <a:pt x="239" y="176"/>
                    <a:pt x="239" y="176"/>
                    <a:pt x="239" y="176"/>
                  </a:cubicBezTo>
                  <a:cubicBezTo>
                    <a:pt x="239" y="179"/>
                    <a:pt x="239" y="179"/>
                    <a:pt x="239" y="179"/>
                  </a:cubicBezTo>
                  <a:cubicBezTo>
                    <a:pt x="238" y="182"/>
                    <a:pt x="238" y="182"/>
                    <a:pt x="238" y="182"/>
                  </a:cubicBezTo>
                  <a:cubicBezTo>
                    <a:pt x="233" y="205"/>
                    <a:pt x="228" y="218"/>
                    <a:pt x="224" y="222"/>
                  </a:cubicBezTo>
                  <a:cubicBezTo>
                    <a:pt x="201" y="223"/>
                    <a:pt x="201" y="223"/>
                    <a:pt x="201" y="223"/>
                  </a:cubicBezTo>
                  <a:cubicBezTo>
                    <a:pt x="201" y="224"/>
                    <a:pt x="201" y="224"/>
                    <a:pt x="201" y="224"/>
                  </a:cubicBezTo>
                  <a:cubicBezTo>
                    <a:pt x="201" y="234"/>
                    <a:pt x="194" y="248"/>
                    <a:pt x="182" y="267"/>
                  </a:cubicBezTo>
                  <a:cubicBezTo>
                    <a:pt x="178" y="272"/>
                    <a:pt x="177" y="277"/>
                    <a:pt x="177" y="280"/>
                  </a:cubicBezTo>
                  <a:cubicBezTo>
                    <a:pt x="199" y="295"/>
                    <a:pt x="199" y="295"/>
                    <a:pt x="199" y="295"/>
                  </a:cubicBezTo>
                  <a:cubicBezTo>
                    <a:pt x="205" y="302"/>
                    <a:pt x="209" y="304"/>
                    <a:pt x="213" y="304"/>
                  </a:cubicBezTo>
                  <a:cubicBezTo>
                    <a:pt x="218" y="304"/>
                    <a:pt x="218" y="304"/>
                    <a:pt x="218" y="304"/>
                  </a:cubicBezTo>
                  <a:cubicBezTo>
                    <a:pt x="223" y="321"/>
                    <a:pt x="223" y="321"/>
                    <a:pt x="223" y="321"/>
                  </a:cubicBezTo>
                  <a:cubicBezTo>
                    <a:pt x="234" y="324"/>
                    <a:pt x="234" y="324"/>
                    <a:pt x="234" y="324"/>
                  </a:cubicBezTo>
                  <a:cubicBezTo>
                    <a:pt x="239" y="319"/>
                    <a:pt x="239" y="319"/>
                    <a:pt x="239" y="319"/>
                  </a:cubicBezTo>
                  <a:cubicBezTo>
                    <a:pt x="242" y="316"/>
                    <a:pt x="246" y="314"/>
                    <a:pt x="249" y="315"/>
                  </a:cubicBezTo>
                  <a:cubicBezTo>
                    <a:pt x="259" y="315"/>
                    <a:pt x="266" y="321"/>
                    <a:pt x="276" y="333"/>
                  </a:cubicBezTo>
                  <a:cubicBezTo>
                    <a:pt x="276" y="333"/>
                    <a:pt x="276" y="333"/>
                    <a:pt x="276" y="333"/>
                  </a:cubicBezTo>
                  <a:cubicBezTo>
                    <a:pt x="285" y="345"/>
                    <a:pt x="285" y="345"/>
                    <a:pt x="285" y="345"/>
                  </a:cubicBezTo>
                  <a:cubicBezTo>
                    <a:pt x="286" y="344"/>
                    <a:pt x="286" y="344"/>
                    <a:pt x="286" y="344"/>
                  </a:cubicBezTo>
                  <a:cubicBezTo>
                    <a:pt x="291" y="340"/>
                    <a:pt x="302" y="341"/>
                    <a:pt x="317" y="346"/>
                  </a:cubicBezTo>
                  <a:cubicBezTo>
                    <a:pt x="342" y="351"/>
                    <a:pt x="342" y="351"/>
                    <a:pt x="342" y="351"/>
                  </a:cubicBezTo>
                  <a:cubicBezTo>
                    <a:pt x="365" y="344"/>
                    <a:pt x="365" y="344"/>
                    <a:pt x="365" y="344"/>
                  </a:cubicBezTo>
                  <a:cubicBezTo>
                    <a:pt x="375" y="339"/>
                    <a:pt x="375" y="339"/>
                    <a:pt x="375" y="339"/>
                  </a:cubicBezTo>
                  <a:cubicBezTo>
                    <a:pt x="382" y="334"/>
                    <a:pt x="382" y="334"/>
                    <a:pt x="382" y="334"/>
                  </a:cubicBezTo>
                  <a:cubicBezTo>
                    <a:pt x="376" y="327"/>
                    <a:pt x="376" y="327"/>
                    <a:pt x="376" y="327"/>
                  </a:cubicBezTo>
                  <a:cubicBezTo>
                    <a:pt x="374" y="323"/>
                    <a:pt x="376" y="319"/>
                    <a:pt x="381" y="314"/>
                  </a:cubicBezTo>
                  <a:cubicBezTo>
                    <a:pt x="387" y="309"/>
                    <a:pt x="390" y="304"/>
                    <a:pt x="390" y="298"/>
                  </a:cubicBezTo>
                  <a:cubicBezTo>
                    <a:pt x="390" y="287"/>
                    <a:pt x="390" y="287"/>
                    <a:pt x="390" y="287"/>
                  </a:cubicBezTo>
                  <a:cubicBezTo>
                    <a:pt x="389" y="281"/>
                    <a:pt x="390" y="277"/>
                    <a:pt x="391" y="275"/>
                  </a:cubicBezTo>
                  <a:cubicBezTo>
                    <a:pt x="393" y="271"/>
                    <a:pt x="400" y="269"/>
                    <a:pt x="408" y="268"/>
                  </a:cubicBezTo>
                  <a:cubicBezTo>
                    <a:pt x="420" y="266"/>
                    <a:pt x="436" y="271"/>
                    <a:pt x="454" y="287"/>
                  </a:cubicBezTo>
                  <a:cubicBezTo>
                    <a:pt x="447" y="268"/>
                    <a:pt x="447" y="268"/>
                    <a:pt x="447" y="268"/>
                  </a:cubicBezTo>
                  <a:cubicBezTo>
                    <a:pt x="437" y="253"/>
                    <a:pt x="437" y="253"/>
                    <a:pt x="437" y="253"/>
                  </a:cubicBezTo>
                  <a:cubicBezTo>
                    <a:pt x="435" y="236"/>
                    <a:pt x="435" y="236"/>
                    <a:pt x="435" y="236"/>
                  </a:cubicBezTo>
                  <a:cubicBezTo>
                    <a:pt x="418" y="233"/>
                    <a:pt x="418" y="233"/>
                    <a:pt x="418" y="233"/>
                  </a:cubicBezTo>
                  <a:cubicBezTo>
                    <a:pt x="417" y="233"/>
                    <a:pt x="417" y="233"/>
                    <a:pt x="417" y="233"/>
                  </a:cubicBezTo>
                  <a:cubicBezTo>
                    <a:pt x="417" y="232"/>
                    <a:pt x="417" y="232"/>
                    <a:pt x="417" y="232"/>
                  </a:cubicBezTo>
                  <a:cubicBezTo>
                    <a:pt x="417" y="232"/>
                    <a:pt x="417" y="232"/>
                    <a:pt x="417" y="232"/>
                  </a:cubicBezTo>
                  <a:cubicBezTo>
                    <a:pt x="417" y="232"/>
                    <a:pt x="417" y="232"/>
                    <a:pt x="417" y="232"/>
                  </a:cubicBezTo>
                  <a:cubicBezTo>
                    <a:pt x="374" y="207"/>
                    <a:pt x="374" y="207"/>
                    <a:pt x="374" y="207"/>
                  </a:cubicBezTo>
                  <a:cubicBezTo>
                    <a:pt x="353" y="203"/>
                    <a:pt x="353" y="203"/>
                    <a:pt x="353" y="203"/>
                  </a:cubicBezTo>
                  <a:cubicBezTo>
                    <a:pt x="353" y="198"/>
                    <a:pt x="353" y="198"/>
                    <a:pt x="353" y="198"/>
                  </a:cubicBezTo>
                  <a:cubicBezTo>
                    <a:pt x="352" y="176"/>
                    <a:pt x="352" y="176"/>
                    <a:pt x="352" y="176"/>
                  </a:cubicBezTo>
                  <a:cubicBezTo>
                    <a:pt x="338" y="136"/>
                    <a:pt x="326" y="111"/>
                    <a:pt x="317" y="10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xmlns="" id="{692C77E7-B595-49D1-8285-B024CA7B40D4}"/>
                </a:ext>
              </a:extLst>
            </p:cNvPr>
            <p:cNvSpPr>
              <a:spLocks/>
            </p:cNvSpPr>
            <p:nvPr/>
          </p:nvSpPr>
          <p:spPr bwMode="auto">
            <a:xfrm>
              <a:off x="-3759755" y="-2930853"/>
              <a:ext cx="893763" cy="1277938"/>
            </a:xfrm>
            <a:custGeom>
              <a:avLst/>
              <a:gdLst>
                <a:gd name="T0" fmla="*/ 380 w 423"/>
                <a:gd name="T1" fmla="*/ 178 h 604"/>
                <a:gd name="T2" fmla="*/ 336 w 423"/>
                <a:gd name="T3" fmla="*/ 167 h 604"/>
                <a:gd name="T4" fmla="*/ 334 w 423"/>
                <a:gd name="T5" fmla="*/ 124 h 604"/>
                <a:gd name="T6" fmla="*/ 321 w 423"/>
                <a:gd name="T7" fmla="*/ 110 h 604"/>
                <a:gd name="T8" fmla="*/ 280 w 423"/>
                <a:gd name="T9" fmla="*/ 92 h 604"/>
                <a:gd name="T10" fmla="*/ 282 w 423"/>
                <a:gd name="T11" fmla="*/ 58 h 604"/>
                <a:gd name="T12" fmla="*/ 272 w 423"/>
                <a:gd name="T13" fmla="*/ 48 h 604"/>
                <a:gd name="T14" fmla="*/ 251 w 423"/>
                <a:gd name="T15" fmla="*/ 36 h 604"/>
                <a:gd name="T16" fmla="*/ 240 w 423"/>
                <a:gd name="T17" fmla="*/ 0 h 604"/>
                <a:gd name="T18" fmla="*/ 215 w 423"/>
                <a:gd name="T19" fmla="*/ 19 h 604"/>
                <a:gd name="T20" fmla="*/ 187 w 423"/>
                <a:gd name="T21" fmla="*/ 58 h 604"/>
                <a:gd name="T22" fmla="*/ 171 w 423"/>
                <a:gd name="T23" fmla="*/ 80 h 604"/>
                <a:gd name="T24" fmla="*/ 140 w 423"/>
                <a:gd name="T25" fmla="*/ 95 h 604"/>
                <a:gd name="T26" fmla="*/ 107 w 423"/>
                <a:gd name="T27" fmla="*/ 95 h 604"/>
                <a:gd name="T28" fmla="*/ 76 w 423"/>
                <a:gd name="T29" fmla="*/ 120 h 604"/>
                <a:gd name="T30" fmla="*/ 57 w 423"/>
                <a:gd name="T31" fmla="*/ 109 h 604"/>
                <a:gd name="T32" fmla="*/ 39 w 423"/>
                <a:gd name="T33" fmla="*/ 77 h 604"/>
                <a:gd name="T34" fmla="*/ 18 w 423"/>
                <a:gd name="T35" fmla="*/ 115 h 604"/>
                <a:gd name="T36" fmla="*/ 17 w 423"/>
                <a:gd name="T37" fmla="*/ 117 h 604"/>
                <a:gd name="T38" fmla="*/ 35 w 423"/>
                <a:gd name="T39" fmla="*/ 201 h 604"/>
                <a:gd name="T40" fmla="*/ 43 w 423"/>
                <a:gd name="T41" fmla="*/ 225 h 604"/>
                <a:gd name="T42" fmla="*/ 13 w 423"/>
                <a:gd name="T43" fmla="*/ 241 h 604"/>
                <a:gd name="T44" fmla="*/ 57 w 423"/>
                <a:gd name="T45" fmla="*/ 288 h 604"/>
                <a:gd name="T46" fmla="*/ 57 w 423"/>
                <a:gd name="T47" fmla="*/ 290 h 604"/>
                <a:gd name="T48" fmla="*/ 44 w 423"/>
                <a:gd name="T49" fmla="*/ 338 h 604"/>
                <a:gd name="T50" fmla="*/ 18 w 423"/>
                <a:gd name="T51" fmla="*/ 354 h 604"/>
                <a:gd name="T52" fmla="*/ 43 w 423"/>
                <a:gd name="T53" fmla="*/ 431 h 604"/>
                <a:gd name="T54" fmla="*/ 58 w 423"/>
                <a:gd name="T55" fmla="*/ 455 h 604"/>
                <a:gd name="T56" fmla="*/ 38 w 423"/>
                <a:gd name="T57" fmla="*/ 500 h 604"/>
                <a:gd name="T58" fmla="*/ 23 w 423"/>
                <a:gd name="T59" fmla="*/ 542 h 604"/>
                <a:gd name="T60" fmla="*/ 25 w 423"/>
                <a:gd name="T61" fmla="*/ 573 h 604"/>
                <a:gd name="T62" fmla="*/ 32 w 423"/>
                <a:gd name="T63" fmla="*/ 580 h 604"/>
                <a:gd name="T64" fmla="*/ 33 w 423"/>
                <a:gd name="T65" fmla="*/ 586 h 604"/>
                <a:gd name="T66" fmla="*/ 33 w 423"/>
                <a:gd name="T67" fmla="*/ 587 h 604"/>
                <a:gd name="T68" fmla="*/ 112 w 423"/>
                <a:gd name="T69" fmla="*/ 596 h 604"/>
                <a:gd name="T70" fmla="*/ 135 w 423"/>
                <a:gd name="T71" fmla="*/ 557 h 604"/>
                <a:gd name="T72" fmla="*/ 250 w 423"/>
                <a:gd name="T73" fmla="*/ 425 h 604"/>
                <a:gd name="T74" fmla="*/ 300 w 423"/>
                <a:gd name="T75" fmla="*/ 394 h 604"/>
                <a:gd name="T76" fmla="*/ 281 w 423"/>
                <a:gd name="T77" fmla="*/ 376 h 604"/>
                <a:gd name="T78" fmla="*/ 275 w 423"/>
                <a:gd name="T79" fmla="*/ 354 h 604"/>
                <a:gd name="T80" fmla="*/ 210 w 423"/>
                <a:gd name="T81" fmla="*/ 287 h 604"/>
                <a:gd name="T82" fmla="*/ 146 w 423"/>
                <a:gd name="T83" fmla="*/ 274 h 604"/>
                <a:gd name="T84" fmla="*/ 121 w 423"/>
                <a:gd name="T85" fmla="*/ 240 h 604"/>
                <a:gd name="T86" fmla="*/ 160 w 423"/>
                <a:gd name="T87" fmla="*/ 177 h 604"/>
                <a:gd name="T88" fmla="*/ 169 w 423"/>
                <a:gd name="T89" fmla="*/ 147 h 604"/>
                <a:gd name="T90" fmla="*/ 249 w 423"/>
                <a:gd name="T91" fmla="*/ 161 h 604"/>
                <a:gd name="T92" fmla="*/ 243 w 423"/>
                <a:gd name="T93" fmla="*/ 193 h 604"/>
                <a:gd name="T94" fmla="*/ 288 w 423"/>
                <a:gd name="T95" fmla="*/ 229 h 604"/>
                <a:gd name="T96" fmla="*/ 360 w 423"/>
                <a:gd name="T97" fmla="*/ 293 h 604"/>
                <a:gd name="T98" fmla="*/ 398 w 423"/>
                <a:gd name="T99" fmla="*/ 246 h 604"/>
                <a:gd name="T100" fmla="*/ 404 w 423"/>
                <a:gd name="T101" fmla="*/ 223 h 604"/>
                <a:gd name="T102" fmla="*/ 422 w 423"/>
                <a:gd name="T103" fmla="*/ 210 h 604"/>
                <a:gd name="T104" fmla="*/ 391 w 423"/>
                <a:gd name="T105" fmla="*/ 18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604">
                  <a:moveTo>
                    <a:pt x="389" y="182"/>
                  </a:moveTo>
                  <a:cubicBezTo>
                    <a:pt x="381" y="178"/>
                    <a:pt x="381" y="178"/>
                    <a:pt x="381" y="178"/>
                  </a:cubicBezTo>
                  <a:cubicBezTo>
                    <a:pt x="381" y="178"/>
                    <a:pt x="381" y="178"/>
                    <a:pt x="381" y="178"/>
                  </a:cubicBezTo>
                  <a:cubicBezTo>
                    <a:pt x="380" y="178"/>
                    <a:pt x="380" y="178"/>
                    <a:pt x="380" y="178"/>
                  </a:cubicBezTo>
                  <a:cubicBezTo>
                    <a:pt x="374" y="172"/>
                    <a:pt x="374" y="172"/>
                    <a:pt x="374" y="172"/>
                  </a:cubicBezTo>
                  <a:cubicBezTo>
                    <a:pt x="347" y="165"/>
                    <a:pt x="347" y="165"/>
                    <a:pt x="347" y="165"/>
                  </a:cubicBezTo>
                  <a:cubicBezTo>
                    <a:pt x="341" y="165"/>
                    <a:pt x="341" y="165"/>
                    <a:pt x="341" y="165"/>
                  </a:cubicBezTo>
                  <a:cubicBezTo>
                    <a:pt x="336" y="167"/>
                    <a:pt x="336" y="167"/>
                    <a:pt x="336" y="167"/>
                  </a:cubicBezTo>
                  <a:cubicBezTo>
                    <a:pt x="325" y="146"/>
                    <a:pt x="325" y="146"/>
                    <a:pt x="325" y="146"/>
                  </a:cubicBezTo>
                  <a:cubicBezTo>
                    <a:pt x="326" y="146"/>
                    <a:pt x="326" y="146"/>
                    <a:pt x="326" y="146"/>
                  </a:cubicBezTo>
                  <a:cubicBezTo>
                    <a:pt x="334" y="136"/>
                    <a:pt x="334" y="136"/>
                    <a:pt x="334" y="136"/>
                  </a:cubicBezTo>
                  <a:cubicBezTo>
                    <a:pt x="334" y="124"/>
                    <a:pt x="334" y="124"/>
                    <a:pt x="334" y="124"/>
                  </a:cubicBezTo>
                  <a:cubicBezTo>
                    <a:pt x="335" y="122"/>
                    <a:pt x="335" y="122"/>
                    <a:pt x="335" y="122"/>
                  </a:cubicBezTo>
                  <a:cubicBezTo>
                    <a:pt x="340" y="115"/>
                    <a:pt x="340" y="115"/>
                    <a:pt x="340" y="115"/>
                  </a:cubicBezTo>
                  <a:cubicBezTo>
                    <a:pt x="336" y="113"/>
                    <a:pt x="336" y="113"/>
                    <a:pt x="336" y="113"/>
                  </a:cubicBezTo>
                  <a:cubicBezTo>
                    <a:pt x="321" y="110"/>
                    <a:pt x="321" y="110"/>
                    <a:pt x="321" y="110"/>
                  </a:cubicBezTo>
                  <a:cubicBezTo>
                    <a:pt x="321" y="110"/>
                    <a:pt x="321" y="110"/>
                    <a:pt x="321" y="110"/>
                  </a:cubicBezTo>
                  <a:cubicBezTo>
                    <a:pt x="296" y="106"/>
                    <a:pt x="296" y="106"/>
                    <a:pt x="296" y="106"/>
                  </a:cubicBezTo>
                  <a:cubicBezTo>
                    <a:pt x="294" y="106"/>
                    <a:pt x="294" y="106"/>
                    <a:pt x="294" y="106"/>
                  </a:cubicBezTo>
                  <a:cubicBezTo>
                    <a:pt x="280" y="92"/>
                    <a:pt x="280" y="92"/>
                    <a:pt x="280" y="92"/>
                  </a:cubicBezTo>
                  <a:cubicBezTo>
                    <a:pt x="280" y="91"/>
                    <a:pt x="280" y="91"/>
                    <a:pt x="280" y="91"/>
                  </a:cubicBezTo>
                  <a:cubicBezTo>
                    <a:pt x="275" y="81"/>
                    <a:pt x="275" y="81"/>
                    <a:pt x="275" y="81"/>
                  </a:cubicBezTo>
                  <a:cubicBezTo>
                    <a:pt x="274" y="78"/>
                    <a:pt x="274" y="78"/>
                    <a:pt x="274" y="78"/>
                  </a:cubicBezTo>
                  <a:cubicBezTo>
                    <a:pt x="282" y="58"/>
                    <a:pt x="282" y="58"/>
                    <a:pt x="282" y="58"/>
                  </a:cubicBezTo>
                  <a:cubicBezTo>
                    <a:pt x="282" y="43"/>
                    <a:pt x="282" y="43"/>
                    <a:pt x="282" y="43"/>
                  </a:cubicBezTo>
                  <a:cubicBezTo>
                    <a:pt x="281" y="40"/>
                    <a:pt x="281" y="40"/>
                    <a:pt x="281" y="40"/>
                  </a:cubicBezTo>
                  <a:cubicBezTo>
                    <a:pt x="273" y="47"/>
                    <a:pt x="273" y="47"/>
                    <a:pt x="273" y="47"/>
                  </a:cubicBezTo>
                  <a:cubicBezTo>
                    <a:pt x="272" y="48"/>
                    <a:pt x="272" y="48"/>
                    <a:pt x="272" y="48"/>
                  </a:cubicBezTo>
                  <a:cubicBezTo>
                    <a:pt x="270" y="51"/>
                    <a:pt x="270" y="51"/>
                    <a:pt x="270" y="51"/>
                  </a:cubicBezTo>
                  <a:cubicBezTo>
                    <a:pt x="269" y="48"/>
                    <a:pt x="269" y="48"/>
                    <a:pt x="269" y="48"/>
                  </a:cubicBezTo>
                  <a:cubicBezTo>
                    <a:pt x="266" y="47"/>
                    <a:pt x="266" y="47"/>
                    <a:pt x="266" y="47"/>
                  </a:cubicBezTo>
                  <a:cubicBezTo>
                    <a:pt x="251" y="36"/>
                    <a:pt x="251" y="36"/>
                    <a:pt x="251" y="36"/>
                  </a:cubicBezTo>
                  <a:cubicBezTo>
                    <a:pt x="249" y="34"/>
                    <a:pt x="249" y="34"/>
                    <a:pt x="249" y="34"/>
                  </a:cubicBezTo>
                  <a:cubicBezTo>
                    <a:pt x="249" y="32"/>
                    <a:pt x="249" y="32"/>
                    <a:pt x="249" y="32"/>
                  </a:cubicBezTo>
                  <a:cubicBezTo>
                    <a:pt x="246" y="11"/>
                    <a:pt x="246" y="11"/>
                    <a:pt x="246" y="11"/>
                  </a:cubicBezTo>
                  <a:cubicBezTo>
                    <a:pt x="240" y="0"/>
                    <a:pt x="240" y="0"/>
                    <a:pt x="240" y="0"/>
                  </a:cubicBezTo>
                  <a:cubicBezTo>
                    <a:pt x="225" y="1"/>
                    <a:pt x="225" y="1"/>
                    <a:pt x="225" y="1"/>
                  </a:cubicBezTo>
                  <a:cubicBezTo>
                    <a:pt x="217" y="17"/>
                    <a:pt x="217" y="17"/>
                    <a:pt x="217" y="17"/>
                  </a:cubicBezTo>
                  <a:cubicBezTo>
                    <a:pt x="216" y="18"/>
                    <a:pt x="216" y="18"/>
                    <a:pt x="216" y="18"/>
                  </a:cubicBezTo>
                  <a:cubicBezTo>
                    <a:pt x="215" y="19"/>
                    <a:pt x="215" y="19"/>
                    <a:pt x="215" y="19"/>
                  </a:cubicBezTo>
                  <a:cubicBezTo>
                    <a:pt x="191" y="15"/>
                    <a:pt x="191" y="15"/>
                    <a:pt x="191" y="15"/>
                  </a:cubicBezTo>
                  <a:cubicBezTo>
                    <a:pt x="188" y="36"/>
                    <a:pt x="188" y="36"/>
                    <a:pt x="188" y="36"/>
                  </a:cubicBezTo>
                  <a:cubicBezTo>
                    <a:pt x="188" y="57"/>
                    <a:pt x="188" y="57"/>
                    <a:pt x="188" y="57"/>
                  </a:cubicBezTo>
                  <a:cubicBezTo>
                    <a:pt x="187" y="58"/>
                    <a:pt x="187" y="58"/>
                    <a:pt x="187" y="58"/>
                  </a:cubicBezTo>
                  <a:cubicBezTo>
                    <a:pt x="174" y="77"/>
                    <a:pt x="174" y="77"/>
                    <a:pt x="174" y="77"/>
                  </a:cubicBezTo>
                  <a:cubicBezTo>
                    <a:pt x="174" y="79"/>
                    <a:pt x="174" y="79"/>
                    <a:pt x="174" y="79"/>
                  </a:cubicBezTo>
                  <a:cubicBezTo>
                    <a:pt x="172" y="80"/>
                    <a:pt x="172" y="80"/>
                    <a:pt x="172" y="80"/>
                  </a:cubicBezTo>
                  <a:cubicBezTo>
                    <a:pt x="171" y="80"/>
                    <a:pt x="171" y="80"/>
                    <a:pt x="171" y="80"/>
                  </a:cubicBezTo>
                  <a:cubicBezTo>
                    <a:pt x="157" y="81"/>
                    <a:pt x="157" y="81"/>
                    <a:pt x="157" y="81"/>
                  </a:cubicBezTo>
                  <a:cubicBezTo>
                    <a:pt x="142" y="93"/>
                    <a:pt x="142" y="93"/>
                    <a:pt x="142" y="93"/>
                  </a:cubicBezTo>
                  <a:cubicBezTo>
                    <a:pt x="140" y="95"/>
                    <a:pt x="140" y="95"/>
                    <a:pt x="140" y="95"/>
                  </a:cubicBezTo>
                  <a:cubicBezTo>
                    <a:pt x="140" y="95"/>
                    <a:pt x="140" y="95"/>
                    <a:pt x="140" y="95"/>
                  </a:cubicBezTo>
                  <a:cubicBezTo>
                    <a:pt x="139" y="95"/>
                    <a:pt x="139" y="95"/>
                    <a:pt x="139" y="95"/>
                  </a:cubicBezTo>
                  <a:cubicBezTo>
                    <a:pt x="138" y="94"/>
                    <a:pt x="138" y="94"/>
                    <a:pt x="138" y="94"/>
                  </a:cubicBezTo>
                  <a:cubicBezTo>
                    <a:pt x="111" y="85"/>
                    <a:pt x="111" y="85"/>
                    <a:pt x="111" y="85"/>
                  </a:cubicBezTo>
                  <a:cubicBezTo>
                    <a:pt x="107" y="95"/>
                    <a:pt x="107" y="95"/>
                    <a:pt x="107" y="95"/>
                  </a:cubicBezTo>
                  <a:cubicBezTo>
                    <a:pt x="107" y="95"/>
                    <a:pt x="107" y="95"/>
                    <a:pt x="107" y="95"/>
                  </a:cubicBezTo>
                  <a:cubicBezTo>
                    <a:pt x="95" y="115"/>
                    <a:pt x="95" y="115"/>
                    <a:pt x="95" y="115"/>
                  </a:cubicBezTo>
                  <a:cubicBezTo>
                    <a:pt x="93" y="119"/>
                    <a:pt x="90" y="120"/>
                    <a:pt x="88" y="121"/>
                  </a:cubicBezTo>
                  <a:cubicBezTo>
                    <a:pt x="76" y="120"/>
                    <a:pt x="76" y="120"/>
                    <a:pt x="76" y="120"/>
                  </a:cubicBezTo>
                  <a:cubicBezTo>
                    <a:pt x="61" y="113"/>
                    <a:pt x="61" y="113"/>
                    <a:pt x="61" y="113"/>
                  </a:cubicBezTo>
                  <a:cubicBezTo>
                    <a:pt x="58" y="111"/>
                    <a:pt x="58" y="111"/>
                    <a:pt x="58" y="111"/>
                  </a:cubicBezTo>
                  <a:cubicBezTo>
                    <a:pt x="57" y="110"/>
                    <a:pt x="57" y="110"/>
                    <a:pt x="57" y="110"/>
                  </a:cubicBezTo>
                  <a:cubicBezTo>
                    <a:pt x="57" y="109"/>
                    <a:pt x="57" y="109"/>
                    <a:pt x="57" y="109"/>
                  </a:cubicBezTo>
                  <a:cubicBezTo>
                    <a:pt x="54" y="86"/>
                    <a:pt x="54" y="86"/>
                    <a:pt x="54" y="86"/>
                  </a:cubicBezTo>
                  <a:cubicBezTo>
                    <a:pt x="49" y="69"/>
                    <a:pt x="49" y="69"/>
                    <a:pt x="49" y="69"/>
                  </a:cubicBezTo>
                  <a:cubicBezTo>
                    <a:pt x="46" y="64"/>
                    <a:pt x="46" y="64"/>
                    <a:pt x="46" y="64"/>
                  </a:cubicBezTo>
                  <a:cubicBezTo>
                    <a:pt x="39" y="77"/>
                    <a:pt x="39" y="77"/>
                    <a:pt x="39" y="77"/>
                  </a:cubicBezTo>
                  <a:cubicBezTo>
                    <a:pt x="39" y="77"/>
                    <a:pt x="39" y="77"/>
                    <a:pt x="39" y="77"/>
                  </a:cubicBezTo>
                  <a:cubicBezTo>
                    <a:pt x="39" y="77"/>
                    <a:pt x="39" y="77"/>
                    <a:pt x="39" y="77"/>
                  </a:cubicBezTo>
                  <a:cubicBezTo>
                    <a:pt x="28" y="93"/>
                    <a:pt x="28" y="93"/>
                    <a:pt x="28" y="93"/>
                  </a:cubicBezTo>
                  <a:cubicBezTo>
                    <a:pt x="18" y="115"/>
                    <a:pt x="18" y="115"/>
                    <a:pt x="18" y="115"/>
                  </a:cubicBezTo>
                  <a:cubicBezTo>
                    <a:pt x="18" y="116"/>
                    <a:pt x="18" y="116"/>
                    <a:pt x="18" y="116"/>
                  </a:cubicBezTo>
                  <a:cubicBezTo>
                    <a:pt x="18" y="116"/>
                    <a:pt x="18" y="116"/>
                    <a:pt x="18" y="116"/>
                  </a:cubicBezTo>
                  <a:cubicBezTo>
                    <a:pt x="18" y="117"/>
                    <a:pt x="18" y="117"/>
                    <a:pt x="18" y="117"/>
                  </a:cubicBezTo>
                  <a:cubicBezTo>
                    <a:pt x="17" y="117"/>
                    <a:pt x="17" y="117"/>
                    <a:pt x="17" y="117"/>
                  </a:cubicBezTo>
                  <a:cubicBezTo>
                    <a:pt x="9" y="129"/>
                    <a:pt x="9" y="129"/>
                    <a:pt x="9" y="129"/>
                  </a:cubicBezTo>
                  <a:cubicBezTo>
                    <a:pt x="9" y="133"/>
                    <a:pt x="6" y="139"/>
                    <a:pt x="0" y="147"/>
                  </a:cubicBezTo>
                  <a:cubicBezTo>
                    <a:pt x="6" y="170"/>
                    <a:pt x="6" y="170"/>
                    <a:pt x="6" y="170"/>
                  </a:cubicBezTo>
                  <a:cubicBezTo>
                    <a:pt x="35" y="201"/>
                    <a:pt x="35" y="201"/>
                    <a:pt x="35" y="201"/>
                  </a:cubicBezTo>
                  <a:cubicBezTo>
                    <a:pt x="35" y="201"/>
                    <a:pt x="35" y="201"/>
                    <a:pt x="35" y="201"/>
                  </a:cubicBezTo>
                  <a:cubicBezTo>
                    <a:pt x="44" y="222"/>
                    <a:pt x="44" y="222"/>
                    <a:pt x="44" y="222"/>
                  </a:cubicBezTo>
                  <a:cubicBezTo>
                    <a:pt x="44" y="223"/>
                    <a:pt x="44" y="223"/>
                    <a:pt x="44" y="223"/>
                  </a:cubicBezTo>
                  <a:cubicBezTo>
                    <a:pt x="43" y="225"/>
                    <a:pt x="43" y="225"/>
                    <a:pt x="43" y="225"/>
                  </a:cubicBezTo>
                  <a:cubicBezTo>
                    <a:pt x="42" y="225"/>
                    <a:pt x="42" y="225"/>
                    <a:pt x="42" y="225"/>
                  </a:cubicBezTo>
                  <a:cubicBezTo>
                    <a:pt x="35" y="235"/>
                    <a:pt x="35" y="235"/>
                    <a:pt x="35" y="235"/>
                  </a:cubicBezTo>
                  <a:cubicBezTo>
                    <a:pt x="33" y="237"/>
                    <a:pt x="33" y="237"/>
                    <a:pt x="33" y="237"/>
                  </a:cubicBezTo>
                  <a:cubicBezTo>
                    <a:pt x="13" y="241"/>
                    <a:pt x="13" y="241"/>
                    <a:pt x="13" y="241"/>
                  </a:cubicBezTo>
                  <a:cubicBezTo>
                    <a:pt x="15" y="256"/>
                    <a:pt x="15" y="256"/>
                    <a:pt x="15" y="256"/>
                  </a:cubicBezTo>
                  <a:cubicBezTo>
                    <a:pt x="30" y="264"/>
                    <a:pt x="30" y="264"/>
                    <a:pt x="30" y="264"/>
                  </a:cubicBezTo>
                  <a:cubicBezTo>
                    <a:pt x="51" y="269"/>
                    <a:pt x="51" y="269"/>
                    <a:pt x="51" y="269"/>
                  </a:cubicBezTo>
                  <a:cubicBezTo>
                    <a:pt x="57" y="288"/>
                    <a:pt x="57" y="288"/>
                    <a:pt x="57" y="288"/>
                  </a:cubicBezTo>
                  <a:cubicBezTo>
                    <a:pt x="57" y="288"/>
                    <a:pt x="57" y="288"/>
                    <a:pt x="57" y="288"/>
                  </a:cubicBezTo>
                  <a:cubicBezTo>
                    <a:pt x="57" y="288"/>
                    <a:pt x="57" y="288"/>
                    <a:pt x="57" y="288"/>
                  </a:cubicBezTo>
                  <a:cubicBezTo>
                    <a:pt x="57" y="289"/>
                    <a:pt x="57" y="289"/>
                    <a:pt x="57" y="289"/>
                  </a:cubicBezTo>
                  <a:cubicBezTo>
                    <a:pt x="57" y="290"/>
                    <a:pt x="57" y="290"/>
                    <a:pt x="57" y="290"/>
                  </a:cubicBezTo>
                  <a:cubicBezTo>
                    <a:pt x="52" y="323"/>
                    <a:pt x="52" y="323"/>
                    <a:pt x="52" y="323"/>
                  </a:cubicBezTo>
                  <a:cubicBezTo>
                    <a:pt x="52" y="323"/>
                    <a:pt x="52" y="323"/>
                    <a:pt x="52" y="323"/>
                  </a:cubicBezTo>
                  <a:cubicBezTo>
                    <a:pt x="52" y="324"/>
                    <a:pt x="52" y="324"/>
                    <a:pt x="52" y="324"/>
                  </a:cubicBezTo>
                  <a:cubicBezTo>
                    <a:pt x="44" y="338"/>
                    <a:pt x="44" y="338"/>
                    <a:pt x="44" y="338"/>
                  </a:cubicBezTo>
                  <a:cubicBezTo>
                    <a:pt x="44" y="341"/>
                    <a:pt x="44" y="341"/>
                    <a:pt x="44" y="341"/>
                  </a:cubicBezTo>
                  <a:cubicBezTo>
                    <a:pt x="42" y="341"/>
                    <a:pt x="42" y="341"/>
                    <a:pt x="42" y="341"/>
                  </a:cubicBezTo>
                  <a:cubicBezTo>
                    <a:pt x="18" y="345"/>
                    <a:pt x="18" y="345"/>
                    <a:pt x="18" y="345"/>
                  </a:cubicBezTo>
                  <a:cubicBezTo>
                    <a:pt x="18" y="354"/>
                    <a:pt x="18" y="354"/>
                    <a:pt x="18" y="354"/>
                  </a:cubicBezTo>
                  <a:cubicBezTo>
                    <a:pt x="12" y="376"/>
                    <a:pt x="12" y="376"/>
                    <a:pt x="12" y="376"/>
                  </a:cubicBezTo>
                  <a:cubicBezTo>
                    <a:pt x="9" y="400"/>
                    <a:pt x="9" y="400"/>
                    <a:pt x="9" y="400"/>
                  </a:cubicBezTo>
                  <a:cubicBezTo>
                    <a:pt x="13" y="413"/>
                    <a:pt x="13" y="413"/>
                    <a:pt x="13" y="413"/>
                  </a:cubicBezTo>
                  <a:cubicBezTo>
                    <a:pt x="43" y="431"/>
                    <a:pt x="43" y="431"/>
                    <a:pt x="43" y="431"/>
                  </a:cubicBezTo>
                  <a:cubicBezTo>
                    <a:pt x="44" y="432"/>
                    <a:pt x="44" y="432"/>
                    <a:pt x="44" y="432"/>
                  </a:cubicBezTo>
                  <a:cubicBezTo>
                    <a:pt x="57" y="454"/>
                    <a:pt x="57" y="454"/>
                    <a:pt x="57" y="454"/>
                  </a:cubicBezTo>
                  <a:cubicBezTo>
                    <a:pt x="57" y="454"/>
                    <a:pt x="57" y="454"/>
                    <a:pt x="57" y="454"/>
                  </a:cubicBezTo>
                  <a:cubicBezTo>
                    <a:pt x="58" y="455"/>
                    <a:pt x="58" y="455"/>
                    <a:pt x="58" y="455"/>
                  </a:cubicBezTo>
                  <a:cubicBezTo>
                    <a:pt x="57" y="456"/>
                    <a:pt x="57" y="456"/>
                    <a:pt x="57" y="456"/>
                  </a:cubicBezTo>
                  <a:cubicBezTo>
                    <a:pt x="41" y="490"/>
                    <a:pt x="41" y="490"/>
                    <a:pt x="41" y="490"/>
                  </a:cubicBezTo>
                  <a:cubicBezTo>
                    <a:pt x="38" y="500"/>
                    <a:pt x="38" y="500"/>
                    <a:pt x="38" y="500"/>
                  </a:cubicBezTo>
                  <a:cubicBezTo>
                    <a:pt x="38" y="500"/>
                    <a:pt x="38" y="500"/>
                    <a:pt x="38" y="500"/>
                  </a:cubicBezTo>
                  <a:cubicBezTo>
                    <a:pt x="28" y="522"/>
                    <a:pt x="28" y="522"/>
                    <a:pt x="28" y="522"/>
                  </a:cubicBezTo>
                  <a:cubicBezTo>
                    <a:pt x="24" y="539"/>
                    <a:pt x="24" y="539"/>
                    <a:pt x="24" y="539"/>
                  </a:cubicBezTo>
                  <a:cubicBezTo>
                    <a:pt x="23" y="541"/>
                    <a:pt x="23" y="541"/>
                    <a:pt x="23" y="541"/>
                  </a:cubicBezTo>
                  <a:cubicBezTo>
                    <a:pt x="23" y="542"/>
                    <a:pt x="23" y="542"/>
                    <a:pt x="23" y="542"/>
                  </a:cubicBezTo>
                  <a:cubicBezTo>
                    <a:pt x="18" y="546"/>
                    <a:pt x="15" y="550"/>
                    <a:pt x="13" y="556"/>
                  </a:cubicBezTo>
                  <a:cubicBezTo>
                    <a:pt x="12" y="557"/>
                    <a:pt x="12" y="559"/>
                    <a:pt x="14" y="561"/>
                  </a:cubicBezTo>
                  <a:cubicBezTo>
                    <a:pt x="15" y="562"/>
                    <a:pt x="15" y="562"/>
                    <a:pt x="15" y="562"/>
                  </a:cubicBezTo>
                  <a:cubicBezTo>
                    <a:pt x="25" y="573"/>
                    <a:pt x="25" y="573"/>
                    <a:pt x="25" y="573"/>
                  </a:cubicBezTo>
                  <a:cubicBezTo>
                    <a:pt x="25" y="573"/>
                    <a:pt x="25" y="573"/>
                    <a:pt x="25" y="573"/>
                  </a:cubicBezTo>
                  <a:cubicBezTo>
                    <a:pt x="25" y="573"/>
                    <a:pt x="25" y="573"/>
                    <a:pt x="25" y="573"/>
                  </a:cubicBezTo>
                  <a:cubicBezTo>
                    <a:pt x="30" y="581"/>
                    <a:pt x="30" y="581"/>
                    <a:pt x="30" y="581"/>
                  </a:cubicBezTo>
                  <a:cubicBezTo>
                    <a:pt x="32" y="580"/>
                    <a:pt x="32" y="580"/>
                    <a:pt x="32" y="580"/>
                  </a:cubicBezTo>
                  <a:cubicBezTo>
                    <a:pt x="32" y="580"/>
                    <a:pt x="32" y="580"/>
                    <a:pt x="32" y="580"/>
                  </a:cubicBezTo>
                  <a:cubicBezTo>
                    <a:pt x="33" y="582"/>
                    <a:pt x="33" y="582"/>
                    <a:pt x="33" y="582"/>
                  </a:cubicBezTo>
                  <a:cubicBezTo>
                    <a:pt x="33" y="583"/>
                    <a:pt x="33" y="583"/>
                    <a:pt x="33" y="583"/>
                  </a:cubicBezTo>
                  <a:cubicBezTo>
                    <a:pt x="33" y="586"/>
                    <a:pt x="33" y="586"/>
                    <a:pt x="33" y="586"/>
                  </a:cubicBezTo>
                  <a:cubicBezTo>
                    <a:pt x="33" y="586"/>
                    <a:pt x="33" y="586"/>
                    <a:pt x="33" y="586"/>
                  </a:cubicBezTo>
                  <a:cubicBezTo>
                    <a:pt x="33" y="587"/>
                    <a:pt x="33" y="587"/>
                    <a:pt x="33" y="587"/>
                  </a:cubicBezTo>
                  <a:cubicBezTo>
                    <a:pt x="33" y="587"/>
                    <a:pt x="33" y="587"/>
                    <a:pt x="33" y="587"/>
                  </a:cubicBezTo>
                  <a:cubicBezTo>
                    <a:pt x="33" y="587"/>
                    <a:pt x="33" y="587"/>
                    <a:pt x="33" y="587"/>
                  </a:cubicBezTo>
                  <a:cubicBezTo>
                    <a:pt x="35" y="593"/>
                    <a:pt x="35" y="593"/>
                    <a:pt x="35" y="593"/>
                  </a:cubicBezTo>
                  <a:cubicBezTo>
                    <a:pt x="43" y="596"/>
                    <a:pt x="43" y="596"/>
                    <a:pt x="43" y="596"/>
                  </a:cubicBezTo>
                  <a:cubicBezTo>
                    <a:pt x="78" y="604"/>
                    <a:pt x="78" y="604"/>
                    <a:pt x="78" y="604"/>
                  </a:cubicBezTo>
                  <a:cubicBezTo>
                    <a:pt x="89" y="604"/>
                    <a:pt x="100" y="601"/>
                    <a:pt x="112" y="596"/>
                  </a:cubicBezTo>
                  <a:cubicBezTo>
                    <a:pt x="123" y="591"/>
                    <a:pt x="134" y="590"/>
                    <a:pt x="145" y="592"/>
                  </a:cubicBezTo>
                  <a:cubicBezTo>
                    <a:pt x="147" y="585"/>
                    <a:pt x="147" y="585"/>
                    <a:pt x="147" y="585"/>
                  </a:cubicBezTo>
                  <a:cubicBezTo>
                    <a:pt x="136" y="559"/>
                    <a:pt x="136" y="559"/>
                    <a:pt x="136" y="559"/>
                  </a:cubicBezTo>
                  <a:cubicBezTo>
                    <a:pt x="135" y="557"/>
                    <a:pt x="135" y="557"/>
                    <a:pt x="135" y="557"/>
                  </a:cubicBezTo>
                  <a:cubicBezTo>
                    <a:pt x="136" y="557"/>
                    <a:pt x="136" y="557"/>
                    <a:pt x="136" y="557"/>
                  </a:cubicBezTo>
                  <a:cubicBezTo>
                    <a:pt x="191" y="481"/>
                    <a:pt x="191" y="481"/>
                    <a:pt x="191" y="481"/>
                  </a:cubicBezTo>
                  <a:cubicBezTo>
                    <a:pt x="249" y="425"/>
                    <a:pt x="249" y="425"/>
                    <a:pt x="249" y="425"/>
                  </a:cubicBezTo>
                  <a:cubicBezTo>
                    <a:pt x="250" y="425"/>
                    <a:pt x="250" y="425"/>
                    <a:pt x="250" y="425"/>
                  </a:cubicBezTo>
                  <a:cubicBezTo>
                    <a:pt x="269" y="418"/>
                    <a:pt x="269" y="418"/>
                    <a:pt x="269" y="418"/>
                  </a:cubicBezTo>
                  <a:cubicBezTo>
                    <a:pt x="278" y="407"/>
                    <a:pt x="278" y="407"/>
                    <a:pt x="278" y="407"/>
                  </a:cubicBezTo>
                  <a:cubicBezTo>
                    <a:pt x="278" y="406"/>
                    <a:pt x="278" y="406"/>
                    <a:pt x="278" y="406"/>
                  </a:cubicBezTo>
                  <a:cubicBezTo>
                    <a:pt x="286" y="401"/>
                    <a:pt x="293" y="397"/>
                    <a:pt x="300" y="394"/>
                  </a:cubicBezTo>
                  <a:cubicBezTo>
                    <a:pt x="294" y="389"/>
                    <a:pt x="294" y="389"/>
                    <a:pt x="294" y="389"/>
                  </a:cubicBezTo>
                  <a:cubicBezTo>
                    <a:pt x="282" y="377"/>
                    <a:pt x="282" y="377"/>
                    <a:pt x="282" y="377"/>
                  </a:cubicBezTo>
                  <a:cubicBezTo>
                    <a:pt x="282" y="376"/>
                    <a:pt x="282" y="376"/>
                    <a:pt x="282" y="376"/>
                  </a:cubicBezTo>
                  <a:cubicBezTo>
                    <a:pt x="281" y="376"/>
                    <a:pt x="281" y="376"/>
                    <a:pt x="281" y="376"/>
                  </a:cubicBezTo>
                  <a:cubicBezTo>
                    <a:pt x="271" y="364"/>
                    <a:pt x="271" y="364"/>
                    <a:pt x="271" y="364"/>
                  </a:cubicBezTo>
                  <a:cubicBezTo>
                    <a:pt x="270" y="362"/>
                    <a:pt x="270" y="362"/>
                    <a:pt x="270" y="362"/>
                  </a:cubicBezTo>
                  <a:cubicBezTo>
                    <a:pt x="270" y="360"/>
                    <a:pt x="270" y="360"/>
                    <a:pt x="270" y="360"/>
                  </a:cubicBezTo>
                  <a:cubicBezTo>
                    <a:pt x="275" y="354"/>
                    <a:pt x="275" y="354"/>
                    <a:pt x="275" y="354"/>
                  </a:cubicBezTo>
                  <a:cubicBezTo>
                    <a:pt x="263" y="357"/>
                    <a:pt x="263" y="357"/>
                    <a:pt x="263" y="357"/>
                  </a:cubicBezTo>
                  <a:cubicBezTo>
                    <a:pt x="236" y="351"/>
                    <a:pt x="236" y="351"/>
                    <a:pt x="236" y="351"/>
                  </a:cubicBezTo>
                  <a:cubicBezTo>
                    <a:pt x="225" y="346"/>
                    <a:pt x="218" y="340"/>
                    <a:pt x="217" y="333"/>
                  </a:cubicBezTo>
                  <a:cubicBezTo>
                    <a:pt x="211" y="316"/>
                    <a:pt x="209" y="300"/>
                    <a:pt x="210" y="287"/>
                  </a:cubicBezTo>
                  <a:cubicBezTo>
                    <a:pt x="206" y="292"/>
                    <a:pt x="201" y="293"/>
                    <a:pt x="196" y="293"/>
                  </a:cubicBezTo>
                  <a:cubicBezTo>
                    <a:pt x="176" y="288"/>
                    <a:pt x="176" y="288"/>
                    <a:pt x="176" y="288"/>
                  </a:cubicBezTo>
                  <a:cubicBezTo>
                    <a:pt x="163" y="278"/>
                    <a:pt x="163" y="278"/>
                    <a:pt x="163" y="278"/>
                  </a:cubicBezTo>
                  <a:cubicBezTo>
                    <a:pt x="146" y="274"/>
                    <a:pt x="146" y="274"/>
                    <a:pt x="146" y="274"/>
                  </a:cubicBezTo>
                  <a:cubicBezTo>
                    <a:pt x="139" y="274"/>
                    <a:pt x="139" y="274"/>
                    <a:pt x="139" y="274"/>
                  </a:cubicBezTo>
                  <a:cubicBezTo>
                    <a:pt x="134" y="274"/>
                    <a:pt x="128" y="273"/>
                    <a:pt x="124" y="269"/>
                  </a:cubicBezTo>
                  <a:cubicBezTo>
                    <a:pt x="118" y="265"/>
                    <a:pt x="115" y="261"/>
                    <a:pt x="115" y="257"/>
                  </a:cubicBezTo>
                  <a:cubicBezTo>
                    <a:pt x="113" y="249"/>
                    <a:pt x="115" y="245"/>
                    <a:pt x="121" y="240"/>
                  </a:cubicBezTo>
                  <a:cubicBezTo>
                    <a:pt x="128" y="235"/>
                    <a:pt x="136" y="227"/>
                    <a:pt x="142" y="218"/>
                  </a:cubicBezTo>
                  <a:cubicBezTo>
                    <a:pt x="136" y="209"/>
                    <a:pt x="133" y="200"/>
                    <a:pt x="136" y="192"/>
                  </a:cubicBezTo>
                  <a:cubicBezTo>
                    <a:pt x="137" y="191"/>
                    <a:pt x="137" y="191"/>
                    <a:pt x="137" y="191"/>
                  </a:cubicBezTo>
                  <a:cubicBezTo>
                    <a:pt x="138" y="186"/>
                    <a:pt x="145" y="182"/>
                    <a:pt x="160" y="177"/>
                  </a:cubicBezTo>
                  <a:cubicBezTo>
                    <a:pt x="161" y="172"/>
                    <a:pt x="163" y="170"/>
                    <a:pt x="165" y="169"/>
                  </a:cubicBezTo>
                  <a:cubicBezTo>
                    <a:pt x="179" y="170"/>
                    <a:pt x="179" y="170"/>
                    <a:pt x="179" y="170"/>
                  </a:cubicBezTo>
                  <a:cubicBezTo>
                    <a:pt x="177" y="168"/>
                    <a:pt x="177" y="168"/>
                    <a:pt x="177" y="168"/>
                  </a:cubicBezTo>
                  <a:cubicBezTo>
                    <a:pt x="167" y="162"/>
                    <a:pt x="165" y="155"/>
                    <a:pt x="169" y="147"/>
                  </a:cubicBezTo>
                  <a:cubicBezTo>
                    <a:pt x="177" y="142"/>
                    <a:pt x="177" y="142"/>
                    <a:pt x="177" y="142"/>
                  </a:cubicBezTo>
                  <a:cubicBezTo>
                    <a:pt x="186" y="139"/>
                    <a:pt x="196" y="140"/>
                    <a:pt x="207" y="146"/>
                  </a:cubicBezTo>
                  <a:cubicBezTo>
                    <a:pt x="229" y="161"/>
                    <a:pt x="229" y="161"/>
                    <a:pt x="229" y="161"/>
                  </a:cubicBezTo>
                  <a:cubicBezTo>
                    <a:pt x="249" y="161"/>
                    <a:pt x="249" y="161"/>
                    <a:pt x="249" y="161"/>
                  </a:cubicBezTo>
                  <a:cubicBezTo>
                    <a:pt x="256" y="167"/>
                    <a:pt x="256" y="167"/>
                    <a:pt x="256" y="167"/>
                  </a:cubicBezTo>
                  <a:cubicBezTo>
                    <a:pt x="258" y="174"/>
                    <a:pt x="258" y="174"/>
                    <a:pt x="258" y="174"/>
                  </a:cubicBezTo>
                  <a:cubicBezTo>
                    <a:pt x="258" y="179"/>
                    <a:pt x="255" y="182"/>
                    <a:pt x="251" y="182"/>
                  </a:cubicBezTo>
                  <a:cubicBezTo>
                    <a:pt x="246" y="182"/>
                    <a:pt x="244" y="187"/>
                    <a:pt x="243" y="193"/>
                  </a:cubicBezTo>
                  <a:cubicBezTo>
                    <a:pt x="253" y="216"/>
                    <a:pt x="253" y="216"/>
                    <a:pt x="253" y="216"/>
                  </a:cubicBezTo>
                  <a:cubicBezTo>
                    <a:pt x="259" y="207"/>
                    <a:pt x="265" y="202"/>
                    <a:pt x="270" y="201"/>
                  </a:cubicBezTo>
                  <a:cubicBezTo>
                    <a:pt x="273" y="201"/>
                    <a:pt x="277" y="203"/>
                    <a:pt x="280" y="207"/>
                  </a:cubicBezTo>
                  <a:cubicBezTo>
                    <a:pt x="283" y="212"/>
                    <a:pt x="286" y="221"/>
                    <a:pt x="288" y="229"/>
                  </a:cubicBezTo>
                  <a:cubicBezTo>
                    <a:pt x="289" y="240"/>
                    <a:pt x="292" y="248"/>
                    <a:pt x="294" y="253"/>
                  </a:cubicBezTo>
                  <a:cubicBezTo>
                    <a:pt x="302" y="264"/>
                    <a:pt x="302" y="264"/>
                    <a:pt x="302" y="264"/>
                  </a:cubicBezTo>
                  <a:cubicBezTo>
                    <a:pt x="314" y="278"/>
                    <a:pt x="320" y="289"/>
                    <a:pt x="322" y="298"/>
                  </a:cubicBezTo>
                  <a:cubicBezTo>
                    <a:pt x="360" y="293"/>
                    <a:pt x="360" y="293"/>
                    <a:pt x="360" y="293"/>
                  </a:cubicBezTo>
                  <a:cubicBezTo>
                    <a:pt x="376" y="284"/>
                    <a:pt x="376" y="284"/>
                    <a:pt x="376" y="284"/>
                  </a:cubicBezTo>
                  <a:cubicBezTo>
                    <a:pt x="392" y="265"/>
                    <a:pt x="392" y="265"/>
                    <a:pt x="392" y="265"/>
                  </a:cubicBezTo>
                  <a:cubicBezTo>
                    <a:pt x="398" y="247"/>
                    <a:pt x="398" y="247"/>
                    <a:pt x="398" y="247"/>
                  </a:cubicBezTo>
                  <a:cubicBezTo>
                    <a:pt x="398" y="246"/>
                    <a:pt x="398" y="246"/>
                    <a:pt x="398" y="246"/>
                  </a:cubicBezTo>
                  <a:cubicBezTo>
                    <a:pt x="398" y="245"/>
                    <a:pt x="398" y="245"/>
                    <a:pt x="398" y="245"/>
                  </a:cubicBezTo>
                  <a:cubicBezTo>
                    <a:pt x="403" y="225"/>
                    <a:pt x="403" y="225"/>
                    <a:pt x="403" y="225"/>
                  </a:cubicBezTo>
                  <a:cubicBezTo>
                    <a:pt x="403" y="224"/>
                    <a:pt x="403" y="224"/>
                    <a:pt x="403" y="224"/>
                  </a:cubicBezTo>
                  <a:cubicBezTo>
                    <a:pt x="404" y="223"/>
                    <a:pt x="404" y="223"/>
                    <a:pt x="404" y="223"/>
                  </a:cubicBezTo>
                  <a:cubicBezTo>
                    <a:pt x="405" y="223"/>
                    <a:pt x="405" y="223"/>
                    <a:pt x="405" y="223"/>
                  </a:cubicBezTo>
                  <a:cubicBezTo>
                    <a:pt x="420" y="213"/>
                    <a:pt x="420" y="213"/>
                    <a:pt x="420" y="213"/>
                  </a:cubicBezTo>
                  <a:cubicBezTo>
                    <a:pt x="423" y="211"/>
                    <a:pt x="423" y="211"/>
                    <a:pt x="423" y="211"/>
                  </a:cubicBezTo>
                  <a:cubicBezTo>
                    <a:pt x="422" y="210"/>
                    <a:pt x="422" y="210"/>
                    <a:pt x="422" y="210"/>
                  </a:cubicBezTo>
                  <a:cubicBezTo>
                    <a:pt x="397" y="202"/>
                    <a:pt x="397" y="202"/>
                    <a:pt x="397" y="202"/>
                  </a:cubicBezTo>
                  <a:cubicBezTo>
                    <a:pt x="396" y="202"/>
                    <a:pt x="396" y="202"/>
                    <a:pt x="396" y="202"/>
                  </a:cubicBezTo>
                  <a:cubicBezTo>
                    <a:pt x="396" y="201"/>
                    <a:pt x="396" y="201"/>
                    <a:pt x="396" y="201"/>
                  </a:cubicBezTo>
                  <a:cubicBezTo>
                    <a:pt x="391" y="187"/>
                    <a:pt x="391" y="187"/>
                    <a:pt x="391" y="187"/>
                  </a:cubicBezTo>
                  <a:lnTo>
                    <a:pt x="389" y="18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xmlns="" id="{6B2C3699-1634-478E-85F0-22AE5E9822E2}"/>
                </a:ext>
              </a:extLst>
            </p:cNvPr>
            <p:cNvSpPr>
              <a:spLocks/>
            </p:cNvSpPr>
            <p:nvPr/>
          </p:nvSpPr>
          <p:spPr bwMode="auto">
            <a:xfrm>
              <a:off x="-2397680" y="288598"/>
              <a:ext cx="268288" cy="652463"/>
            </a:xfrm>
            <a:custGeom>
              <a:avLst/>
              <a:gdLst>
                <a:gd name="T0" fmla="*/ 96 w 127"/>
                <a:gd name="T1" fmla="*/ 0 h 308"/>
                <a:gd name="T2" fmla="*/ 29 w 127"/>
                <a:gd name="T3" fmla="*/ 84 h 308"/>
                <a:gd name="T4" fmla="*/ 0 w 127"/>
                <a:gd name="T5" fmla="*/ 131 h 308"/>
                <a:gd name="T6" fmla="*/ 7 w 127"/>
                <a:gd name="T7" fmla="*/ 184 h 308"/>
                <a:gd name="T8" fmla="*/ 7 w 127"/>
                <a:gd name="T9" fmla="*/ 185 h 308"/>
                <a:gd name="T10" fmla="*/ 7 w 127"/>
                <a:gd name="T11" fmla="*/ 185 h 308"/>
                <a:gd name="T12" fmla="*/ 2 w 127"/>
                <a:gd name="T13" fmla="*/ 221 h 308"/>
                <a:gd name="T14" fmla="*/ 5 w 127"/>
                <a:gd name="T15" fmla="*/ 242 h 308"/>
                <a:gd name="T16" fmla="*/ 44 w 127"/>
                <a:gd name="T17" fmla="*/ 268 h 308"/>
                <a:gd name="T18" fmla="*/ 44 w 127"/>
                <a:gd name="T19" fmla="*/ 268 h 308"/>
                <a:gd name="T20" fmla="*/ 45 w 127"/>
                <a:gd name="T21" fmla="*/ 268 h 308"/>
                <a:gd name="T22" fmla="*/ 46 w 127"/>
                <a:gd name="T23" fmla="*/ 271 h 308"/>
                <a:gd name="T24" fmla="*/ 46 w 127"/>
                <a:gd name="T25" fmla="*/ 271 h 308"/>
                <a:gd name="T26" fmla="*/ 61 w 127"/>
                <a:gd name="T27" fmla="*/ 297 h 308"/>
                <a:gd name="T28" fmla="*/ 74 w 127"/>
                <a:gd name="T29" fmla="*/ 308 h 308"/>
                <a:gd name="T30" fmla="*/ 80 w 127"/>
                <a:gd name="T31" fmla="*/ 244 h 308"/>
                <a:gd name="T32" fmla="*/ 80 w 127"/>
                <a:gd name="T33" fmla="*/ 242 h 308"/>
                <a:gd name="T34" fmla="*/ 108 w 127"/>
                <a:gd name="T35" fmla="*/ 175 h 308"/>
                <a:gd name="T36" fmla="*/ 117 w 127"/>
                <a:gd name="T37" fmla="*/ 95 h 308"/>
                <a:gd name="T38" fmla="*/ 117 w 127"/>
                <a:gd name="T39" fmla="*/ 94 h 308"/>
                <a:gd name="T40" fmla="*/ 118 w 127"/>
                <a:gd name="T41" fmla="*/ 93 h 308"/>
                <a:gd name="T42" fmla="*/ 127 w 127"/>
                <a:gd name="T43" fmla="*/ 72 h 308"/>
                <a:gd name="T44" fmla="*/ 120 w 127"/>
                <a:gd name="T45" fmla="*/ 54 h 308"/>
                <a:gd name="T46" fmla="*/ 120 w 127"/>
                <a:gd name="T47" fmla="*/ 53 h 308"/>
                <a:gd name="T48" fmla="*/ 119 w 127"/>
                <a:gd name="T49" fmla="*/ 53 h 308"/>
                <a:gd name="T50" fmla="*/ 117 w 127"/>
                <a:gd name="T51" fmla="*/ 28 h 308"/>
                <a:gd name="T52" fmla="*/ 118 w 127"/>
                <a:gd name="T53" fmla="*/ 27 h 308"/>
                <a:gd name="T54" fmla="*/ 119 w 127"/>
                <a:gd name="T55" fmla="*/ 26 h 308"/>
                <a:gd name="T56" fmla="*/ 124 w 127"/>
                <a:gd name="T57" fmla="*/ 20 h 308"/>
                <a:gd name="T58" fmla="*/ 127 w 127"/>
                <a:gd name="T59" fmla="*/ 13 h 308"/>
                <a:gd name="T60" fmla="*/ 96 w 127"/>
                <a:gd name="T6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308">
                  <a:moveTo>
                    <a:pt x="96" y="0"/>
                  </a:moveTo>
                  <a:cubicBezTo>
                    <a:pt x="65" y="22"/>
                    <a:pt x="43" y="50"/>
                    <a:pt x="29" y="84"/>
                  </a:cubicBezTo>
                  <a:cubicBezTo>
                    <a:pt x="16" y="113"/>
                    <a:pt x="7" y="127"/>
                    <a:pt x="0" y="131"/>
                  </a:cubicBezTo>
                  <a:cubicBezTo>
                    <a:pt x="7" y="184"/>
                    <a:pt x="7" y="184"/>
                    <a:pt x="7" y="184"/>
                  </a:cubicBezTo>
                  <a:cubicBezTo>
                    <a:pt x="7" y="185"/>
                    <a:pt x="7" y="185"/>
                    <a:pt x="7" y="185"/>
                  </a:cubicBezTo>
                  <a:cubicBezTo>
                    <a:pt x="7" y="185"/>
                    <a:pt x="7" y="185"/>
                    <a:pt x="7" y="185"/>
                  </a:cubicBezTo>
                  <a:cubicBezTo>
                    <a:pt x="2" y="221"/>
                    <a:pt x="2" y="221"/>
                    <a:pt x="2" y="221"/>
                  </a:cubicBezTo>
                  <a:cubicBezTo>
                    <a:pt x="0" y="233"/>
                    <a:pt x="2" y="241"/>
                    <a:pt x="5" y="242"/>
                  </a:cubicBezTo>
                  <a:cubicBezTo>
                    <a:pt x="44" y="268"/>
                    <a:pt x="44" y="268"/>
                    <a:pt x="44" y="268"/>
                  </a:cubicBezTo>
                  <a:cubicBezTo>
                    <a:pt x="44" y="268"/>
                    <a:pt x="44" y="268"/>
                    <a:pt x="44" y="268"/>
                  </a:cubicBezTo>
                  <a:cubicBezTo>
                    <a:pt x="45" y="268"/>
                    <a:pt x="45" y="268"/>
                    <a:pt x="45" y="268"/>
                  </a:cubicBezTo>
                  <a:cubicBezTo>
                    <a:pt x="46" y="271"/>
                    <a:pt x="46" y="271"/>
                    <a:pt x="46" y="271"/>
                  </a:cubicBezTo>
                  <a:cubicBezTo>
                    <a:pt x="46" y="271"/>
                    <a:pt x="46" y="271"/>
                    <a:pt x="46" y="271"/>
                  </a:cubicBezTo>
                  <a:cubicBezTo>
                    <a:pt x="48" y="280"/>
                    <a:pt x="54" y="288"/>
                    <a:pt x="61" y="297"/>
                  </a:cubicBezTo>
                  <a:cubicBezTo>
                    <a:pt x="65" y="303"/>
                    <a:pt x="70" y="306"/>
                    <a:pt x="74" y="308"/>
                  </a:cubicBezTo>
                  <a:cubicBezTo>
                    <a:pt x="80" y="244"/>
                    <a:pt x="80" y="244"/>
                    <a:pt x="80" y="244"/>
                  </a:cubicBezTo>
                  <a:cubicBezTo>
                    <a:pt x="80" y="242"/>
                    <a:pt x="80" y="242"/>
                    <a:pt x="80" y="242"/>
                  </a:cubicBezTo>
                  <a:cubicBezTo>
                    <a:pt x="108" y="175"/>
                    <a:pt x="108" y="175"/>
                    <a:pt x="108" y="175"/>
                  </a:cubicBezTo>
                  <a:cubicBezTo>
                    <a:pt x="117" y="95"/>
                    <a:pt x="117" y="95"/>
                    <a:pt x="117" y="95"/>
                  </a:cubicBezTo>
                  <a:cubicBezTo>
                    <a:pt x="117" y="94"/>
                    <a:pt x="117" y="94"/>
                    <a:pt x="117" y="94"/>
                  </a:cubicBezTo>
                  <a:cubicBezTo>
                    <a:pt x="118" y="93"/>
                    <a:pt x="118" y="93"/>
                    <a:pt x="118" y="93"/>
                  </a:cubicBezTo>
                  <a:cubicBezTo>
                    <a:pt x="127" y="72"/>
                    <a:pt x="127" y="72"/>
                    <a:pt x="127" y="72"/>
                  </a:cubicBezTo>
                  <a:cubicBezTo>
                    <a:pt x="120" y="54"/>
                    <a:pt x="120" y="54"/>
                    <a:pt x="120" y="54"/>
                  </a:cubicBezTo>
                  <a:cubicBezTo>
                    <a:pt x="120" y="53"/>
                    <a:pt x="120" y="53"/>
                    <a:pt x="120" y="53"/>
                  </a:cubicBezTo>
                  <a:cubicBezTo>
                    <a:pt x="119" y="53"/>
                    <a:pt x="119" y="53"/>
                    <a:pt x="119" y="53"/>
                  </a:cubicBezTo>
                  <a:cubicBezTo>
                    <a:pt x="117" y="28"/>
                    <a:pt x="117" y="28"/>
                    <a:pt x="117" y="28"/>
                  </a:cubicBezTo>
                  <a:cubicBezTo>
                    <a:pt x="118" y="27"/>
                    <a:pt x="118" y="27"/>
                    <a:pt x="118" y="27"/>
                  </a:cubicBezTo>
                  <a:cubicBezTo>
                    <a:pt x="119" y="26"/>
                    <a:pt x="119" y="26"/>
                    <a:pt x="119" y="26"/>
                  </a:cubicBezTo>
                  <a:cubicBezTo>
                    <a:pt x="124" y="20"/>
                    <a:pt x="124" y="20"/>
                    <a:pt x="124" y="20"/>
                  </a:cubicBezTo>
                  <a:cubicBezTo>
                    <a:pt x="127" y="13"/>
                    <a:pt x="127" y="13"/>
                    <a:pt x="127" y="13"/>
                  </a:cubicBezTo>
                  <a:lnTo>
                    <a:pt x="96" y="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xmlns="" id="{9949525B-1752-4B36-A49D-CC3518707C62}"/>
                </a:ext>
              </a:extLst>
            </p:cNvPr>
            <p:cNvSpPr>
              <a:spLocks/>
            </p:cNvSpPr>
            <p:nvPr/>
          </p:nvSpPr>
          <p:spPr bwMode="auto">
            <a:xfrm>
              <a:off x="-4388405" y="1445885"/>
              <a:ext cx="417513" cy="354013"/>
            </a:xfrm>
            <a:custGeom>
              <a:avLst/>
              <a:gdLst>
                <a:gd name="T0" fmla="*/ 89 w 197"/>
                <a:gd name="T1" fmla="*/ 16 h 167"/>
                <a:gd name="T2" fmla="*/ 86 w 197"/>
                <a:gd name="T3" fmla="*/ 21 h 167"/>
                <a:gd name="T4" fmla="*/ 86 w 197"/>
                <a:gd name="T5" fmla="*/ 22 h 167"/>
                <a:gd name="T6" fmla="*/ 85 w 197"/>
                <a:gd name="T7" fmla="*/ 24 h 167"/>
                <a:gd name="T8" fmla="*/ 46 w 197"/>
                <a:gd name="T9" fmla="*/ 33 h 167"/>
                <a:gd name="T10" fmla="*/ 48 w 197"/>
                <a:gd name="T11" fmla="*/ 38 h 167"/>
                <a:gd name="T12" fmla="*/ 60 w 197"/>
                <a:gd name="T13" fmla="*/ 53 h 167"/>
                <a:gd name="T14" fmla="*/ 56 w 197"/>
                <a:gd name="T15" fmla="*/ 54 h 167"/>
                <a:gd name="T16" fmla="*/ 38 w 197"/>
                <a:gd name="T17" fmla="*/ 63 h 167"/>
                <a:gd name="T18" fmla="*/ 9 w 197"/>
                <a:gd name="T19" fmla="*/ 85 h 167"/>
                <a:gd name="T20" fmla="*/ 16 w 197"/>
                <a:gd name="T21" fmla="*/ 150 h 167"/>
                <a:gd name="T22" fmla="*/ 45 w 197"/>
                <a:gd name="T23" fmla="*/ 153 h 167"/>
                <a:gd name="T24" fmla="*/ 46 w 197"/>
                <a:gd name="T25" fmla="*/ 153 h 167"/>
                <a:gd name="T26" fmla="*/ 46 w 197"/>
                <a:gd name="T27" fmla="*/ 154 h 167"/>
                <a:gd name="T28" fmla="*/ 75 w 197"/>
                <a:gd name="T29" fmla="*/ 167 h 167"/>
                <a:gd name="T30" fmla="*/ 105 w 197"/>
                <a:gd name="T31" fmla="*/ 162 h 167"/>
                <a:gd name="T32" fmla="*/ 151 w 197"/>
                <a:gd name="T33" fmla="*/ 126 h 167"/>
                <a:gd name="T34" fmla="*/ 152 w 197"/>
                <a:gd name="T35" fmla="*/ 126 h 167"/>
                <a:gd name="T36" fmla="*/ 154 w 197"/>
                <a:gd name="T37" fmla="*/ 124 h 167"/>
                <a:gd name="T38" fmla="*/ 167 w 197"/>
                <a:gd name="T39" fmla="*/ 120 h 167"/>
                <a:gd name="T40" fmla="*/ 163 w 197"/>
                <a:gd name="T41" fmla="*/ 79 h 167"/>
                <a:gd name="T42" fmla="*/ 163 w 197"/>
                <a:gd name="T43" fmla="*/ 78 h 167"/>
                <a:gd name="T44" fmla="*/ 180 w 197"/>
                <a:gd name="T45" fmla="*/ 53 h 167"/>
                <a:gd name="T46" fmla="*/ 180 w 197"/>
                <a:gd name="T47" fmla="*/ 52 h 167"/>
                <a:gd name="T48" fmla="*/ 181 w 197"/>
                <a:gd name="T49" fmla="*/ 52 h 167"/>
                <a:gd name="T50" fmla="*/ 195 w 197"/>
                <a:gd name="T51" fmla="*/ 41 h 167"/>
                <a:gd name="T52" fmla="*/ 191 w 197"/>
                <a:gd name="T53" fmla="*/ 10 h 167"/>
                <a:gd name="T54" fmla="*/ 178 w 197"/>
                <a:gd name="T55" fmla="*/ 0 h 167"/>
                <a:gd name="T56" fmla="*/ 180 w 197"/>
                <a:gd name="T57" fmla="*/ 14 h 167"/>
                <a:gd name="T58" fmla="*/ 154 w 197"/>
                <a:gd name="T59" fmla="*/ 9 h 167"/>
                <a:gd name="T60" fmla="*/ 142 w 197"/>
                <a:gd name="T61" fmla="*/ 16 h 167"/>
                <a:gd name="T62" fmla="*/ 141 w 197"/>
                <a:gd name="T63" fmla="*/ 16 h 167"/>
                <a:gd name="T64" fmla="*/ 141 w 197"/>
                <a:gd name="T65" fmla="*/ 16 h 167"/>
                <a:gd name="T66" fmla="*/ 89 w 197"/>
                <a:gd name="T67" fmla="*/ 1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67">
                  <a:moveTo>
                    <a:pt x="89" y="16"/>
                  </a:moveTo>
                  <a:cubicBezTo>
                    <a:pt x="86" y="21"/>
                    <a:pt x="86" y="21"/>
                    <a:pt x="86" y="21"/>
                  </a:cubicBezTo>
                  <a:cubicBezTo>
                    <a:pt x="86" y="22"/>
                    <a:pt x="86" y="22"/>
                    <a:pt x="86" y="22"/>
                  </a:cubicBezTo>
                  <a:cubicBezTo>
                    <a:pt x="85" y="24"/>
                    <a:pt x="85" y="24"/>
                    <a:pt x="85" y="24"/>
                  </a:cubicBezTo>
                  <a:cubicBezTo>
                    <a:pt x="46" y="33"/>
                    <a:pt x="46" y="33"/>
                    <a:pt x="46" y="33"/>
                  </a:cubicBezTo>
                  <a:cubicBezTo>
                    <a:pt x="48" y="38"/>
                    <a:pt x="48" y="38"/>
                    <a:pt x="48" y="38"/>
                  </a:cubicBezTo>
                  <a:cubicBezTo>
                    <a:pt x="60" y="53"/>
                    <a:pt x="60" y="53"/>
                    <a:pt x="60" y="53"/>
                  </a:cubicBezTo>
                  <a:cubicBezTo>
                    <a:pt x="59" y="53"/>
                    <a:pt x="57" y="54"/>
                    <a:pt x="56" y="54"/>
                  </a:cubicBezTo>
                  <a:cubicBezTo>
                    <a:pt x="38" y="63"/>
                    <a:pt x="38" y="63"/>
                    <a:pt x="38" y="63"/>
                  </a:cubicBezTo>
                  <a:cubicBezTo>
                    <a:pt x="9" y="85"/>
                    <a:pt x="9" y="85"/>
                    <a:pt x="9" y="85"/>
                  </a:cubicBezTo>
                  <a:cubicBezTo>
                    <a:pt x="0" y="97"/>
                    <a:pt x="1" y="118"/>
                    <a:pt x="16" y="150"/>
                  </a:cubicBezTo>
                  <a:cubicBezTo>
                    <a:pt x="45" y="153"/>
                    <a:pt x="45" y="153"/>
                    <a:pt x="45" y="153"/>
                  </a:cubicBezTo>
                  <a:cubicBezTo>
                    <a:pt x="46" y="153"/>
                    <a:pt x="46" y="153"/>
                    <a:pt x="46" y="153"/>
                  </a:cubicBezTo>
                  <a:cubicBezTo>
                    <a:pt x="46" y="154"/>
                    <a:pt x="46" y="154"/>
                    <a:pt x="46" y="154"/>
                  </a:cubicBezTo>
                  <a:cubicBezTo>
                    <a:pt x="75" y="167"/>
                    <a:pt x="75" y="167"/>
                    <a:pt x="75" y="167"/>
                  </a:cubicBezTo>
                  <a:cubicBezTo>
                    <a:pt x="105" y="162"/>
                    <a:pt x="105" y="162"/>
                    <a:pt x="105" y="162"/>
                  </a:cubicBezTo>
                  <a:cubicBezTo>
                    <a:pt x="118" y="159"/>
                    <a:pt x="132" y="148"/>
                    <a:pt x="151" y="126"/>
                  </a:cubicBezTo>
                  <a:cubicBezTo>
                    <a:pt x="152" y="126"/>
                    <a:pt x="152" y="126"/>
                    <a:pt x="152" y="126"/>
                  </a:cubicBezTo>
                  <a:cubicBezTo>
                    <a:pt x="154" y="124"/>
                    <a:pt x="154" y="124"/>
                    <a:pt x="154" y="124"/>
                  </a:cubicBezTo>
                  <a:cubicBezTo>
                    <a:pt x="167" y="120"/>
                    <a:pt x="167" y="120"/>
                    <a:pt x="167" y="120"/>
                  </a:cubicBezTo>
                  <a:cubicBezTo>
                    <a:pt x="163" y="79"/>
                    <a:pt x="163" y="79"/>
                    <a:pt x="163" y="79"/>
                  </a:cubicBezTo>
                  <a:cubicBezTo>
                    <a:pt x="163" y="78"/>
                    <a:pt x="163" y="78"/>
                    <a:pt x="163" y="78"/>
                  </a:cubicBezTo>
                  <a:cubicBezTo>
                    <a:pt x="180" y="53"/>
                    <a:pt x="180" y="53"/>
                    <a:pt x="180" y="53"/>
                  </a:cubicBezTo>
                  <a:cubicBezTo>
                    <a:pt x="180" y="52"/>
                    <a:pt x="180" y="52"/>
                    <a:pt x="180" y="52"/>
                  </a:cubicBezTo>
                  <a:cubicBezTo>
                    <a:pt x="181" y="52"/>
                    <a:pt x="181" y="52"/>
                    <a:pt x="181" y="52"/>
                  </a:cubicBezTo>
                  <a:cubicBezTo>
                    <a:pt x="195" y="41"/>
                    <a:pt x="195" y="41"/>
                    <a:pt x="195" y="41"/>
                  </a:cubicBezTo>
                  <a:cubicBezTo>
                    <a:pt x="197" y="29"/>
                    <a:pt x="196" y="19"/>
                    <a:pt x="191" y="10"/>
                  </a:cubicBezTo>
                  <a:cubicBezTo>
                    <a:pt x="187" y="3"/>
                    <a:pt x="182" y="0"/>
                    <a:pt x="178" y="0"/>
                  </a:cubicBezTo>
                  <a:cubicBezTo>
                    <a:pt x="180" y="14"/>
                    <a:pt x="180" y="14"/>
                    <a:pt x="180" y="14"/>
                  </a:cubicBezTo>
                  <a:cubicBezTo>
                    <a:pt x="154" y="9"/>
                    <a:pt x="154" y="9"/>
                    <a:pt x="154" y="9"/>
                  </a:cubicBezTo>
                  <a:cubicBezTo>
                    <a:pt x="142" y="16"/>
                    <a:pt x="142" y="16"/>
                    <a:pt x="142" y="16"/>
                  </a:cubicBezTo>
                  <a:cubicBezTo>
                    <a:pt x="141" y="16"/>
                    <a:pt x="141" y="16"/>
                    <a:pt x="141" y="16"/>
                  </a:cubicBezTo>
                  <a:cubicBezTo>
                    <a:pt x="141" y="16"/>
                    <a:pt x="141" y="16"/>
                    <a:pt x="141" y="16"/>
                  </a:cubicBezTo>
                  <a:lnTo>
                    <a:pt x="89" y="1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xmlns="" id="{BD8598DA-A405-4D86-8A12-FFE1B807F813}"/>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1"/>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椭圆 37">
            <a:extLst>
              <a:ext uri="{FF2B5EF4-FFF2-40B4-BE49-F238E27FC236}">
                <a16:creationId xmlns:a16="http://schemas.microsoft.com/office/drawing/2014/main" xmlns="" id="{830682A4-D7F7-42B2-B08A-171E7788F3C6}"/>
              </a:ext>
            </a:extLst>
          </p:cNvPr>
          <p:cNvSpPr/>
          <p:nvPr/>
        </p:nvSpPr>
        <p:spPr>
          <a:xfrm>
            <a:off x="2539088" y="3992377"/>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空心弧 38">
            <a:extLst>
              <a:ext uri="{FF2B5EF4-FFF2-40B4-BE49-F238E27FC236}">
                <a16:creationId xmlns:a16="http://schemas.microsoft.com/office/drawing/2014/main" xmlns="" id="{7C14FB6D-4577-4CCD-AD18-7B7501B209D0}"/>
              </a:ext>
            </a:extLst>
          </p:cNvPr>
          <p:cNvSpPr/>
          <p:nvPr/>
        </p:nvSpPr>
        <p:spPr>
          <a:xfrm>
            <a:off x="2524188" y="3977477"/>
            <a:ext cx="1117897" cy="1117897"/>
          </a:xfrm>
          <a:prstGeom prst="blockArc">
            <a:avLst>
              <a:gd name="adj1" fmla="val 16103364"/>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xmlns="" id="{BB551B5B-720B-4D8B-BBCF-20E5BBAD0C68}"/>
              </a:ext>
            </a:extLst>
          </p:cNvPr>
          <p:cNvSpPr/>
          <p:nvPr/>
        </p:nvSpPr>
        <p:spPr>
          <a:xfrm>
            <a:off x="4256022" y="3977003"/>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空心弧 40">
            <a:extLst>
              <a:ext uri="{FF2B5EF4-FFF2-40B4-BE49-F238E27FC236}">
                <a16:creationId xmlns:a16="http://schemas.microsoft.com/office/drawing/2014/main" xmlns="" id="{C32936CE-F5E1-4BE5-82B4-2CECA09310C8}"/>
              </a:ext>
            </a:extLst>
          </p:cNvPr>
          <p:cNvSpPr/>
          <p:nvPr/>
        </p:nvSpPr>
        <p:spPr>
          <a:xfrm>
            <a:off x="4241122" y="3962103"/>
            <a:ext cx="1117897" cy="1117897"/>
          </a:xfrm>
          <a:prstGeom prst="blockArc">
            <a:avLst>
              <a:gd name="adj1" fmla="val 4370352"/>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椭圆 41">
            <a:extLst>
              <a:ext uri="{FF2B5EF4-FFF2-40B4-BE49-F238E27FC236}">
                <a16:creationId xmlns:a16="http://schemas.microsoft.com/office/drawing/2014/main" xmlns="" id="{E94D3E43-3640-4923-9D75-542BC909C653}"/>
              </a:ext>
            </a:extLst>
          </p:cNvPr>
          <p:cNvSpPr/>
          <p:nvPr/>
        </p:nvSpPr>
        <p:spPr>
          <a:xfrm>
            <a:off x="822154" y="398407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空心弧 42">
            <a:extLst>
              <a:ext uri="{FF2B5EF4-FFF2-40B4-BE49-F238E27FC236}">
                <a16:creationId xmlns:a16="http://schemas.microsoft.com/office/drawing/2014/main" xmlns="" id="{D68AE7A2-0471-460A-811D-05EF43C2658E}"/>
              </a:ext>
            </a:extLst>
          </p:cNvPr>
          <p:cNvSpPr/>
          <p:nvPr/>
        </p:nvSpPr>
        <p:spPr>
          <a:xfrm>
            <a:off x="807253" y="3969171"/>
            <a:ext cx="1117897" cy="1117897"/>
          </a:xfrm>
          <a:prstGeom prst="blockArc">
            <a:avLst>
              <a:gd name="adj1" fmla="val 20010293"/>
              <a:gd name="adj2" fmla="val 13870966"/>
              <a:gd name="adj3" fmla="val 3209"/>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a:extLst>
              <a:ext uri="{FF2B5EF4-FFF2-40B4-BE49-F238E27FC236}">
                <a16:creationId xmlns:a16="http://schemas.microsoft.com/office/drawing/2014/main" xmlns="" id="{DEAB6FB1-FB59-4776-ACF5-620DE9FDDDC8}"/>
              </a:ext>
            </a:extLst>
          </p:cNvPr>
          <p:cNvSpPr/>
          <p:nvPr/>
        </p:nvSpPr>
        <p:spPr>
          <a:xfrm>
            <a:off x="672444"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A</a:t>
            </a:r>
          </a:p>
        </p:txBody>
      </p:sp>
      <p:sp>
        <p:nvSpPr>
          <p:cNvPr id="45" name="矩形 44">
            <a:extLst>
              <a:ext uri="{FF2B5EF4-FFF2-40B4-BE49-F238E27FC236}">
                <a16:creationId xmlns:a16="http://schemas.microsoft.com/office/drawing/2014/main" xmlns="" id="{0C992AA1-4C3D-47C1-B806-B151794E1BF3}"/>
              </a:ext>
            </a:extLst>
          </p:cNvPr>
          <p:cNvSpPr/>
          <p:nvPr/>
        </p:nvSpPr>
        <p:spPr>
          <a:xfrm>
            <a:off x="2430533"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B</a:t>
            </a:r>
          </a:p>
        </p:txBody>
      </p:sp>
      <p:sp>
        <p:nvSpPr>
          <p:cNvPr id="46" name="矩形 45">
            <a:extLst>
              <a:ext uri="{FF2B5EF4-FFF2-40B4-BE49-F238E27FC236}">
                <a16:creationId xmlns:a16="http://schemas.microsoft.com/office/drawing/2014/main" xmlns="" id="{0CC294DF-E0C1-42C7-9F6D-4422A8408902}"/>
              </a:ext>
            </a:extLst>
          </p:cNvPr>
          <p:cNvSpPr/>
          <p:nvPr/>
        </p:nvSpPr>
        <p:spPr>
          <a:xfrm>
            <a:off x="3997499" y="5266373"/>
            <a:ext cx="1605142"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C</a:t>
            </a:r>
          </a:p>
        </p:txBody>
      </p:sp>
      <p:sp>
        <p:nvSpPr>
          <p:cNvPr id="47" name="矩形 46">
            <a:extLst>
              <a:ext uri="{FF2B5EF4-FFF2-40B4-BE49-F238E27FC236}">
                <a16:creationId xmlns:a16="http://schemas.microsoft.com/office/drawing/2014/main" xmlns="" id="{4C431C3F-E06D-415F-85CF-9915BAAC9C82}"/>
              </a:ext>
            </a:extLst>
          </p:cNvPr>
          <p:cNvSpPr/>
          <p:nvPr/>
        </p:nvSpPr>
        <p:spPr>
          <a:xfrm>
            <a:off x="985935"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48" name="矩形 47">
            <a:extLst>
              <a:ext uri="{FF2B5EF4-FFF2-40B4-BE49-F238E27FC236}">
                <a16:creationId xmlns:a16="http://schemas.microsoft.com/office/drawing/2014/main" xmlns="" id="{FC339E21-9DF1-4102-8C3A-513566D3A981}"/>
              </a:ext>
            </a:extLst>
          </p:cNvPr>
          <p:cNvSpPr/>
          <p:nvPr/>
        </p:nvSpPr>
        <p:spPr>
          <a:xfrm>
            <a:off x="2700845" y="4313948"/>
            <a:ext cx="801823" cy="461665"/>
          </a:xfrm>
          <a:prstGeom prst="rect">
            <a:avLst/>
          </a:prstGeom>
        </p:spPr>
        <p:txBody>
          <a:bodyPr wrap="none">
            <a:spAutoFit/>
          </a:bodyPr>
          <a:lstStyle/>
          <a:p>
            <a:pPr>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49" name="矩形 48">
            <a:extLst>
              <a:ext uri="{FF2B5EF4-FFF2-40B4-BE49-F238E27FC236}">
                <a16:creationId xmlns:a16="http://schemas.microsoft.com/office/drawing/2014/main" xmlns="" id="{9723BDAF-0298-496F-B899-FCB30CFE6EA6}"/>
              </a:ext>
            </a:extLst>
          </p:cNvPr>
          <p:cNvSpPr/>
          <p:nvPr/>
        </p:nvSpPr>
        <p:spPr>
          <a:xfrm>
            <a:off x="4403551"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50" name="任意多边形: 形状 49">
            <a:extLst>
              <a:ext uri="{FF2B5EF4-FFF2-40B4-BE49-F238E27FC236}">
                <a16:creationId xmlns:a16="http://schemas.microsoft.com/office/drawing/2014/main" xmlns="" id="{3866A45C-BBDF-4739-804A-05F95A33F2E5}"/>
              </a:ext>
            </a:extLst>
          </p:cNvPr>
          <p:cNvSpPr/>
          <p:nvPr/>
        </p:nvSpPr>
        <p:spPr>
          <a:xfrm>
            <a:off x="10003307" y="4288037"/>
            <a:ext cx="1753110" cy="792436"/>
          </a:xfrm>
          <a:custGeom>
            <a:avLst/>
            <a:gdLst>
              <a:gd name="connsiteX0" fmla="*/ 0 w 1955800"/>
              <a:gd name="connsiteY0" fmla="*/ 914400 h 914400"/>
              <a:gd name="connsiteX1" fmla="*/ 431800 w 1955800"/>
              <a:gd name="connsiteY1" fmla="*/ 0 h 914400"/>
              <a:gd name="connsiteX2" fmla="*/ 1955800 w 1955800"/>
              <a:gd name="connsiteY2" fmla="*/ 0 h 914400"/>
            </a:gdLst>
            <a:ahLst/>
            <a:cxnLst>
              <a:cxn ang="0">
                <a:pos x="connsiteX0" y="connsiteY0"/>
              </a:cxn>
              <a:cxn ang="0">
                <a:pos x="connsiteX1" y="connsiteY1"/>
              </a:cxn>
              <a:cxn ang="0">
                <a:pos x="connsiteX2" y="connsiteY2"/>
              </a:cxn>
            </a:cxnLst>
            <a:rect l="l" t="t" r="r" b="b"/>
            <a:pathLst>
              <a:path w="1955800" h="914400">
                <a:moveTo>
                  <a:pt x="0" y="914400"/>
                </a:moveTo>
                <a:lnTo>
                  <a:pt x="431800" y="0"/>
                </a:lnTo>
                <a:lnTo>
                  <a:pt x="1955800"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xmlns="" id="{2EC8C5C2-2041-41B2-AFC2-B091E52B4CBD}"/>
              </a:ext>
            </a:extLst>
          </p:cNvPr>
          <p:cNvGrpSpPr/>
          <p:nvPr/>
        </p:nvGrpSpPr>
        <p:grpSpPr>
          <a:xfrm>
            <a:off x="9820563" y="4653040"/>
            <a:ext cx="320395" cy="459540"/>
            <a:chOff x="9666830" y="5086521"/>
            <a:chExt cx="320395" cy="459540"/>
          </a:xfrm>
        </p:grpSpPr>
        <p:sp>
          <p:nvSpPr>
            <p:cNvPr id="52" name="椭圆 51">
              <a:extLst>
                <a:ext uri="{FF2B5EF4-FFF2-40B4-BE49-F238E27FC236}">
                  <a16:creationId xmlns:a16="http://schemas.microsoft.com/office/drawing/2014/main" xmlns="" id="{DFD3AB96-9E8D-4DB4-96F5-C71BCA1A5D05}"/>
                </a:ext>
              </a:extLst>
            </p:cNvPr>
            <p:cNvSpPr/>
            <p:nvPr/>
          </p:nvSpPr>
          <p:spPr>
            <a:xfrm>
              <a:off x="9666830" y="5458975"/>
              <a:ext cx="320395" cy="87086"/>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109">
              <a:extLst>
                <a:ext uri="{FF2B5EF4-FFF2-40B4-BE49-F238E27FC236}">
                  <a16:creationId xmlns:a16="http://schemas.microsoft.com/office/drawing/2014/main" xmlns="" id="{65181500-3AF8-45A5-9BAD-31D3C82892D7}"/>
                </a:ext>
              </a:extLst>
            </p:cNvPr>
            <p:cNvSpPr>
              <a:spLocks noEditPoints="1"/>
            </p:cNvSpPr>
            <p:nvPr/>
          </p:nvSpPr>
          <p:spPr bwMode="auto">
            <a:xfrm>
              <a:off x="9684753" y="5086521"/>
              <a:ext cx="283515" cy="438991"/>
            </a:xfrm>
            <a:custGeom>
              <a:avLst/>
              <a:gdLst>
                <a:gd name="T0" fmla="*/ 117 w 788"/>
                <a:gd name="T1" fmla="*/ 721 h 1221"/>
                <a:gd name="T2" fmla="*/ 154 w 788"/>
                <a:gd name="T3" fmla="*/ 786 h 1221"/>
                <a:gd name="T4" fmla="*/ 175 w 788"/>
                <a:gd name="T5" fmla="*/ 821 h 1221"/>
                <a:gd name="T6" fmla="*/ 201 w 788"/>
                <a:gd name="T7" fmla="*/ 865 h 1221"/>
                <a:gd name="T8" fmla="*/ 220 w 788"/>
                <a:gd name="T9" fmla="*/ 896 h 1221"/>
                <a:gd name="T10" fmla="*/ 251 w 788"/>
                <a:gd name="T11" fmla="*/ 951 h 1221"/>
                <a:gd name="T12" fmla="*/ 278 w 788"/>
                <a:gd name="T13" fmla="*/ 999 h 1221"/>
                <a:gd name="T14" fmla="*/ 303 w 788"/>
                <a:gd name="T15" fmla="*/ 1045 h 1221"/>
                <a:gd name="T16" fmla="*/ 530 w 788"/>
                <a:gd name="T17" fmla="*/ 964 h 1221"/>
                <a:gd name="T18" fmla="*/ 550 w 788"/>
                <a:gd name="T19" fmla="*/ 929 h 1221"/>
                <a:gd name="T20" fmla="*/ 787 w 788"/>
                <a:gd name="T21" fmla="*/ 377 h 1221"/>
                <a:gd name="T22" fmla="*/ 783 w 788"/>
                <a:gd name="T23" fmla="*/ 333 h 1221"/>
                <a:gd name="T24" fmla="*/ 777 w 788"/>
                <a:gd name="T25" fmla="*/ 302 h 1221"/>
                <a:gd name="T26" fmla="*/ 759 w 788"/>
                <a:gd name="T27" fmla="*/ 247 h 1221"/>
                <a:gd name="T28" fmla="*/ 229 w 788"/>
                <a:gd name="T29" fmla="*/ 37 h 1221"/>
                <a:gd name="T30" fmla="*/ 147 w 788"/>
                <a:gd name="T31" fmla="*/ 88 h 1221"/>
                <a:gd name="T32" fmla="*/ 106 w 788"/>
                <a:gd name="T33" fmla="*/ 126 h 1221"/>
                <a:gd name="T34" fmla="*/ 72 w 788"/>
                <a:gd name="T35" fmla="*/ 168 h 1221"/>
                <a:gd name="T36" fmla="*/ 56 w 788"/>
                <a:gd name="T37" fmla="*/ 191 h 1221"/>
                <a:gd name="T38" fmla="*/ 27 w 788"/>
                <a:gd name="T39" fmla="*/ 253 h 1221"/>
                <a:gd name="T40" fmla="*/ 17 w 788"/>
                <a:gd name="T41" fmla="*/ 282 h 1221"/>
                <a:gd name="T42" fmla="*/ 7 w 788"/>
                <a:gd name="T43" fmla="*/ 320 h 1221"/>
                <a:gd name="T44" fmla="*/ 3 w 788"/>
                <a:gd name="T45" fmla="*/ 352 h 1221"/>
                <a:gd name="T46" fmla="*/ 0 w 788"/>
                <a:gd name="T47" fmla="*/ 394 h 1221"/>
                <a:gd name="T48" fmla="*/ 4 w 788"/>
                <a:gd name="T49" fmla="*/ 439 h 1221"/>
                <a:gd name="T50" fmla="*/ 11 w 788"/>
                <a:gd name="T51" fmla="*/ 473 h 1221"/>
                <a:gd name="T52" fmla="*/ 24 w 788"/>
                <a:gd name="T53" fmla="*/ 520 h 1221"/>
                <a:gd name="T54" fmla="*/ 97 w 788"/>
                <a:gd name="T55" fmla="*/ 684 h 1221"/>
                <a:gd name="T56" fmla="*/ 558 w 788"/>
                <a:gd name="T57" fmla="*/ 163 h 1221"/>
                <a:gd name="T58" fmla="*/ 585 w 788"/>
                <a:gd name="T59" fmla="*/ 187 h 1221"/>
                <a:gd name="T60" fmla="*/ 605 w 788"/>
                <a:gd name="T61" fmla="*/ 209 h 1221"/>
                <a:gd name="T62" fmla="*/ 625 w 788"/>
                <a:gd name="T63" fmla="*/ 238 h 1221"/>
                <a:gd name="T64" fmla="*/ 639 w 788"/>
                <a:gd name="T65" fmla="*/ 263 h 1221"/>
                <a:gd name="T66" fmla="*/ 652 w 788"/>
                <a:gd name="T67" fmla="*/ 297 h 1221"/>
                <a:gd name="T68" fmla="*/ 660 w 788"/>
                <a:gd name="T69" fmla="*/ 325 h 1221"/>
                <a:gd name="T70" fmla="*/ 665 w 788"/>
                <a:gd name="T71" fmla="*/ 364 h 1221"/>
                <a:gd name="T72" fmla="*/ 378 w 788"/>
                <a:gd name="T73" fmla="*/ 650 h 1221"/>
                <a:gd name="T74" fmla="*/ 341 w 788"/>
                <a:gd name="T75" fmla="*/ 645 h 1221"/>
                <a:gd name="T76" fmla="*/ 312 w 788"/>
                <a:gd name="T77" fmla="*/ 638 h 1221"/>
                <a:gd name="T78" fmla="*/ 278 w 788"/>
                <a:gd name="T79" fmla="*/ 624 h 1221"/>
                <a:gd name="T80" fmla="*/ 253 w 788"/>
                <a:gd name="T81" fmla="*/ 611 h 1221"/>
                <a:gd name="T82" fmla="*/ 222 w 788"/>
                <a:gd name="T83" fmla="*/ 589 h 1221"/>
                <a:gd name="T84" fmla="*/ 202 w 788"/>
                <a:gd name="T85" fmla="*/ 571 h 1221"/>
                <a:gd name="T86" fmla="*/ 178 w 788"/>
                <a:gd name="T87" fmla="*/ 543 h 1221"/>
                <a:gd name="T88" fmla="*/ 161 w 788"/>
                <a:gd name="T89" fmla="*/ 517 h 1221"/>
                <a:gd name="T90" fmla="*/ 145 w 788"/>
                <a:gd name="T91" fmla="*/ 487 h 1221"/>
                <a:gd name="T92" fmla="*/ 135 w 788"/>
                <a:gd name="T93" fmla="*/ 458 h 1221"/>
                <a:gd name="T94" fmla="*/ 126 w 788"/>
                <a:gd name="T95" fmla="*/ 421 h 1221"/>
                <a:gd name="T96" fmla="*/ 123 w 788"/>
                <a:gd name="T97" fmla="*/ 392 h 1221"/>
                <a:gd name="T98" fmla="*/ 124 w 788"/>
                <a:gd name="T99" fmla="*/ 350 h 1221"/>
                <a:gd name="T100" fmla="*/ 131 w 788"/>
                <a:gd name="T101" fmla="*/ 313 h 1221"/>
                <a:gd name="T102" fmla="*/ 140 w 788"/>
                <a:gd name="T103" fmla="*/ 284 h 1221"/>
                <a:gd name="T104" fmla="*/ 155 w 788"/>
                <a:gd name="T105" fmla="*/ 252 h 1221"/>
                <a:gd name="T106" fmla="*/ 170 w 788"/>
                <a:gd name="T107" fmla="*/ 226 h 1221"/>
                <a:gd name="T108" fmla="*/ 192 w 788"/>
                <a:gd name="T109" fmla="*/ 199 h 1221"/>
                <a:gd name="T110" fmla="*/ 214 w 788"/>
                <a:gd name="T111" fmla="*/ 177 h 1221"/>
                <a:gd name="T112" fmla="*/ 239 w 788"/>
                <a:gd name="T113" fmla="*/ 157 h 1221"/>
                <a:gd name="T114" fmla="*/ 267 w 788"/>
                <a:gd name="T115" fmla="*/ 140 h 1221"/>
                <a:gd name="T116" fmla="*/ 394 w 788"/>
                <a:gd name="T117" fmla="*/ 108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1221">
                  <a:moveTo>
                    <a:pt x="100" y="689"/>
                  </a:moveTo>
                  <a:cubicBezTo>
                    <a:pt x="101" y="692"/>
                    <a:pt x="103" y="695"/>
                    <a:pt x="104" y="698"/>
                  </a:cubicBezTo>
                  <a:cubicBezTo>
                    <a:pt x="106" y="700"/>
                    <a:pt x="107" y="703"/>
                    <a:pt x="108" y="705"/>
                  </a:cubicBezTo>
                  <a:cubicBezTo>
                    <a:pt x="110" y="708"/>
                    <a:pt x="112" y="711"/>
                    <a:pt x="113" y="714"/>
                  </a:cubicBezTo>
                  <a:cubicBezTo>
                    <a:pt x="114" y="716"/>
                    <a:pt x="116" y="718"/>
                    <a:pt x="117" y="721"/>
                  </a:cubicBezTo>
                  <a:cubicBezTo>
                    <a:pt x="119" y="724"/>
                    <a:pt x="120" y="727"/>
                    <a:pt x="122" y="730"/>
                  </a:cubicBezTo>
                  <a:cubicBezTo>
                    <a:pt x="123" y="732"/>
                    <a:pt x="124" y="733"/>
                    <a:pt x="125" y="735"/>
                  </a:cubicBezTo>
                  <a:cubicBezTo>
                    <a:pt x="132" y="747"/>
                    <a:pt x="139" y="760"/>
                    <a:pt x="146" y="772"/>
                  </a:cubicBezTo>
                  <a:cubicBezTo>
                    <a:pt x="147" y="773"/>
                    <a:pt x="148" y="775"/>
                    <a:pt x="149" y="776"/>
                  </a:cubicBezTo>
                  <a:cubicBezTo>
                    <a:pt x="151" y="780"/>
                    <a:pt x="152" y="783"/>
                    <a:pt x="154" y="786"/>
                  </a:cubicBezTo>
                  <a:cubicBezTo>
                    <a:pt x="155" y="788"/>
                    <a:pt x="156" y="790"/>
                    <a:pt x="158" y="792"/>
                  </a:cubicBezTo>
                  <a:cubicBezTo>
                    <a:pt x="159" y="795"/>
                    <a:pt x="161" y="798"/>
                    <a:pt x="163" y="801"/>
                  </a:cubicBezTo>
                  <a:cubicBezTo>
                    <a:pt x="164" y="803"/>
                    <a:pt x="165" y="805"/>
                    <a:pt x="166" y="807"/>
                  </a:cubicBezTo>
                  <a:cubicBezTo>
                    <a:pt x="168" y="810"/>
                    <a:pt x="170" y="813"/>
                    <a:pt x="172" y="816"/>
                  </a:cubicBezTo>
                  <a:cubicBezTo>
                    <a:pt x="173" y="818"/>
                    <a:pt x="174" y="820"/>
                    <a:pt x="175" y="821"/>
                  </a:cubicBezTo>
                  <a:cubicBezTo>
                    <a:pt x="177" y="825"/>
                    <a:pt x="179" y="828"/>
                    <a:pt x="181" y="831"/>
                  </a:cubicBezTo>
                  <a:cubicBezTo>
                    <a:pt x="182" y="833"/>
                    <a:pt x="183" y="834"/>
                    <a:pt x="183" y="835"/>
                  </a:cubicBezTo>
                  <a:cubicBezTo>
                    <a:pt x="187" y="841"/>
                    <a:pt x="190" y="847"/>
                    <a:pt x="194" y="853"/>
                  </a:cubicBezTo>
                  <a:cubicBezTo>
                    <a:pt x="194" y="853"/>
                    <a:pt x="195" y="854"/>
                    <a:pt x="195" y="855"/>
                  </a:cubicBezTo>
                  <a:cubicBezTo>
                    <a:pt x="197" y="858"/>
                    <a:pt x="199" y="862"/>
                    <a:pt x="201" y="865"/>
                  </a:cubicBezTo>
                  <a:cubicBezTo>
                    <a:pt x="202" y="867"/>
                    <a:pt x="203" y="868"/>
                    <a:pt x="204" y="870"/>
                  </a:cubicBezTo>
                  <a:cubicBezTo>
                    <a:pt x="206" y="873"/>
                    <a:pt x="207" y="875"/>
                    <a:pt x="209" y="878"/>
                  </a:cubicBezTo>
                  <a:cubicBezTo>
                    <a:pt x="210" y="880"/>
                    <a:pt x="211" y="882"/>
                    <a:pt x="212" y="884"/>
                  </a:cubicBezTo>
                  <a:cubicBezTo>
                    <a:pt x="214" y="886"/>
                    <a:pt x="215" y="889"/>
                    <a:pt x="217" y="892"/>
                  </a:cubicBezTo>
                  <a:cubicBezTo>
                    <a:pt x="218" y="893"/>
                    <a:pt x="219" y="895"/>
                    <a:pt x="220" y="896"/>
                  </a:cubicBezTo>
                  <a:cubicBezTo>
                    <a:pt x="222" y="900"/>
                    <a:pt x="225" y="905"/>
                    <a:pt x="227" y="909"/>
                  </a:cubicBezTo>
                  <a:cubicBezTo>
                    <a:pt x="230" y="915"/>
                    <a:pt x="234" y="921"/>
                    <a:pt x="237" y="927"/>
                  </a:cubicBezTo>
                  <a:cubicBezTo>
                    <a:pt x="238" y="929"/>
                    <a:pt x="239" y="931"/>
                    <a:pt x="241" y="933"/>
                  </a:cubicBezTo>
                  <a:cubicBezTo>
                    <a:pt x="243" y="937"/>
                    <a:pt x="245" y="941"/>
                    <a:pt x="247" y="945"/>
                  </a:cubicBezTo>
                  <a:cubicBezTo>
                    <a:pt x="249" y="947"/>
                    <a:pt x="250" y="949"/>
                    <a:pt x="251" y="951"/>
                  </a:cubicBezTo>
                  <a:cubicBezTo>
                    <a:pt x="253" y="955"/>
                    <a:pt x="255" y="958"/>
                    <a:pt x="257" y="962"/>
                  </a:cubicBezTo>
                  <a:cubicBezTo>
                    <a:pt x="258" y="964"/>
                    <a:pt x="259" y="966"/>
                    <a:pt x="260" y="967"/>
                  </a:cubicBezTo>
                  <a:cubicBezTo>
                    <a:pt x="263" y="973"/>
                    <a:pt x="266" y="978"/>
                    <a:pt x="269" y="983"/>
                  </a:cubicBezTo>
                  <a:cubicBezTo>
                    <a:pt x="269" y="983"/>
                    <a:pt x="269" y="983"/>
                    <a:pt x="269" y="983"/>
                  </a:cubicBezTo>
                  <a:cubicBezTo>
                    <a:pt x="272" y="989"/>
                    <a:pt x="275" y="994"/>
                    <a:pt x="278" y="999"/>
                  </a:cubicBezTo>
                  <a:cubicBezTo>
                    <a:pt x="278" y="1000"/>
                    <a:pt x="279" y="1001"/>
                    <a:pt x="279" y="1002"/>
                  </a:cubicBezTo>
                  <a:cubicBezTo>
                    <a:pt x="282" y="1006"/>
                    <a:pt x="284" y="1010"/>
                    <a:pt x="286" y="1014"/>
                  </a:cubicBezTo>
                  <a:cubicBezTo>
                    <a:pt x="287" y="1015"/>
                    <a:pt x="287" y="1017"/>
                    <a:pt x="288" y="1018"/>
                  </a:cubicBezTo>
                  <a:cubicBezTo>
                    <a:pt x="293" y="1027"/>
                    <a:pt x="298" y="1036"/>
                    <a:pt x="303" y="1045"/>
                  </a:cubicBezTo>
                  <a:cubicBezTo>
                    <a:pt x="303" y="1045"/>
                    <a:pt x="303" y="1045"/>
                    <a:pt x="303" y="1045"/>
                  </a:cubicBezTo>
                  <a:cubicBezTo>
                    <a:pt x="399" y="1221"/>
                    <a:pt x="395" y="1208"/>
                    <a:pt x="506" y="1006"/>
                  </a:cubicBezTo>
                  <a:cubicBezTo>
                    <a:pt x="506" y="1006"/>
                    <a:pt x="506" y="1006"/>
                    <a:pt x="506" y="1006"/>
                  </a:cubicBezTo>
                  <a:cubicBezTo>
                    <a:pt x="512" y="996"/>
                    <a:pt x="518" y="985"/>
                    <a:pt x="524" y="974"/>
                  </a:cubicBezTo>
                  <a:cubicBezTo>
                    <a:pt x="525" y="973"/>
                    <a:pt x="525" y="973"/>
                    <a:pt x="525" y="972"/>
                  </a:cubicBezTo>
                  <a:cubicBezTo>
                    <a:pt x="527" y="969"/>
                    <a:pt x="528" y="967"/>
                    <a:pt x="530" y="964"/>
                  </a:cubicBezTo>
                  <a:cubicBezTo>
                    <a:pt x="531" y="962"/>
                    <a:pt x="532" y="960"/>
                    <a:pt x="533" y="958"/>
                  </a:cubicBezTo>
                  <a:cubicBezTo>
                    <a:pt x="534" y="956"/>
                    <a:pt x="535" y="954"/>
                    <a:pt x="537" y="951"/>
                  </a:cubicBezTo>
                  <a:cubicBezTo>
                    <a:pt x="538" y="949"/>
                    <a:pt x="540" y="946"/>
                    <a:pt x="541" y="944"/>
                  </a:cubicBezTo>
                  <a:cubicBezTo>
                    <a:pt x="542" y="942"/>
                    <a:pt x="543" y="940"/>
                    <a:pt x="545" y="938"/>
                  </a:cubicBezTo>
                  <a:cubicBezTo>
                    <a:pt x="546" y="935"/>
                    <a:pt x="548" y="932"/>
                    <a:pt x="550" y="929"/>
                  </a:cubicBezTo>
                  <a:cubicBezTo>
                    <a:pt x="551" y="927"/>
                    <a:pt x="552" y="925"/>
                    <a:pt x="553" y="923"/>
                  </a:cubicBezTo>
                  <a:cubicBezTo>
                    <a:pt x="555" y="919"/>
                    <a:pt x="558" y="914"/>
                    <a:pt x="561" y="909"/>
                  </a:cubicBezTo>
                  <a:cubicBezTo>
                    <a:pt x="638" y="775"/>
                    <a:pt x="788" y="551"/>
                    <a:pt x="788" y="394"/>
                  </a:cubicBezTo>
                  <a:cubicBezTo>
                    <a:pt x="788" y="390"/>
                    <a:pt x="788" y="385"/>
                    <a:pt x="787" y="380"/>
                  </a:cubicBezTo>
                  <a:cubicBezTo>
                    <a:pt x="787" y="379"/>
                    <a:pt x="787" y="378"/>
                    <a:pt x="787" y="377"/>
                  </a:cubicBezTo>
                  <a:cubicBezTo>
                    <a:pt x="787" y="372"/>
                    <a:pt x="787" y="368"/>
                    <a:pt x="787" y="363"/>
                  </a:cubicBezTo>
                  <a:cubicBezTo>
                    <a:pt x="786" y="363"/>
                    <a:pt x="786" y="363"/>
                    <a:pt x="786" y="362"/>
                  </a:cubicBezTo>
                  <a:cubicBezTo>
                    <a:pt x="786" y="358"/>
                    <a:pt x="786" y="354"/>
                    <a:pt x="785" y="350"/>
                  </a:cubicBezTo>
                  <a:cubicBezTo>
                    <a:pt x="785" y="349"/>
                    <a:pt x="785" y="348"/>
                    <a:pt x="785" y="347"/>
                  </a:cubicBezTo>
                  <a:cubicBezTo>
                    <a:pt x="784" y="342"/>
                    <a:pt x="784" y="338"/>
                    <a:pt x="783" y="333"/>
                  </a:cubicBezTo>
                  <a:cubicBezTo>
                    <a:pt x="783" y="333"/>
                    <a:pt x="783" y="332"/>
                    <a:pt x="783" y="332"/>
                  </a:cubicBezTo>
                  <a:cubicBezTo>
                    <a:pt x="782" y="328"/>
                    <a:pt x="781" y="323"/>
                    <a:pt x="781" y="319"/>
                  </a:cubicBezTo>
                  <a:cubicBezTo>
                    <a:pt x="780" y="319"/>
                    <a:pt x="780" y="318"/>
                    <a:pt x="780" y="317"/>
                  </a:cubicBezTo>
                  <a:cubicBezTo>
                    <a:pt x="779" y="313"/>
                    <a:pt x="778" y="308"/>
                    <a:pt x="777" y="304"/>
                  </a:cubicBezTo>
                  <a:cubicBezTo>
                    <a:pt x="777" y="303"/>
                    <a:pt x="777" y="303"/>
                    <a:pt x="777" y="302"/>
                  </a:cubicBezTo>
                  <a:cubicBezTo>
                    <a:pt x="776" y="298"/>
                    <a:pt x="775" y="294"/>
                    <a:pt x="774" y="290"/>
                  </a:cubicBezTo>
                  <a:cubicBezTo>
                    <a:pt x="774" y="289"/>
                    <a:pt x="773" y="289"/>
                    <a:pt x="773" y="288"/>
                  </a:cubicBezTo>
                  <a:cubicBezTo>
                    <a:pt x="772" y="284"/>
                    <a:pt x="771" y="279"/>
                    <a:pt x="769" y="275"/>
                  </a:cubicBezTo>
                  <a:cubicBezTo>
                    <a:pt x="769" y="274"/>
                    <a:pt x="769" y="274"/>
                    <a:pt x="769" y="274"/>
                  </a:cubicBezTo>
                  <a:cubicBezTo>
                    <a:pt x="766" y="265"/>
                    <a:pt x="763" y="256"/>
                    <a:pt x="759" y="247"/>
                  </a:cubicBezTo>
                  <a:cubicBezTo>
                    <a:pt x="759" y="247"/>
                    <a:pt x="759" y="246"/>
                    <a:pt x="759" y="246"/>
                  </a:cubicBezTo>
                  <a:cubicBezTo>
                    <a:pt x="755" y="237"/>
                    <a:pt x="751" y="228"/>
                    <a:pt x="747" y="220"/>
                  </a:cubicBezTo>
                  <a:cubicBezTo>
                    <a:pt x="747" y="220"/>
                    <a:pt x="747" y="220"/>
                    <a:pt x="747" y="220"/>
                  </a:cubicBezTo>
                  <a:cubicBezTo>
                    <a:pt x="683" y="90"/>
                    <a:pt x="549" y="0"/>
                    <a:pt x="394" y="0"/>
                  </a:cubicBezTo>
                  <a:cubicBezTo>
                    <a:pt x="335" y="0"/>
                    <a:pt x="279" y="13"/>
                    <a:pt x="229" y="37"/>
                  </a:cubicBezTo>
                  <a:cubicBezTo>
                    <a:pt x="229" y="37"/>
                    <a:pt x="229" y="37"/>
                    <a:pt x="229" y="37"/>
                  </a:cubicBezTo>
                  <a:cubicBezTo>
                    <a:pt x="229" y="37"/>
                    <a:pt x="229" y="37"/>
                    <a:pt x="229" y="37"/>
                  </a:cubicBezTo>
                  <a:cubicBezTo>
                    <a:pt x="208" y="46"/>
                    <a:pt x="188" y="58"/>
                    <a:pt x="169" y="71"/>
                  </a:cubicBezTo>
                  <a:cubicBezTo>
                    <a:pt x="169" y="71"/>
                    <a:pt x="169" y="71"/>
                    <a:pt x="169" y="71"/>
                  </a:cubicBezTo>
                  <a:cubicBezTo>
                    <a:pt x="161" y="76"/>
                    <a:pt x="154" y="82"/>
                    <a:pt x="147" y="88"/>
                  </a:cubicBezTo>
                  <a:cubicBezTo>
                    <a:pt x="147" y="88"/>
                    <a:pt x="147" y="88"/>
                    <a:pt x="147" y="88"/>
                  </a:cubicBezTo>
                  <a:cubicBezTo>
                    <a:pt x="140" y="94"/>
                    <a:pt x="133" y="99"/>
                    <a:pt x="126" y="106"/>
                  </a:cubicBezTo>
                  <a:cubicBezTo>
                    <a:pt x="126" y="106"/>
                    <a:pt x="126" y="106"/>
                    <a:pt x="126" y="106"/>
                  </a:cubicBezTo>
                  <a:cubicBezTo>
                    <a:pt x="119" y="112"/>
                    <a:pt x="113" y="118"/>
                    <a:pt x="107" y="125"/>
                  </a:cubicBezTo>
                  <a:cubicBezTo>
                    <a:pt x="107" y="125"/>
                    <a:pt x="106" y="125"/>
                    <a:pt x="106" y="126"/>
                  </a:cubicBezTo>
                  <a:cubicBezTo>
                    <a:pt x="100" y="132"/>
                    <a:pt x="94" y="139"/>
                    <a:pt x="89" y="146"/>
                  </a:cubicBezTo>
                  <a:cubicBezTo>
                    <a:pt x="88" y="146"/>
                    <a:pt x="88" y="146"/>
                    <a:pt x="88" y="146"/>
                  </a:cubicBezTo>
                  <a:cubicBezTo>
                    <a:pt x="85" y="150"/>
                    <a:pt x="83" y="153"/>
                    <a:pt x="80" y="157"/>
                  </a:cubicBezTo>
                  <a:cubicBezTo>
                    <a:pt x="80" y="157"/>
                    <a:pt x="80" y="157"/>
                    <a:pt x="80" y="157"/>
                  </a:cubicBezTo>
                  <a:cubicBezTo>
                    <a:pt x="77" y="161"/>
                    <a:pt x="74" y="164"/>
                    <a:pt x="72" y="168"/>
                  </a:cubicBezTo>
                  <a:cubicBezTo>
                    <a:pt x="72" y="168"/>
                    <a:pt x="72" y="168"/>
                    <a:pt x="71" y="168"/>
                  </a:cubicBezTo>
                  <a:cubicBezTo>
                    <a:pt x="69" y="172"/>
                    <a:pt x="67" y="175"/>
                    <a:pt x="64" y="179"/>
                  </a:cubicBezTo>
                  <a:cubicBezTo>
                    <a:pt x="64" y="179"/>
                    <a:pt x="64" y="179"/>
                    <a:pt x="64" y="180"/>
                  </a:cubicBezTo>
                  <a:cubicBezTo>
                    <a:pt x="61" y="184"/>
                    <a:pt x="59" y="187"/>
                    <a:pt x="57" y="191"/>
                  </a:cubicBezTo>
                  <a:cubicBezTo>
                    <a:pt x="57" y="191"/>
                    <a:pt x="57" y="191"/>
                    <a:pt x="56" y="191"/>
                  </a:cubicBezTo>
                  <a:cubicBezTo>
                    <a:pt x="54" y="195"/>
                    <a:pt x="52" y="199"/>
                    <a:pt x="50" y="202"/>
                  </a:cubicBezTo>
                  <a:cubicBezTo>
                    <a:pt x="50" y="203"/>
                    <a:pt x="50" y="203"/>
                    <a:pt x="49" y="204"/>
                  </a:cubicBezTo>
                  <a:cubicBezTo>
                    <a:pt x="45" y="211"/>
                    <a:pt x="41" y="219"/>
                    <a:pt x="38" y="227"/>
                  </a:cubicBezTo>
                  <a:cubicBezTo>
                    <a:pt x="37" y="228"/>
                    <a:pt x="37" y="228"/>
                    <a:pt x="37" y="229"/>
                  </a:cubicBezTo>
                  <a:cubicBezTo>
                    <a:pt x="33" y="237"/>
                    <a:pt x="30" y="245"/>
                    <a:pt x="27" y="253"/>
                  </a:cubicBezTo>
                  <a:cubicBezTo>
                    <a:pt x="26" y="253"/>
                    <a:pt x="26" y="254"/>
                    <a:pt x="26" y="255"/>
                  </a:cubicBezTo>
                  <a:cubicBezTo>
                    <a:pt x="24" y="259"/>
                    <a:pt x="23" y="262"/>
                    <a:pt x="22" y="266"/>
                  </a:cubicBezTo>
                  <a:cubicBezTo>
                    <a:pt x="22" y="266"/>
                    <a:pt x="21" y="267"/>
                    <a:pt x="21" y="267"/>
                  </a:cubicBezTo>
                  <a:cubicBezTo>
                    <a:pt x="20" y="271"/>
                    <a:pt x="19" y="275"/>
                    <a:pt x="17" y="279"/>
                  </a:cubicBezTo>
                  <a:cubicBezTo>
                    <a:pt x="17" y="280"/>
                    <a:pt x="17" y="281"/>
                    <a:pt x="17" y="282"/>
                  </a:cubicBezTo>
                  <a:cubicBezTo>
                    <a:pt x="16" y="285"/>
                    <a:pt x="15" y="289"/>
                    <a:pt x="14" y="292"/>
                  </a:cubicBezTo>
                  <a:cubicBezTo>
                    <a:pt x="13" y="293"/>
                    <a:pt x="13" y="294"/>
                    <a:pt x="13" y="295"/>
                  </a:cubicBezTo>
                  <a:cubicBezTo>
                    <a:pt x="12" y="299"/>
                    <a:pt x="11" y="303"/>
                    <a:pt x="10" y="307"/>
                  </a:cubicBezTo>
                  <a:cubicBezTo>
                    <a:pt x="10" y="308"/>
                    <a:pt x="10" y="309"/>
                    <a:pt x="9" y="309"/>
                  </a:cubicBezTo>
                  <a:cubicBezTo>
                    <a:pt x="9" y="313"/>
                    <a:pt x="8" y="316"/>
                    <a:pt x="7" y="320"/>
                  </a:cubicBezTo>
                  <a:cubicBezTo>
                    <a:pt x="7" y="321"/>
                    <a:pt x="7" y="322"/>
                    <a:pt x="7" y="323"/>
                  </a:cubicBezTo>
                  <a:cubicBezTo>
                    <a:pt x="6" y="327"/>
                    <a:pt x="5" y="331"/>
                    <a:pt x="5" y="335"/>
                  </a:cubicBezTo>
                  <a:cubicBezTo>
                    <a:pt x="5" y="336"/>
                    <a:pt x="4" y="337"/>
                    <a:pt x="4" y="338"/>
                  </a:cubicBezTo>
                  <a:cubicBezTo>
                    <a:pt x="4" y="341"/>
                    <a:pt x="3" y="345"/>
                    <a:pt x="3" y="348"/>
                  </a:cubicBezTo>
                  <a:cubicBezTo>
                    <a:pt x="3" y="349"/>
                    <a:pt x="3" y="350"/>
                    <a:pt x="3" y="352"/>
                  </a:cubicBezTo>
                  <a:cubicBezTo>
                    <a:pt x="2" y="356"/>
                    <a:pt x="2" y="360"/>
                    <a:pt x="1" y="364"/>
                  </a:cubicBezTo>
                  <a:cubicBezTo>
                    <a:pt x="1" y="365"/>
                    <a:pt x="1" y="365"/>
                    <a:pt x="1" y="366"/>
                  </a:cubicBezTo>
                  <a:cubicBezTo>
                    <a:pt x="1" y="370"/>
                    <a:pt x="1" y="374"/>
                    <a:pt x="1" y="378"/>
                  </a:cubicBezTo>
                  <a:cubicBezTo>
                    <a:pt x="1" y="379"/>
                    <a:pt x="1" y="380"/>
                    <a:pt x="1" y="381"/>
                  </a:cubicBezTo>
                  <a:cubicBezTo>
                    <a:pt x="0" y="385"/>
                    <a:pt x="0" y="390"/>
                    <a:pt x="0" y="394"/>
                  </a:cubicBezTo>
                  <a:cubicBezTo>
                    <a:pt x="0" y="399"/>
                    <a:pt x="0" y="404"/>
                    <a:pt x="1" y="409"/>
                  </a:cubicBezTo>
                  <a:cubicBezTo>
                    <a:pt x="1" y="409"/>
                    <a:pt x="1" y="409"/>
                    <a:pt x="1" y="409"/>
                  </a:cubicBezTo>
                  <a:cubicBezTo>
                    <a:pt x="1" y="414"/>
                    <a:pt x="1" y="419"/>
                    <a:pt x="2" y="424"/>
                  </a:cubicBezTo>
                  <a:cubicBezTo>
                    <a:pt x="2" y="424"/>
                    <a:pt x="2" y="424"/>
                    <a:pt x="2" y="425"/>
                  </a:cubicBezTo>
                  <a:cubicBezTo>
                    <a:pt x="3" y="429"/>
                    <a:pt x="3" y="434"/>
                    <a:pt x="4" y="439"/>
                  </a:cubicBezTo>
                  <a:cubicBezTo>
                    <a:pt x="4" y="440"/>
                    <a:pt x="4" y="440"/>
                    <a:pt x="4" y="441"/>
                  </a:cubicBezTo>
                  <a:cubicBezTo>
                    <a:pt x="5" y="445"/>
                    <a:pt x="6" y="450"/>
                    <a:pt x="7" y="455"/>
                  </a:cubicBezTo>
                  <a:cubicBezTo>
                    <a:pt x="7" y="455"/>
                    <a:pt x="7" y="456"/>
                    <a:pt x="7" y="457"/>
                  </a:cubicBezTo>
                  <a:cubicBezTo>
                    <a:pt x="8" y="461"/>
                    <a:pt x="9" y="466"/>
                    <a:pt x="10" y="470"/>
                  </a:cubicBezTo>
                  <a:cubicBezTo>
                    <a:pt x="10" y="471"/>
                    <a:pt x="10" y="472"/>
                    <a:pt x="11" y="473"/>
                  </a:cubicBezTo>
                  <a:cubicBezTo>
                    <a:pt x="12" y="478"/>
                    <a:pt x="13" y="482"/>
                    <a:pt x="14" y="487"/>
                  </a:cubicBezTo>
                  <a:cubicBezTo>
                    <a:pt x="14" y="488"/>
                    <a:pt x="15" y="489"/>
                    <a:pt x="15" y="490"/>
                  </a:cubicBezTo>
                  <a:cubicBezTo>
                    <a:pt x="16" y="494"/>
                    <a:pt x="17" y="499"/>
                    <a:pt x="19" y="503"/>
                  </a:cubicBezTo>
                  <a:cubicBezTo>
                    <a:pt x="19" y="504"/>
                    <a:pt x="20" y="506"/>
                    <a:pt x="20" y="507"/>
                  </a:cubicBezTo>
                  <a:cubicBezTo>
                    <a:pt x="21" y="511"/>
                    <a:pt x="23" y="515"/>
                    <a:pt x="24" y="520"/>
                  </a:cubicBezTo>
                  <a:cubicBezTo>
                    <a:pt x="25" y="521"/>
                    <a:pt x="25" y="523"/>
                    <a:pt x="26" y="524"/>
                  </a:cubicBezTo>
                  <a:cubicBezTo>
                    <a:pt x="26" y="524"/>
                    <a:pt x="26" y="525"/>
                    <a:pt x="26" y="525"/>
                  </a:cubicBezTo>
                  <a:cubicBezTo>
                    <a:pt x="26" y="525"/>
                    <a:pt x="26" y="525"/>
                    <a:pt x="26" y="525"/>
                  </a:cubicBezTo>
                  <a:cubicBezTo>
                    <a:pt x="44" y="577"/>
                    <a:pt x="69" y="631"/>
                    <a:pt x="97" y="684"/>
                  </a:cubicBezTo>
                  <a:cubicBezTo>
                    <a:pt x="97" y="684"/>
                    <a:pt x="97" y="684"/>
                    <a:pt x="97" y="684"/>
                  </a:cubicBezTo>
                  <a:cubicBezTo>
                    <a:pt x="98" y="685"/>
                    <a:pt x="99" y="687"/>
                    <a:pt x="100" y="689"/>
                  </a:cubicBezTo>
                  <a:close/>
                  <a:moveTo>
                    <a:pt x="545" y="154"/>
                  </a:moveTo>
                  <a:cubicBezTo>
                    <a:pt x="546" y="155"/>
                    <a:pt x="547" y="155"/>
                    <a:pt x="548" y="156"/>
                  </a:cubicBezTo>
                  <a:cubicBezTo>
                    <a:pt x="550" y="158"/>
                    <a:pt x="552" y="159"/>
                    <a:pt x="554" y="161"/>
                  </a:cubicBezTo>
                  <a:cubicBezTo>
                    <a:pt x="555" y="161"/>
                    <a:pt x="556" y="162"/>
                    <a:pt x="558" y="163"/>
                  </a:cubicBezTo>
                  <a:cubicBezTo>
                    <a:pt x="560" y="165"/>
                    <a:pt x="563" y="167"/>
                    <a:pt x="565" y="169"/>
                  </a:cubicBezTo>
                  <a:cubicBezTo>
                    <a:pt x="566" y="170"/>
                    <a:pt x="568" y="171"/>
                    <a:pt x="569" y="172"/>
                  </a:cubicBezTo>
                  <a:cubicBezTo>
                    <a:pt x="570" y="174"/>
                    <a:pt x="572" y="175"/>
                    <a:pt x="574" y="177"/>
                  </a:cubicBezTo>
                  <a:cubicBezTo>
                    <a:pt x="575" y="178"/>
                    <a:pt x="576" y="179"/>
                    <a:pt x="577" y="180"/>
                  </a:cubicBezTo>
                  <a:cubicBezTo>
                    <a:pt x="580" y="182"/>
                    <a:pt x="582" y="184"/>
                    <a:pt x="585" y="187"/>
                  </a:cubicBezTo>
                  <a:cubicBezTo>
                    <a:pt x="586" y="187"/>
                    <a:pt x="587" y="188"/>
                    <a:pt x="587" y="189"/>
                  </a:cubicBezTo>
                  <a:cubicBezTo>
                    <a:pt x="589" y="191"/>
                    <a:pt x="591" y="193"/>
                    <a:pt x="593" y="195"/>
                  </a:cubicBezTo>
                  <a:cubicBezTo>
                    <a:pt x="594" y="196"/>
                    <a:pt x="595" y="197"/>
                    <a:pt x="595" y="198"/>
                  </a:cubicBezTo>
                  <a:cubicBezTo>
                    <a:pt x="598" y="200"/>
                    <a:pt x="600" y="203"/>
                    <a:pt x="602" y="206"/>
                  </a:cubicBezTo>
                  <a:cubicBezTo>
                    <a:pt x="603" y="207"/>
                    <a:pt x="604" y="208"/>
                    <a:pt x="605" y="209"/>
                  </a:cubicBezTo>
                  <a:cubicBezTo>
                    <a:pt x="606" y="211"/>
                    <a:pt x="608" y="213"/>
                    <a:pt x="610" y="215"/>
                  </a:cubicBezTo>
                  <a:cubicBezTo>
                    <a:pt x="611" y="216"/>
                    <a:pt x="611" y="217"/>
                    <a:pt x="612" y="218"/>
                  </a:cubicBezTo>
                  <a:cubicBezTo>
                    <a:pt x="614" y="221"/>
                    <a:pt x="616" y="223"/>
                    <a:pt x="618" y="226"/>
                  </a:cubicBezTo>
                  <a:cubicBezTo>
                    <a:pt x="618" y="227"/>
                    <a:pt x="619" y="228"/>
                    <a:pt x="620" y="229"/>
                  </a:cubicBezTo>
                  <a:cubicBezTo>
                    <a:pt x="622" y="232"/>
                    <a:pt x="624" y="235"/>
                    <a:pt x="625" y="238"/>
                  </a:cubicBezTo>
                  <a:cubicBezTo>
                    <a:pt x="626" y="239"/>
                    <a:pt x="626" y="239"/>
                    <a:pt x="627" y="240"/>
                  </a:cubicBezTo>
                  <a:cubicBezTo>
                    <a:pt x="628" y="243"/>
                    <a:pt x="630" y="246"/>
                    <a:pt x="631" y="248"/>
                  </a:cubicBezTo>
                  <a:cubicBezTo>
                    <a:pt x="632" y="249"/>
                    <a:pt x="633" y="250"/>
                    <a:pt x="633" y="251"/>
                  </a:cubicBezTo>
                  <a:cubicBezTo>
                    <a:pt x="635" y="255"/>
                    <a:pt x="637" y="258"/>
                    <a:pt x="638" y="261"/>
                  </a:cubicBezTo>
                  <a:cubicBezTo>
                    <a:pt x="638" y="262"/>
                    <a:pt x="639" y="263"/>
                    <a:pt x="639" y="263"/>
                  </a:cubicBezTo>
                  <a:cubicBezTo>
                    <a:pt x="640" y="266"/>
                    <a:pt x="642" y="269"/>
                    <a:pt x="643" y="272"/>
                  </a:cubicBezTo>
                  <a:cubicBezTo>
                    <a:pt x="643" y="273"/>
                    <a:pt x="644" y="274"/>
                    <a:pt x="644" y="275"/>
                  </a:cubicBezTo>
                  <a:cubicBezTo>
                    <a:pt x="646" y="278"/>
                    <a:pt x="647" y="282"/>
                    <a:pt x="648" y="285"/>
                  </a:cubicBezTo>
                  <a:cubicBezTo>
                    <a:pt x="649" y="286"/>
                    <a:pt x="649" y="287"/>
                    <a:pt x="649" y="288"/>
                  </a:cubicBezTo>
                  <a:cubicBezTo>
                    <a:pt x="650" y="291"/>
                    <a:pt x="651" y="294"/>
                    <a:pt x="652" y="297"/>
                  </a:cubicBezTo>
                  <a:cubicBezTo>
                    <a:pt x="653" y="298"/>
                    <a:pt x="653" y="299"/>
                    <a:pt x="653" y="300"/>
                  </a:cubicBezTo>
                  <a:cubicBezTo>
                    <a:pt x="654" y="303"/>
                    <a:pt x="655" y="307"/>
                    <a:pt x="656" y="311"/>
                  </a:cubicBezTo>
                  <a:cubicBezTo>
                    <a:pt x="657" y="311"/>
                    <a:pt x="657" y="312"/>
                    <a:pt x="657" y="313"/>
                  </a:cubicBezTo>
                  <a:cubicBezTo>
                    <a:pt x="658" y="317"/>
                    <a:pt x="659" y="320"/>
                    <a:pt x="659" y="323"/>
                  </a:cubicBezTo>
                  <a:cubicBezTo>
                    <a:pt x="659" y="324"/>
                    <a:pt x="660" y="325"/>
                    <a:pt x="660" y="325"/>
                  </a:cubicBezTo>
                  <a:cubicBezTo>
                    <a:pt x="661" y="329"/>
                    <a:pt x="661" y="333"/>
                    <a:pt x="662" y="337"/>
                  </a:cubicBezTo>
                  <a:cubicBezTo>
                    <a:pt x="662" y="338"/>
                    <a:pt x="662" y="339"/>
                    <a:pt x="662" y="340"/>
                  </a:cubicBezTo>
                  <a:cubicBezTo>
                    <a:pt x="663" y="343"/>
                    <a:pt x="663" y="347"/>
                    <a:pt x="664" y="351"/>
                  </a:cubicBezTo>
                  <a:cubicBezTo>
                    <a:pt x="664" y="351"/>
                    <a:pt x="664" y="351"/>
                    <a:pt x="664" y="352"/>
                  </a:cubicBezTo>
                  <a:cubicBezTo>
                    <a:pt x="664" y="356"/>
                    <a:pt x="664" y="360"/>
                    <a:pt x="665" y="364"/>
                  </a:cubicBezTo>
                  <a:cubicBezTo>
                    <a:pt x="665" y="365"/>
                    <a:pt x="665" y="366"/>
                    <a:pt x="665" y="367"/>
                  </a:cubicBezTo>
                  <a:cubicBezTo>
                    <a:pt x="665" y="371"/>
                    <a:pt x="665" y="375"/>
                    <a:pt x="665" y="379"/>
                  </a:cubicBezTo>
                  <a:cubicBezTo>
                    <a:pt x="665" y="529"/>
                    <a:pt x="544" y="650"/>
                    <a:pt x="394" y="650"/>
                  </a:cubicBezTo>
                  <a:cubicBezTo>
                    <a:pt x="390" y="650"/>
                    <a:pt x="386" y="650"/>
                    <a:pt x="382" y="650"/>
                  </a:cubicBezTo>
                  <a:cubicBezTo>
                    <a:pt x="380" y="650"/>
                    <a:pt x="379" y="650"/>
                    <a:pt x="378" y="650"/>
                  </a:cubicBezTo>
                  <a:cubicBezTo>
                    <a:pt x="375" y="650"/>
                    <a:pt x="371" y="650"/>
                    <a:pt x="368" y="649"/>
                  </a:cubicBezTo>
                  <a:cubicBezTo>
                    <a:pt x="367" y="649"/>
                    <a:pt x="366" y="649"/>
                    <a:pt x="366" y="649"/>
                  </a:cubicBezTo>
                  <a:cubicBezTo>
                    <a:pt x="362" y="649"/>
                    <a:pt x="358" y="648"/>
                    <a:pt x="354" y="647"/>
                  </a:cubicBezTo>
                  <a:cubicBezTo>
                    <a:pt x="353" y="647"/>
                    <a:pt x="352" y="647"/>
                    <a:pt x="351" y="647"/>
                  </a:cubicBezTo>
                  <a:cubicBezTo>
                    <a:pt x="348" y="646"/>
                    <a:pt x="344" y="646"/>
                    <a:pt x="341" y="645"/>
                  </a:cubicBezTo>
                  <a:cubicBezTo>
                    <a:pt x="340" y="645"/>
                    <a:pt x="339" y="645"/>
                    <a:pt x="338" y="645"/>
                  </a:cubicBezTo>
                  <a:cubicBezTo>
                    <a:pt x="335" y="644"/>
                    <a:pt x="331" y="643"/>
                    <a:pt x="327" y="642"/>
                  </a:cubicBezTo>
                  <a:cubicBezTo>
                    <a:pt x="326" y="642"/>
                    <a:pt x="325" y="642"/>
                    <a:pt x="325" y="641"/>
                  </a:cubicBezTo>
                  <a:cubicBezTo>
                    <a:pt x="321" y="641"/>
                    <a:pt x="318" y="640"/>
                    <a:pt x="315" y="639"/>
                  </a:cubicBezTo>
                  <a:cubicBezTo>
                    <a:pt x="314" y="638"/>
                    <a:pt x="313" y="638"/>
                    <a:pt x="312" y="638"/>
                  </a:cubicBezTo>
                  <a:cubicBezTo>
                    <a:pt x="308" y="637"/>
                    <a:pt x="305" y="635"/>
                    <a:pt x="301" y="634"/>
                  </a:cubicBezTo>
                  <a:cubicBezTo>
                    <a:pt x="301" y="634"/>
                    <a:pt x="300" y="634"/>
                    <a:pt x="300" y="634"/>
                  </a:cubicBezTo>
                  <a:cubicBezTo>
                    <a:pt x="297" y="632"/>
                    <a:pt x="293" y="631"/>
                    <a:pt x="290" y="630"/>
                  </a:cubicBezTo>
                  <a:cubicBezTo>
                    <a:pt x="289" y="629"/>
                    <a:pt x="288" y="629"/>
                    <a:pt x="287" y="628"/>
                  </a:cubicBezTo>
                  <a:cubicBezTo>
                    <a:pt x="284" y="627"/>
                    <a:pt x="281" y="626"/>
                    <a:pt x="278" y="624"/>
                  </a:cubicBezTo>
                  <a:cubicBezTo>
                    <a:pt x="277" y="624"/>
                    <a:pt x="277" y="624"/>
                    <a:pt x="276" y="623"/>
                  </a:cubicBezTo>
                  <a:cubicBezTo>
                    <a:pt x="273" y="622"/>
                    <a:pt x="269" y="620"/>
                    <a:pt x="266" y="618"/>
                  </a:cubicBezTo>
                  <a:cubicBezTo>
                    <a:pt x="265" y="618"/>
                    <a:pt x="264" y="617"/>
                    <a:pt x="263" y="617"/>
                  </a:cubicBezTo>
                  <a:cubicBezTo>
                    <a:pt x="260" y="615"/>
                    <a:pt x="258" y="614"/>
                    <a:pt x="255" y="612"/>
                  </a:cubicBezTo>
                  <a:cubicBezTo>
                    <a:pt x="254" y="612"/>
                    <a:pt x="253" y="611"/>
                    <a:pt x="253" y="611"/>
                  </a:cubicBezTo>
                  <a:cubicBezTo>
                    <a:pt x="249" y="609"/>
                    <a:pt x="246" y="607"/>
                    <a:pt x="243" y="605"/>
                  </a:cubicBezTo>
                  <a:cubicBezTo>
                    <a:pt x="242" y="604"/>
                    <a:pt x="241" y="603"/>
                    <a:pt x="240" y="603"/>
                  </a:cubicBezTo>
                  <a:cubicBezTo>
                    <a:pt x="238" y="601"/>
                    <a:pt x="236" y="600"/>
                    <a:pt x="234" y="598"/>
                  </a:cubicBezTo>
                  <a:cubicBezTo>
                    <a:pt x="233" y="597"/>
                    <a:pt x="232" y="596"/>
                    <a:pt x="231" y="596"/>
                  </a:cubicBezTo>
                  <a:cubicBezTo>
                    <a:pt x="228" y="593"/>
                    <a:pt x="225" y="591"/>
                    <a:pt x="222" y="589"/>
                  </a:cubicBezTo>
                  <a:cubicBezTo>
                    <a:pt x="221" y="588"/>
                    <a:pt x="221" y="588"/>
                    <a:pt x="220" y="587"/>
                  </a:cubicBezTo>
                  <a:cubicBezTo>
                    <a:pt x="218" y="585"/>
                    <a:pt x="215" y="583"/>
                    <a:pt x="213" y="581"/>
                  </a:cubicBezTo>
                  <a:cubicBezTo>
                    <a:pt x="212" y="580"/>
                    <a:pt x="211" y="580"/>
                    <a:pt x="210" y="579"/>
                  </a:cubicBezTo>
                  <a:cubicBezTo>
                    <a:pt x="208" y="577"/>
                    <a:pt x="206" y="575"/>
                    <a:pt x="204" y="573"/>
                  </a:cubicBezTo>
                  <a:cubicBezTo>
                    <a:pt x="203" y="572"/>
                    <a:pt x="203" y="571"/>
                    <a:pt x="202" y="571"/>
                  </a:cubicBezTo>
                  <a:cubicBezTo>
                    <a:pt x="199" y="568"/>
                    <a:pt x="197" y="565"/>
                    <a:pt x="194" y="563"/>
                  </a:cubicBezTo>
                  <a:cubicBezTo>
                    <a:pt x="194" y="562"/>
                    <a:pt x="193" y="561"/>
                    <a:pt x="192" y="560"/>
                  </a:cubicBezTo>
                  <a:cubicBezTo>
                    <a:pt x="190" y="558"/>
                    <a:pt x="188" y="556"/>
                    <a:pt x="187" y="554"/>
                  </a:cubicBezTo>
                  <a:cubicBezTo>
                    <a:pt x="186" y="553"/>
                    <a:pt x="185" y="552"/>
                    <a:pt x="184" y="551"/>
                  </a:cubicBezTo>
                  <a:cubicBezTo>
                    <a:pt x="182" y="548"/>
                    <a:pt x="180" y="545"/>
                    <a:pt x="178" y="543"/>
                  </a:cubicBezTo>
                  <a:cubicBezTo>
                    <a:pt x="177" y="541"/>
                    <a:pt x="176" y="540"/>
                    <a:pt x="175" y="539"/>
                  </a:cubicBezTo>
                  <a:cubicBezTo>
                    <a:pt x="174" y="537"/>
                    <a:pt x="172" y="535"/>
                    <a:pt x="171" y="533"/>
                  </a:cubicBezTo>
                  <a:cubicBezTo>
                    <a:pt x="170" y="532"/>
                    <a:pt x="169" y="531"/>
                    <a:pt x="168" y="529"/>
                  </a:cubicBezTo>
                  <a:cubicBezTo>
                    <a:pt x="166" y="527"/>
                    <a:pt x="164" y="524"/>
                    <a:pt x="163" y="521"/>
                  </a:cubicBezTo>
                  <a:cubicBezTo>
                    <a:pt x="162" y="520"/>
                    <a:pt x="161" y="518"/>
                    <a:pt x="161" y="517"/>
                  </a:cubicBezTo>
                  <a:cubicBezTo>
                    <a:pt x="159" y="515"/>
                    <a:pt x="158" y="513"/>
                    <a:pt x="157" y="511"/>
                  </a:cubicBezTo>
                  <a:cubicBezTo>
                    <a:pt x="156" y="509"/>
                    <a:pt x="155" y="508"/>
                    <a:pt x="155" y="507"/>
                  </a:cubicBezTo>
                  <a:cubicBezTo>
                    <a:pt x="153" y="504"/>
                    <a:pt x="151" y="501"/>
                    <a:pt x="150" y="498"/>
                  </a:cubicBezTo>
                  <a:cubicBezTo>
                    <a:pt x="150" y="497"/>
                    <a:pt x="149" y="496"/>
                    <a:pt x="149" y="495"/>
                  </a:cubicBezTo>
                  <a:cubicBezTo>
                    <a:pt x="147" y="492"/>
                    <a:pt x="146" y="490"/>
                    <a:pt x="145" y="487"/>
                  </a:cubicBezTo>
                  <a:cubicBezTo>
                    <a:pt x="145" y="486"/>
                    <a:pt x="144" y="485"/>
                    <a:pt x="144" y="484"/>
                  </a:cubicBezTo>
                  <a:cubicBezTo>
                    <a:pt x="142" y="481"/>
                    <a:pt x="141" y="477"/>
                    <a:pt x="140" y="474"/>
                  </a:cubicBezTo>
                  <a:cubicBezTo>
                    <a:pt x="139" y="473"/>
                    <a:pt x="139" y="472"/>
                    <a:pt x="139" y="471"/>
                  </a:cubicBezTo>
                  <a:cubicBezTo>
                    <a:pt x="137" y="467"/>
                    <a:pt x="136" y="464"/>
                    <a:pt x="135" y="460"/>
                  </a:cubicBezTo>
                  <a:cubicBezTo>
                    <a:pt x="135" y="460"/>
                    <a:pt x="135" y="459"/>
                    <a:pt x="135" y="458"/>
                  </a:cubicBezTo>
                  <a:cubicBezTo>
                    <a:pt x="134" y="455"/>
                    <a:pt x="133" y="452"/>
                    <a:pt x="132" y="449"/>
                  </a:cubicBezTo>
                  <a:cubicBezTo>
                    <a:pt x="132" y="448"/>
                    <a:pt x="131" y="447"/>
                    <a:pt x="131" y="446"/>
                  </a:cubicBezTo>
                  <a:cubicBezTo>
                    <a:pt x="130" y="442"/>
                    <a:pt x="129" y="439"/>
                    <a:pt x="129" y="435"/>
                  </a:cubicBezTo>
                  <a:cubicBezTo>
                    <a:pt x="128" y="434"/>
                    <a:pt x="128" y="433"/>
                    <a:pt x="128" y="432"/>
                  </a:cubicBezTo>
                  <a:cubicBezTo>
                    <a:pt x="127" y="429"/>
                    <a:pt x="127" y="425"/>
                    <a:pt x="126" y="421"/>
                  </a:cubicBezTo>
                  <a:cubicBezTo>
                    <a:pt x="126" y="421"/>
                    <a:pt x="126" y="420"/>
                    <a:pt x="126" y="420"/>
                  </a:cubicBezTo>
                  <a:cubicBezTo>
                    <a:pt x="125" y="416"/>
                    <a:pt x="125" y="412"/>
                    <a:pt x="124" y="409"/>
                  </a:cubicBezTo>
                  <a:cubicBezTo>
                    <a:pt x="124" y="408"/>
                    <a:pt x="124" y="407"/>
                    <a:pt x="124" y="406"/>
                  </a:cubicBezTo>
                  <a:cubicBezTo>
                    <a:pt x="124" y="402"/>
                    <a:pt x="124" y="398"/>
                    <a:pt x="123" y="394"/>
                  </a:cubicBezTo>
                  <a:cubicBezTo>
                    <a:pt x="123" y="393"/>
                    <a:pt x="123" y="393"/>
                    <a:pt x="123" y="392"/>
                  </a:cubicBezTo>
                  <a:cubicBezTo>
                    <a:pt x="123" y="388"/>
                    <a:pt x="123" y="384"/>
                    <a:pt x="123" y="379"/>
                  </a:cubicBezTo>
                  <a:cubicBezTo>
                    <a:pt x="123" y="375"/>
                    <a:pt x="123" y="371"/>
                    <a:pt x="123" y="367"/>
                  </a:cubicBezTo>
                  <a:cubicBezTo>
                    <a:pt x="123" y="365"/>
                    <a:pt x="123" y="364"/>
                    <a:pt x="123" y="363"/>
                  </a:cubicBezTo>
                  <a:cubicBezTo>
                    <a:pt x="124" y="360"/>
                    <a:pt x="124" y="357"/>
                    <a:pt x="124" y="354"/>
                  </a:cubicBezTo>
                  <a:cubicBezTo>
                    <a:pt x="124" y="353"/>
                    <a:pt x="124" y="351"/>
                    <a:pt x="124" y="350"/>
                  </a:cubicBezTo>
                  <a:cubicBezTo>
                    <a:pt x="125" y="347"/>
                    <a:pt x="125" y="343"/>
                    <a:pt x="126" y="340"/>
                  </a:cubicBezTo>
                  <a:cubicBezTo>
                    <a:pt x="126" y="339"/>
                    <a:pt x="126" y="338"/>
                    <a:pt x="126" y="337"/>
                  </a:cubicBezTo>
                  <a:cubicBezTo>
                    <a:pt x="127" y="333"/>
                    <a:pt x="127" y="329"/>
                    <a:pt x="128" y="325"/>
                  </a:cubicBezTo>
                  <a:cubicBezTo>
                    <a:pt x="128" y="324"/>
                    <a:pt x="129" y="323"/>
                    <a:pt x="129" y="322"/>
                  </a:cubicBezTo>
                  <a:cubicBezTo>
                    <a:pt x="130" y="319"/>
                    <a:pt x="130" y="316"/>
                    <a:pt x="131" y="313"/>
                  </a:cubicBezTo>
                  <a:cubicBezTo>
                    <a:pt x="131" y="312"/>
                    <a:pt x="132" y="311"/>
                    <a:pt x="132" y="309"/>
                  </a:cubicBezTo>
                  <a:cubicBezTo>
                    <a:pt x="133" y="307"/>
                    <a:pt x="134" y="304"/>
                    <a:pt x="134" y="301"/>
                  </a:cubicBezTo>
                  <a:cubicBezTo>
                    <a:pt x="135" y="300"/>
                    <a:pt x="135" y="299"/>
                    <a:pt x="135" y="298"/>
                  </a:cubicBezTo>
                  <a:cubicBezTo>
                    <a:pt x="137" y="294"/>
                    <a:pt x="138" y="290"/>
                    <a:pt x="139" y="286"/>
                  </a:cubicBezTo>
                  <a:cubicBezTo>
                    <a:pt x="139" y="286"/>
                    <a:pt x="140" y="285"/>
                    <a:pt x="140" y="284"/>
                  </a:cubicBezTo>
                  <a:cubicBezTo>
                    <a:pt x="141" y="281"/>
                    <a:pt x="142" y="278"/>
                    <a:pt x="144" y="275"/>
                  </a:cubicBezTo>
                  <a:cubicBezTo>
                    <a:pt x="144" y="274"/>
                    <a:pt x="145" y="273"/>
                    <a:pt x="145" y="271"/>
                  </a:cubicBezTo>
                  <a:cubicBezTo>
                    <a:pt x="146" y="269"/>
                    <a:pt x="147" y="267"/>
                    <a:pt x="149" y="264"/>
                  </a:cubicBezTo>
                  <a:cubicBezTo>
                    <a:pt x="149" y="263"/>
                    <a:pt x="150" y="262"/>
                    <a:pt x="150" y="260"/>
                  </a:cubicBezTo>
                  <a:cubicBezTo>
                    <a:pt x="152" y="257"/>
                    <a:pt x="153" y="255"/>
                    <a:pt x="155" y="252"/>
                  </a:cubicBezTo>
                  <a:cubicBezTo>
                    <a:pt x="155" y="251"/>
                    <a:pt x="155" y="250"/>
                    <a:pt x="156" y="250"/>
                  </a:cubicBezTo>
                  <a:cubicBezTo>
                    <a:pt x="158" y="246"/>
                    <a:pt x="160" y="243"/>
                    <a:pt x="162" y="240"/>
                  </a:cubicBezTo>
                  <a:cubicBezTo>
                    <a:pt x="162" y="239"/>
                    <a:pt x="163" y="237"/>
                    <a:pt x="164" y="236"/>
                  </a:cubicBezTo>
                  <a:cubicBezTo>
                    <a:pt x="165" y="234"/>
                    <a:pt x="166" y="232"/>
                    <a:pt x="168" y="230"/>
                  </a:cubicBezTo>
                  <a:cubicBezTo>
                    <a:pt x="169" y="228"/>
                    <a:pt x="170" y="227"/>
                    <a:pt x="170" y="226"/>
                  </a:cubicBezTo>
                  <a:cubicBezTo>
                    <a:pt x="172" y="224"/>
                    <a:pt x="173" y="222"/>
                    <a:pt x="175" y="220"/>
                  </a:cubicBezTo>
                  <a:cubicBezTo>
                    <a:pt x="176" y="218"/>
                    <a:pt x="177" y="217"/>
                    <a:pt x="177" y="216"/>
                  </a:cubicBezTo>
                  <a:cubicBezTo>
                    <a:pt x="180" y="213"/>
                    <a:pt x="182" y="210"/>
                    <a:pt x="184" y="207"/>
                  </a:cubicBezTo>
                  <a:cubicBezTo>
                    <a:pt x="185" y="206"/>
                    <a:pt x="186" y="206"/>
                    <a:pt x="187" y="205"/>
                  </a:cubicBezTo>
                  <a:cubicBezTo>
                    <a:pt x="188" y="203"/>
                    <a:pt x="190" y="201"/>
                    <a:pt x="192" y="199"/>
                  </a:cubicBezTo>
                  <a:cubicBezTo>
                    <a:pt x="193" y="197"/>
                    <a:pt x="194" y="196"/>
                    <a:pt x="195" y="195"/>
                  </a:cubicBezTo>
                  <a:cubicBezTo>
                    <a:pt x="197" y="193"/>
                    <a:pt x="198" y="192"/>
                    <a:pt x="200" y="190"/>
                  </a:cubicBezTo>
                  <a:cubicBezTo>
                    <a:pt x="201" y="189"/>
                    <a:pt x="202" y="188"/>
                    <a:pt x="203" y="186"/>
                  </a:cubicBezTo>
                  <a:cubicBezTo>
                    <a:pt x="206" y="184"/>
                    <a:pt x="208" y="182"/>
                    <a:pt x="210" y="180"/>
                  </a:cubicBezTo>
                  <a:cubicBezTo>
                    <a:pt x="211" y="179"/>
                    <a:pt x="212" y="178"/>
                    <a:pt x="214" y="177"/>
                  </a:cubicBezTo>
                  <a:cubicBezTo>
                    <a:pt x="216" y="175"/>
                    <a:pt x="218" y="173"/>
                    <a:pt x="220" y="171"/>
                  </a:cubicBezTo>
                  <a:cubicBezTo>
                    <a:pt x="222" y="170"/>
                    <a:pt x="223" y="169"/>
                    <a:pt x="224" y="168"/>
                  </a:cubicBezTo>
                  <a:cubicBezTo>
                    <a:pt x="226" y="167"/>
                    <a:pt x="228" y="165"/>
                    <a:pt x="229" y="164"/>
                  </a:cubicBezTo>
                  <a:cubicBezTo>
                    <a:pt x="231" y="163"/>
                    <a:pt x="232" y="162"/>
                    <a:pt x="234" y="161"/>
                  </a:cubicBezTo>
                  <a:cubicBezTo>
                    <a:pt x="236" y="159"/>
                    <a:pt x="237" y="158"/>
                    <a:pt x="239" y="157"/>
                  </a:cubicBezTo>
                  <a:cubicBezTo>
                    <a:pt x="241" y="156"/>
                    <a:pt x="242" y="155"/>
                    <a:pt x="243" y="154"/>
                  </a:cubicBezTo>
                  <a:cubicBezTo>
                    <a:pt x="246" y="152"/>
                    <a:pt x="249" y="150"/>
                    <a:pt x="252" y="148"/>
                  </a:cubicBezTo>
                  <a:cubicBezTo>
                    <a:pt x="254" y="147"/>
                    <a:pt x="255" y="146"/>
                    <a:pt x="257" y="146"/>
                  </a:cubicBezTo>
                  <a:cubicBezTo>
                    <a:pt x="259" y="144"/>
                    <a:pt x="261" y="143"/>
                    <a:pt x="263" y="142"/>
                  </a:cubicBezTo>
                  <a:cubicBezTo>
                    <a:pt x="264" y="141"/>
                    <a:pt x="266" y="140"/>
                    <a:pt x="267" y="140"/>
                  </a:cubicBezTo>
                  <a:cubicBezTo>
                    <a:pt x="269" y="139"/>
                    <a:pt x="271" y="138"/>
                    <a:pt x="273" y="137"/>
                  </a:cubicBezTo>
                  <a:cubicBezTo>
                    <a:pt x="275" y="136"/>
                    <a:pt x="276" y="135"/>
                    <a:pt x="278" y="134"/>
                  </a:cubicBezTo>
                  <a:cubicBezTo>
                    <a:pt x="281" y="133"/>
                    <a:pt x="284" y="132"/>
                    <a:pt x="287" y="130"/>
                  </a:cubicBezTo>
                  <a:cubicBezTo>
                    <a:pt x="288" y="130"/>
                    <a:pt x="290" y="129"/>
                    <a:pt x="292" y="128"/>
                  </a:cubicBezTo>
                  <a:cubicBezTo>
                    <a:pt x="323" y="115"/>
                    <a:pt x="358" y="108"/>
                    <a:pt x="394" y="108"/>
                  </a:cubicBezTo>
                  <a:cubicBezTo>
                    <a:pt x="450" y="108"/>
                    <a:pt x="502" y="125"/>
                    <a:pt x="545" y="154"/>
                  </a:cubicBezTo>
                  <a:close/>
                </a:path>
              </a:pathLst>
            </a:custGeom>
            <a:gradFill flip="none" rotWithShape="1">
              <a:gsLst>
                <a:gs pos="0">
                  <a:srgbClr val="0070C0"/>
                </a:gs>
                <a:gs pos="100000">
                  <a:srgbClr val="263338"/>
                </a:gs>
              </a:gsLst>
              <a:lin ang="2700000" scaled="1"/>
              <a:tileRect/>
            </a:gradFill>
            <a:ln>
              <a:noFill/>
            </a:ln>
            <a:effectLst>
              <a:outerShdw blurRad="190500" algn="ctr" rotWithShape="0">
                <a:srgbClr val="0070C0">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54" name="文本框 53">
            <a:extLst>
              <a:ext uri="{FF2B5EF4-FFF2-40B4-BE49-F238E27FC236}">
                <a16:creationId xmlns:a16="http://schemas.microsoft.com/office/drawing/2014/main" xmlns="" id="{AF900A36-870F-4A98-9964-1CF2A3A62EB6}"/>
              </a:ext>
            </a:extLst>
          </p:cNvPr>
          <p:cNvSpPr txBox="1"/>
          <p:nvPr/>
        </p:nvSpPr>
        <p:spPr>
          <a:xfrm>
            <a:off x="10824454" y="3877898"/>
            <a:ext cx="800220" cy="461665"/>
          </a:xfrm>
          <a:prstGeom prst="rect">
            <a:avLst/>
          </a:prstGeom>
          <a:noFill/>
        </p:spPr>
        <p:txBody>
          <a:bodyPr wrap="none" rtlCol="0">
            <a:spAutoFit/>
          </a:bodyPr>
          <a:lstStyle/>
          <a:p>
            <a:pPr algn="r">
              <a:defRPr/>
            </a:pPr>
            <a:r>
              <a:rPr lang="zh-CN" altLang="en-US"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rPr>
              <a:t>惠州</a:t>
            </a:r>
            <a:endParaRPr lang="en-US" altLang="zh-CN"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endParaRPr>
          </a:p>
          <a:p>
            <a:pPr algn="r">
              <a:defRPr/>
            </a:pPr>
            <a:r>
              <a:rPr lang="zh-CN" altLang="en-US" sz="1200">
                <a:solidFill>
                  <a:srgbClr val="313131"/>
                </a:solidFill>
                <a:latin typeface="Arial" panose="020B0604020202020204" pitchFamily="34" charset="0"/>
                <a:ea typeface="黑体" panose="02010609060101010101" pitchFamily="49" charset="-122"/>
                <a:cs typeface="Arial" panose="020B0604020202020204" pitchFamily="34" charset="0"/>
                <a:sym typeface="+mn-lt"/>
              </a:rPr>
              <a:t>德赛西威</a:t>
            </a:r>
            <a:endParaRPr lang="zh-CN" altLang="en-US" sz="1200" dirty="0">
              <a:solidFill>
                <a:srgbClr val="313131"/>
              </a:solidFill>
              <a:latin typeface="Arial" panose="020B0604020202020204" pitchFamily="34" charset="0"/>
              <a:ea typeface="黑体" panose="02010609060101010101" pitchFamily="49" charset="-122"/>
              <a:cs typeface="Arial" panose="020B0604020202020204" pitchFamily="34" charset="0"/>
            </a:endParaRPr>
          </a:p>
        </p:txBody>
      </p:sp>
      <p:sp>
        <p:nvSpPr>
          <p:cNvPr id="55" name="平行四边形 54">
            <a:extLst>
              <a:ext uri="{FF2B5EF4-FFF2-40B4-BE49-F238E27FC236}">
                <a16:creationId xmlns:a16="http://schemas.microsoft.com/office/drawing/2014/main" xmlns="" id="{D4BA1FAB-A2D9-46F1-8517-FC953AEE8238}"/>
              </a:ext>
            </a:extLst>
          </p:cNvPr>
          <p:cNvSpPr/>
          <p:nvPr/>
        </p:nvSpPr>
        <p:spPr>
          <a:xfrm>
            <a:off x="432277" y="10132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38">
            <a:extLst>
              <a:ext uri="{FF2B5EF4-FFF2-40B4-BE49-F238E27FC236}">
                <a16:creationId xmlns:a16="http://schemas.microsoft.com/office/drawing/2014/main" xmlns="" id="{210DAA5D-7244-44A5-9AF0-91141F768001}"/>
              </a:ext>
            </a:extLst>
          </p:cNvPr>
          <p:cNvSpPr/>
          <p:nvPr>
            <p:custDataLst>
              <p:tags r:id="rId2"/>
            </p:custDataLst>
          </p:nvPr>
        </p:nvSpPr>
        <p:spPr>
          <a:xfrm>
            <a:off x="761569" y="9026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57" name="文本占位符 5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17528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xmlns="" id="{07A9765E-E26C-44D0-A44E-3BA504A87D84}"/>
              </a:ext>
            </a:extLst>
          </p:cNvPr>
          <p:cNvGraphicFramePr/>
          <p:nvPr>
            <p:extLst>
              <p:ext uri="{D42A27DB-BD31-4B8C-83A1-F6EECF244321}">
                <p14:modId xmlns:p14="http://schemas.microsoft.com/office/powerpoint/2010/main" val="3714483189"/>
              </p:ext>
            </p:extLst>
          </p:nvPr>
        </p:nvGraphicFramePr>
        <p:xfrm>
          <a:off x="-552290" y="786793"/>
          <a:ext cx="7672616" cy="5115078"/>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合 3">
            <a:extLst>
              <a:ext uri="{FF2B5EF4-FFF2-40B4-BE49-F238E27FC236}">
                <a16:creationId xmlns:a16="http://schemas.microsoft.com/office/drawing/2014/main" xmlns="" id="{D240FCF7-F2A9-4A47-AF42-FD933887D5A7}"/>
              </a:ext>
            </a:extLst>
          </p:cNvPr>
          <p:cNvGrpSpPr/>
          <p:nvPr/>
        </p:nvGrpSpPr>
        <p:grpSpPr>
          <a:xfrm>
            <a:off x="6318626" y="2876603"/>
            <a:ext cx="4958972" cy="2792860"/>
            <a:chOff x="6318626" y="3143303"/>
            <a:chExt cx="4958972" cy="2792860"/>
          </a:xfrm>
        </p:grpSpPr>
        <p:sp>
          <p:nvSpPr>
            <p:cNvPr id="5" name="PA_蓝剑_矩形 106">
              <a:extLst>
                <a:ext uri="{FF2B5EF4-FFF2-40B4-BE49-F238E27FC236}">
                  <a16:creationId xmlns:a16="http://schemas.microsoft.com/office/drawing/2014/main" xmlns="" id="{8A0A4A1B-6233-44B7-AB2A-383E99EA47AE}"/>
                </a:ext>
              </a:extLst>
            </p:cNvPr>
            <p:cNvSpPr/>
            <p:nvPr>
              <p:custDataLst>
                <p:tags r:id="rId1"/>
              </p:custDataLst>
            </p:nvPr>
          </p:nvSpPr>
          <p:spPr>
            <a:xfrm>
              <a:off x="6318626" y="3791986"/>
              <a:ext cx="4958972" cy="2144177"/>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6" name="平行四边形 5">
              <a:extLst>
                <a:ext uri="{FF2B5EF4-FFF2-40B4-BE49-F238E27FC236}">
                  <a16:creationId xmlns:a16="http://schemas.microsoft.com/office/drawing/2014/main" xmlns="" id="{C619A8DF-5A5A-4531-B400-93842FBA5B95}"/>
                </a:ext>
              </a:extLst>
            </p:cNvPr>
            <p:cNvSpPr/>
            <p:nvPr/>
          </p:nvSpPr>
          <p:spPr>
            <a:xfrm>
              <a:off x="6354104" y="3253923"/>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xmlns="" id="{9BCECCC8-96E6-44DF-AEEA-0F74B194C42A}"/>
                </a:ext>
              </a:extLst>
            </p:cNvPr>
            <p:cNvSpPr/>
            <p:nvPr>
              <p:custDataLst>
                <p:tags r:id="rId2"/>
              </p:custDataLst>
            </p:nvPr>
          </p:nvSpPr>
          <p:spPr>
            <a:xfrm>
              <a:off x="6683396" y="3143303"/>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sp>
        <p:nvSpPr>
          <p:cNvPr id="8" name="椭圆 7">
            <a:extLst>
              <a:ext uri="{FF2B5EF4-FFF2-40B4-BE49-F238E27FC236}">
                <a16:creationId xmlns:a16="http://schemas.microsoft.com/office/drawing/2014/main" xmlns="" id="{15FC2F33-1505-42D5-9EC2-58F9F110CDF7}"/>
              </a:ext>
            </a:extLst>
          </p:cNvPr>
          <p:cNvSpPr/>
          <p:nvPr/>
        </p:nvSpPr>
        <p:spPr>
          <a:xfrm>
            <a:off x="1829318" y="1933174"/>
            <a:ext cx="2909400" cy="2909400"/>
          </a:xfrm>
          <a:prstGeom prst="ellipse">
            <a:avLst/>
          </a:prstGeom>
          <a:noFill/>
          <a:ln w="177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xmlns="" id="{E3CFB49D-A018-4D5F-8A1F-876F71B2D01B}"/>
              </a:ext>
            </a:extLst>
          </p:cNvPr>
          <p:cNvGrpSpPr/>
          <p:nvPr/>
        </p:nvGrpSpPr>
        <p:grpSpPr>
          <a:xfrm>
            <a:off x="6304111" y="1453094"/>
            <a:ext cx="1136850" cy="933420"/>
            <a:chOff x="6608911" y="1821395"/>
            <a:chExt cx="1136850" cy="933420"/>
          </a:xfrm>
        </p:grpSpPr>
        <p:sp>
          <p:nvSpPr>
            <p:cNvPr id="10" name="矩形 9">
              <a:extLst>
                <a:ext uri="{FF2B5EF4-FFF2-40B4-BE49-F238E27FC236}">
                  <a16:creationId xmlns:a16="http://schemas.microsoft.com/office/drawing/2014/main" xmlns="" id="{20E31211-C672-4590-B0E6-900254E10BBF}"/>
                </a:ext>
              </a:extLst>
            </p:cNvPr>
            <p:cNvSpPr/>
            <p:nvPr/>
          </p:nvSpPr>
          <p:spPr>
            <a:xfrm>
              <a:off x="6608911"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11" name="矩形 10">
              <a:extLst>
                <a:ext uri="{FF2B5EF4-FFF2-40B4-BE49-F238E27FC236}">
                  <a16:creationId xmlns:a16="http://schemas.microsoft.com/office/drawing/2014/main" xmlns="" id="{BE8159D3-9C68-49B9-B5D2-8542E7A9B44B}"/>
                </a:ext>
              </a:extLst>
            </p:cNvPr>
            <p:cNvSpPr/>
            <p:nvPr/>
          </p:nvSpPr>
          <p:spPr>
            <a:xfrm>
              <a:off x="6877606" y="2477816"/>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A</a:t>
              </a:r>
            </a:p>
          </p:txBody>
        </p:sp>
      </p:grpSp>
      <p:grpSp>
        <p:nvGrpSpPr>
          <p:cNvPr id="12" name="组合 11">
            <a:extLst>
              <a:ext uri="{FF2B5EF4-FFF2-40B4-BE49-F238E27FC236}">
                <a16:creationId xmlns:a16="http://schemas.microsoft.com/office/drawing/2014/main" xmlns="" id="{FB1627F2-2081-407A-8514-3909A516ACB1}"/>
              </a:ext>
            </a:extLst>
          </p:cNvPr>
          <p:cNvGrpSpPr/>
          <p:nvPr/>
        </p:nvGrpSpPr>
        <p:grpSpPr>
          <a:xfrm>
            <a:off x="8192601" y="1453094"/>
            <a:ext cx="1136850" cy="922057"/>
            <a:chOff x="8446600" y="1821395"/>
            <a:chExt cx="1136850" cy="922057"/>
          </a:xfrm>
        </p:grpSpPr>
        <p:sp>
          <p:nvSpPr>
            <p:cNvPr id="13" name="矩形 12">
              <a:extLst>
                <a:ext uri="{FF2B5EF4-FFF2-40B4-BE49-F238E27FC236}">
                  <a16:creationId xmlns:a16="http://schemas.microsoft.com/office/drawing/2014/main" xmlns="" id="{70BB0CEF-6255-4CD9-B76C-69CF922AD26F}"/>
                </a:ext>
              </a:extLst>
            </p:cNvPr>
            <p:cNvSpPr/>
            <p:nvPr/>
          </p:nvSpPr>
          <p:spPr>
            <a:xfrm>
              <a:off x="8446600" y="1821395"/>
              <a:ext cx="1136850" cy="646331"/>
            </a:xfrm>
            <a:prstGeom prst="rect">
              <a:avLst/>
            </a:prstGeom>
          </p:spPr>
          <p:txBody>
            <a:bodyPr wrap="none">
              <a:spAutoFit/>
            </a:bodyPr>
            <a:lstStyle/>
            <a:p>
              <a:pPr>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14" name="矩形 13">
              <a:extLst>
                <a:ext uri="{FF2B5EF4-FFF2-40B4-BE49-F238E27FC236}">
                  <a16:creationId xmlns:a16="http://schemas.microsoft.com/office/drawing/2014/main" xmlns="" id="{5569BC99-C4FD-495C-94B1-91C428A9D18B}"/>
                </a:ext>
              </a:extLst>
            </p:cNvPr>
            <p:cNvSpPr/>
            <p:nvPr/>
          </p:nvSpPr>
          <p:spPr>
            <a:xfrm>
              <a:off x="8835415" y="2466453"/>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B</a:t>
              </a:r>
            </a:p>
          </p:txBody>
        </p:sp>
      </p:grpSp>
      <p:grpSp>
        <p:nvGrpSpPr>
          <p:cNvPr id="15" name="组合 14">
            <a:extLst>
              <a:ext uri="{FF2B5EF4-FFF2-40B4-BE49-F238E27FC236}">
                <a16:creationId xmlns:a16="http://schemas.microsoft.com/office/drawing/2014/main" xmlns="" id="{F013CE25-BA8F-405D-84E7-399F703E9FA6}"/>
              </a:ext>
            </a:extLst>
          </p:cNvPr>
          <p:cNvGrpSpPr/>
          <p:nvPr/>
        </p:nvGrpSpPr>
        <p:grpSpPr>
          <a:xfrm>
            <a:off x="10081090" y="1453094"/>
            <a:ext cx="1136850" cy="907132"/>
            <a:chOff x="10284290" y="1821395"/>
            <a:chExt cx="1136850" cy="907132"/>
          </a:xfrm>
        </p:grpSpPr>
        <p:sp>
          <p:nvSpPr>
            <p:cNvPr id="16" name="矩形 15">
              <a:extLst>
                <a:ext uri="{FF2B5EF4-FFF2-40B4-BE49-F238E27FC236}">
                  <a16:creationId xmlns:a16="http://schemas.microsoft.com/office/drawing/2014/main" xmlns="" id="{1D028800-9C81-40EC-83EF-509CCA29DFDF}"/>
                </a:ext>
              </a:extLst>
            </p:cNvPr>
            <p:cNvSpPr/>
            <p:nvPr/>
          </p:nvSpPr>
          <p:spPr>
            <a:xfrm>
              <a:off x="10284290"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17" name="矩形 16">
              <a:extLst>
                <a:ext uri="{FF2B5EF4-FFF2-40B4-BE49-F238E27FC236}">
                  <a16:creationId xmlns:a16="http://schemas.microsoft.com/office/drawing/2014/main" xmlns="" id="{C313BF60-FA52-4B37-AC09-49A63360CCB8}"/>
                </a:ext>
              </a:extLst>
            </p:cNvPr>
            <p:cNvSpPr/>
            <p:nvPr/>
          </p:nvSpPr>
          <p:spPr>
            <a:xfrm>
              <a:off x="10615552" y="2451528"/>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C</a:t>
              </a:r>
            </a:p>
          </p:txBody>
        </p:sp>
      </p:grpSp>
      <p:cxnSp>
        <p:nvCxnSpPr>
          <p:cNvPr id="18" name="直接连接符 17">
            <a:extLst>
              <a:ext uri="{FF2B5EF4-FFF2-40B4-BE49-F238E27FC236}">
                <a16:creationId xmlns:a16="http://schemas.microsoft.com/office/drawing/2014/main" xmlns="" id="{65742A57-199C-42F2-B7C3-9A926F6BF460}"/>
              </a:ext>
            </a:extLst>
          </p:cNvPr>
          <p:cNvCxnSpPr/>
          <p:nvPr/>
        </p:nvCxnSpPr>
        <p:spPr>
          <a:xfrm>
            <a:off x="781678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97C93043-0A7A-4C10-880E-2265153D1893}"/>
              </a:ext>
            </a:extLst>
          </p:cNvPr>
          <p:cNvCxnSpPr/>
          <p:nvPr/>
        </p:nvCxnSpPr>
        <p:spPr>
          <a:xfrm>
            <a:off x="970527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20" name="文本占位符 19"/>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161031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xmlns="" id="{7E1E23C1-833D-450E-A8D7-5BDC60737B9F}"/>
              </a:ext>
            </a:extLst>
          </p:cNvPr>
          <p:cNvGraphicFramePr/>
          <p:nvPr>
            <p:extLst>
              <p:ext uri="{D42A27DB-BD31-4B8C-83A1-F6EECF244321}">
                <p14:modId xmlns:p14="http://schemas.microsoft.com/office/powerpoint/2010/main" val="3841041841"/>
              </p:ext>
            </p:extLst>
          </p:nvPr>
        </p:nvGraphicFramePr>
        <p:xfrm>
          <a:off x="761569" y="2171701"/>
          <a:ext cx="11087531" cy="4175276"/>
        </p:xfrm>
        <a:graphic>
          <a:graphicData uri="http://schemas.openxmlformats.org/drawingml/2006/chart">
            <c:chart xmlns:c="http://schemas.openxmlformats.org/drawingml/2006/chart" xmlns:r="http://schemas.openxmlformats.org/officeDocument/2006/relationships" r:id="rId4"/>
          </a:graphicData>
        </a:graphic>
      </p:graphicFrame>
      <p:sp>
        <p:nvSpPr>
          <p:cNvPr id="4" name="PA_蓝剑_矩形 106">
            <a:extLst>
              <a:ext uri="{FF2B5EF4-FFF2-40B4-BE49-F238E27FC236}">
                <a16:creationId xmlns:a16="http://schemas.microsoft.com/office/drawing/2014/main" xmlns="" id="{B53DFE44-049A-4D1E-A3BE-27A7D3E09F96}"/>
              </a:ext>
            </a:extLst>
          </p:cNvPr>
          <p:cNvSpPr/>
          <p:nvPr>
            <p:custDataLst>
              <p:tags r:id="rId1"/>
            </p:custDataLst>
          </p:nvPr>
        </p:nvSpPr>
        <p:spPr>
          <a:xfrm>
            <a:off x="761569" y="13154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5" name="平行四边形 4">
            <a:extLst>
              <a:ext uri="{FF2B5EF4-FFF2-40B4-BE49-F238E27FC236}">
                <a16:creationId xmlns:a16="http://schemas.microsoft.com/office/drawing/2014/main" xmlns="" id="{E09F0144-143F-454B-827A-57FEDED0E2F5}"/>
              </a:ext>
            </a:extLst>
          </p:cNvPr>
          <p:cNvSpPr/>
          <p:nvPr/>
        </p:nvSpPr>
        <p:spPr>
          <a:xfrm>
            <a:off x="432277" y="8989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890F9CDF-AFEF-4C84-8BC1-C36F96DB5527}"/>
              </a:ext>
            </a:extLst>
          </p:cNvPr>
          <p:cNvSpPr/>
          <p:nvPr>
            <p:custDataLst>
              <p:tags r:id="rId2"/>
            </p:custDataLst>
          </p:nvPr>
        </p:nvSpPr>
        <p:spPr>
          <a:xfrm>
            <a:off x="761569" y="7883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873111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监视器, 汽车, 就坐&#10;&#10;已生成高可信度的说明">
            <a:extLst>
              <a:ext uri="{FF2B5EF4-FFF2-40B4-BE49-F238E27FC236}">
                <a16:creationId xmlns:a16="http://schemas.microsoft.com/office/drawing/2014/main" xmlns="" id="{3F6AF5C5-5717-4773-8BEF-D2BBF2C7B6AD}"/>
              </a:ext>
            </a:extLst>
          </p:cNvPr>
          <p:cNvPicPr>
            <a:picLocks noChangeAspect="1"/>
          </p:cNvPicPr>
          <p:nvPr/>
        </p:nvPicPr>
        <p:blipFill rotWithShape="1">
          <a:blip r:embed="rId4">
            <a:extLst>
              <a:ext uri="{28A0092B-C50C-407E-A947-70E740481C1C}">
                <a14:useLocalDpi xmlns:a14="http://schemas.microsoft.com/office/drawing/2010/main" val="0"/>
              </a:ext>
            </a:extLst>
          </a:blip>
          <a:srcRect t="36269" b="34337"/>
          <a:stretch/>
        </p:blipFill>
        <p:spPr>
          <a:xfrm>
            <a:off x="1" y="3935512"/>
            <a:ext cx="12191999" cy="2389088"/>
          </a:xfrm>
          <a:custGeom>
            <a:avLst/>
            <a:gdLst>
              <a:gd name="connsiteX0" fmla="*/ 0 w 12191999"/>
              <a:gd name="connsiteY0" fmla="*/ 0 h 2389088"/>
              <a:gd name="connsiteX1" fmla="*/ 12191999 w 12191999"/>
              <a:gd name="connsiteY1" fmla="*/ 0 h 2389088"/>
              <a:gd name="connsiteX2" fmla="*/ 12191999 w 12191999"/>
              <a:gd name="connsiteY2" fmla="*/ 2389088 h 2389088"/>
              <a:gd name="connsiteX3" fmla="*/ 0 w 12191999"/>
              <a:gd name="connsiteY3" fmla="*/ 2389088 h 2389088"/>
            </a:gdLst>
            <a:ahLst/>
            <a:cxnLst>
              <a:cxn ang="0">
                <a:pos x="connsiteX0" y="connsiteY0"/>
              </a:cxn>
              <a:cxn ang="0">
                <a:pos x="connsiteX1" y="connsiteY1"/>
              </a:cxn>
              <a:cxn ang="0">
                <a:pos x="connsiteX2" y="connsiteY2"/>
              </a:cxn>
              <a:cxn ang="0">
                <a:pos x="connsiteX3" y="connsiteY3"/>
              </a:cxn>
            </a:cxnLst>
            <a:rect l="l" t="t" r="r" b="b"/>
            <a:pathLst>
              <a:path w="12191999" h="2389088">
                <a:moveTo>
                  <a:pt x="0" y="0"/>
                </a:moveTo>
                <a:lnTo>
                  <a:pt x="12191999" y="0"/>
                </a:lnTo>
                <a:lnTo>
                  <a:pt x="12191999" y="2389088"/>
                </a:lnTo>
                <a:lnTo>
                  <a:pt x="0" y="2389088"/>
                </a:lnTo>
                <a:close/>
              </a:path>
            </a:pathLst>
          </a:custGeom>
        </p:spPr>
      </p:pic>
      <p:graphicFrame>
        <p:nvGraphicFramePr>
          <p:cNvPr id="4" name="图表 3">
            <a:extLst>
              <a:ext uri="{FF2B5EF4-FFF2-40B4-BE49-F238E27FC236}">
                <a16:creationId xmlns:a16="http://schemas.microsoft.com/office/drawing/2014/main" xmlns="" id="{5A23DB84-063B-412A-A039-21D9D2A049D4}"/>
              </a:ext>
            </a:extLst>
          </p:cNvPr>
          <p:cNvGraphicFramePr/>
          <p:nvPr>
            <p:extLst>
              <p:ext uri="{D42A27DB-BD31-4B8C-83A1-F6EECF244321}">
                <p14:modId xmlns:p14="http://schemas.microsoft.com/office/powerpoint/2010/main" val="1444558097"/>
              </p:ext>
            </p:extLst>
          </p:nvPr>
        </p:nvGraphicFramePr>
        <p:xfrm>
          <a:off x="647700" y="702863"/>
          <a:ext cx="5105400" cy="3141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a:extLst>
              <a:ext uri="{FF2B5EF4-FFF2-40B4-BE49-F238E27FC236}">
                <a16:creationId xmlns:a16="http://schemas.microsoft.com/office/drawing/2014/main" xmlns="" id="{7696E3DF-8DFF-43B7-A477-9B162B5DF816}"/>
              </a:ext>
            </a:extLst>
          </p:cNvPr>
          <p:cNvGraphicFramePr/>
          <p:nvPr>
            <p:extLst>
              <p:ext uri="{D42A27DB-BD31-4B8C-83A1-F6EECF244321}">
                <p14:modId xmlns:p14="http://schemas.microsoft.com/office/powerpoint/2010/main" val="2297513277"/>
              </p:ext>
            </p:extLst>
          </p:nvPr>
        </p:nvGraphicFramePr>
        <p:xfrm>
          <a:off x="6527800" y="702863"/>
          <a:ext cx="5105400" cy="3141669"/>
        </p:xfrm>
        <a:graphic>
          <a:graphicData uri="http://schemas.openxmlformats.org/drawingml/2006/chart">
            <c:chart xmlns:c="http://schemas.openxmlformats.org/drawingml/2006/chart" xmlns:r="http://schemas.openxmlformats.org/officeDocument/2006/relationships" r:id="rId6"/>
          </a:graphicData>
        </a:graphic>
      </p:graphicFrame>
      <p:sp>
        <p:nvSpPr>
          <p:cNvPr id="6" name="矩形 5">
            <a:extLst>
              <a:ext uri="{FF2B5EF4-FFF2-40B4-BE49-F238E27FC236}">
                <a16:creationId xmlns:a16="http://schemas.microsoft.com/office/drawing/2014/main" xmlns="" id="{BE8B3F96-B366-4896-95FC-50587F1B7AC9}"/>
              </a:ext>
            </a:extLst>
          </p:cNvPr>
          <p:cNvSpPr/>
          <p:nvPr/>
        </p:nvSpPr>
        <p:spPr>
          <a:xfrm>
            <a:off x="0" y="3935512"/>
            <a:ext cx="12192001" cy="237206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xmlns="" id="{B56417FD-2962-4A42-8AAC-9C384D7923FB}"/>
              </a:ext>
            </a:extLst>
          </p:cNvPr>
          <p:cNvSpPr/>
          <p:nvPr>
            <p:custDataLst>
              <p:tags r:id="rId1"/>
            </p:custDataLst>
          </p:nvPr>
        </p:nvSpPr>
        <p:spPr>
          <a:xfrm>
            <a:off x="761569" y="5061985"/>
            <a:ext cx="10581345" cy="1118255"/>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平行四边形 7">
            <a:extLst>
              <a:ext uri="{FF2B5EF4-FFF2-40B4-BE49-F238E27FC236}">
                <a16:creationId xmlns:a16="http://schemas.microsoft.com/office/drawing/2014/main" xmlns="" id="{46B4CE5A-B5D1-4C61-B07D-5FB7BFE757DA}"/>
              </a:ext>
            </a:extLst>
          </p:cNvPr>
          <p:cNvSpPr/>
          <p:nvPr/>
        </p:nvSpPr>
        <p:spPr>
          <a:xfrm>
            <a:off x="432277" y="45565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xmlns="" id="{78B7EB7A-8280-4826-A3C6-7A17C1A3B647}"/>
              </a:ext>
            </a:extLst>
          </p:cNvPr>
          <p:cNvSpPr/>
          <p:nvPr>
            <p:custDataLst>
              <p:tags r:id="rId2"/>
            </p:custDataLst>
          </p:nvPr>
        </p:nvSpPr>
        <p:spPr>
          <a:xfrm>
            <a:off x="761569" y="4445960"/>
            <a:ext cx="4594202" cy="461665"/>
          </a:xfrm>
          <a:prstGeom prst="rect">
            <a:avLst/>
          </a:prstGeom>
        </p:spPr>
        <p:txBody>
          <a:bodyPr wrap="square">
            <a:spAutoFit/>
          </a:bodyPr>
          <a:lstStyle/>
          <a:p>
            <a:pPr>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11" name="任意多边形: 形状 10">
            <a:extLst>
              <a:ext uri="{FF2B5EF4-FFF2-40B4-BE49-F238E27FC236}">
                <a16:creationId xmlns:a16="http://schemas.microsoft.com/office/drawing/2014/main" xmlns="" id="{17A8063F-F57B-4885-93C4-A58A622BAE20}"/>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531304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xmlns=""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79160" y="586210"/>
            <a:ext cx="725343"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标题</a:t>
            </a:r>
          </a:p>
        </p:txBody>
      </p:sp>
      <p:sp>
        <p:nvSpPr>
          <p:cNvPr id="2" name="文本占位符 1">
            <a:extLst>
              <a:ext uri="{FF2B5EF4-FFF2-40B4-BE49-F238E27FC236}">
                <a16:creationId xmlns:a16="http://schemas.microsoft.com/office/drawing/2014/main" xmlns="" id="{19065E5D-DAFB-4D0A-A7EE-7452DC92F865}"/>
              </a:ext>
            </a:extLst>
          </p:cNvPr>
          <p:cNvSpPr>
            <a:spLocks noGrp="1"/>
          </p:cNvSpPr>
          <p:nvPr>
            <p:ph type="body" sz="quarter" idx="10"/>
          </p:nvPr>
        </p:nvSpPr>
        <p:spPr/>
        <p:txBody>
          <a:bodyPr>
            <a:normAutofit fontScale="92500" lnSpcReduction="10000"/>
          </a:bodyPr>
          <a:lstStyle/>
          <a:p>
            <a:r>
              <a:rPr lang="zh-CN" altLang="en-US" dirty="0"/>
              <a:t>使用说明</a:t>
            </a:r>
          </a:p>
        </p:txBody>
      </p:sp>
      <p:cxnSp>
        <p:nvCxnSpPr>
          <p:cNvPr id="6" name="直接箭头连接符 5">
            <a:extLst>
              <a:ext uri="{FF2B5EF4-FFF2-40B4-BE49-F238E27FC236}">
                <a16:creationId xmlns:a16="http://schemas.microsoft.com/office/drawing/2014/main" xmlns=""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xmlns=""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xmlns=""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xmlns=""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xmlns=""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xmlns=""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xmlns=""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a:extLst>
              <a:ext uri="{FF2B5EF4-FFF2-40B4-BE49-F238E27FC236}">
                <a16:creationId xmlns:a16="http://schemas.microsoft.com/office/drawing/2014/main" xmlns="" id="{8B62EEA8-8D75-4878-9A71-A32D2C1C66C0}"/>
              </a:ext>
            </a:extLst>
          </p:cNvPr>
          <p:cNvSpPr txBox="1">
            <a:spLocks/>
          </p:cNvSpPr>
          <p:nvPr/>
        </p:nvSpPr>
        <p:spPr>
          <a:xfrm>
            <a:off x="2750258" y="971010"/>
            <a:ext cx="8875871"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内页主标题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36</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0" name="PA_蓝剑_矩形 38">
            <a:extLst>
              <a:ext uri="{FF2B5EF4-FFF2-40B4-BE49-F238E27FC236}">
                <a16:creationId xmlns:a16="http://schemas.microsoft.com/office/drawing/2014/main" xmlns="" id="{7D437161-407D-4FBC-AA3C-85C113804A0A}"/>
              </a:ext>
            </a:extLst>
          </p:cNvPr>
          <p:cNvSpPr/>
          <p:nvPr>
            <p:custDataLst>
              <p:tags r:id="rId1"/>
            </p:custDataLst>
          </p:nvPr>
        </p:nvSpPr>
        <p:spPr>
          <a:xfrm>
            <a:off x="6214460" y="1566688"/>
            <a:ext cx="5293436" cy="461665"/>
          </a:xfrm>
          <a:prstGeom prst="rect">
            <a:avLst/>
          </a:prstGeom>
        </p:spPr>
        <p:txBody>
          <a:bodyPr wrap="none">
            <a:spAutoFit/>
          </a:body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副标题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24</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b="1" dirty="0">
                <a:solidFill>
                  <a:srgbClr val="262626"/>
                </a:solidFill>
                <a:latin typeface="黑体" panose="02010609060101010101" pitchFamily="49" charset="-122"/>
                <a:ea typeface="黑体" panose="02010609060101010101" pitchFamily="49" charset="-122"/>
                <a:cs typeface="+mj-cs"/>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2" name="矩形 21">
            <a:extLst>
              <a:ext uri="{FF2B5EF4-FFF2-40B4-BE49-F238E27FC236}">
                <a16:creationId xmlns:a16="http://schemas.microsoft.com/office/drawing/2014/main" xmlns=""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xmlns=""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sp>
        <p:nvSpPr>
          <p:cNvPr id="41" name="PA_蓝剑_矩形 106">
            <a:extLst>
              <a:ext uri="{FF2B5EF4-FFF2-40B4-BE49-F238E27FC236}">
                <a16:creationId xmlns:a16="http://schemas.microsoft.com/office/drawing/2014/main" xmlns="" id="{AFC017FB-9456-4C0E-BF74-F5B40BD29ED4}"/>
              </a:ext>
            </a:extLst>
          </p:cNvPr>
          <p:cNvSpPr/>
          <p:nvPr>
            <p:custDataLst>
              <p:tags r:id="rId2"/>
            </p:custDataLst>
          </p:nvPr>
        </p:nvSpPr>
        <p:spPr>
          <a:xfrm>
            <a:off x="5696254" y="4405139"/>
            <a:ext cx="5793150" cy="605294"/>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在使用图片时，图片色调不统一或需要图片垫底，在上叠加文字时，遮盖在图片上层，可利于文字内容的展现，根据版面的色调需求不同，有两种颜色蒙版作为选择</a:t>
            </a:r>
          </a:p>
        </p:txBody>
      </p:sp>
      <p:cxnSp>
        <p:nvCxnSpPr>
          <p:cNvPr id="42" name="直接连接符 41">
            <a:extLst>
              <a:ext uri="{FF2B5EF4-FFF2-40B4-BE49-F238E27FC236}">
                <a16:creationId xmlns:a16="http://schemas.microsoft.com/office/drawing/2014/main" xmlns="" id="{64E5AF94-A01F-4574-91E7-0F36CE41EE51}"/>
              </a:ext>
            </a:extLst>
          </p:cNvPr>
          <p:cNvCxnSpPr>
            <a:cxnSpLocks/>
          </p:cNvCxnSpPr>
          <p:nvPr/>
        </p:nvCxnSpPr>
        <p:spPr>
          <a:xfrm>
            <a:off x="3676147" y="4606450"/>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xmlns=""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xmlns=""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xmlns=""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xmlns=""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蓝剑_矩形 106">
            <a:extLst>
              <a:ext uri="{FF2B5EF4-FFF2-40B4-BE49-F238E27FC236}">
                <a16:creationId xmlns:a16="http://schemas.microsoft.com/office/drawing/2014/main" xmlns="" id="{AFC017FB-9456-4C0E-BF74-F5B40BD29ED4}"/>
              </a:ext>
            </a:extLst>
          </p:cNvPr>
          <p:cNvSpPr/>
          <p:nvPr>
            <p:custDataLst>
              <p:tags r:id="rId3"/>
            </p:custDataLst>
          </p:nvPr>
        </p:nvSpPr>
        <p:spPr>
          <a:xfrm>
            <a:off x="6577159" y="3778942"/>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在使用配色时，需要优先使用左边这些颜色或与其相匹配的颜色</a:t>
            </a:r>
          </a:p>
        </p:txBody>
      </p:sp>
      <p:sp>
        <p:nvSpPr>
          <p:cNvPr id="37" name="PA_蓝剑_矩形 38">
            <a:extLst>
              <a:ext uri="{FF2B5EF4-FFF2-40B4-BE49-F238E27FC236}">
                <a16:creationId xmlns:a16="http://schemas.microsoft.com/office/drawing/2014/main" xmlns="" id="{7A8439F4-588A-4A08-A522-3613C9D8C75E}"/>
              </a:ext>
            </a:extLst>
          </p:cNvPr>
          <p:cNvSpPr/>
          <p:nvPr>
            <p:custDataLst>
              <p:tags r:id="rId4"/>
            </p:custDataLst>
          </p:nvPr>
        </p:nvSpPr>
        <p:spPr>
          <a:xfrm>
            <a:off x="6238505" y="2166763"/>
            <a:ext cx="5269391" cy="461665"/>
          </a:xfrm>
          <a:prstGeom prst="rect">
            <a:avLst/>
          </a:prstGeom>
        </p:spPr>
        <p:txBody>
          <a:bodyPr wrap="none">
            <a:spAutoFit/>
          </a:bodyPr>
          <a:lstStyle/>
          <a:p>
            <a:pPr algn="r">
              <a:lnSpc>
                <a:spcPct val="100000"/>
              </a:lnSpc>
            </a:pPr>
            <a:r>
              <a:rPr lang="zh-CN" altLang="en-US" sz="2400" dirty="0">
                <a:solidFill>
                  <a:srgbClr val="262626"/>
                </a:solidFill>
                <a:latin typeface="黑体" panose="02010609060101010101" pitchFamily="49" charset="-122"/>
                <a:ea typeface="黑体" panose="02010609060101010101" pitchFamily="49" charset="-122"/>
              </a:rPr>
              <a:t>目录页标题</a:t>
            </a:r>
            <a:r>
              <a:rPr lang="en-US" altLang="zh-CN" sz="2400" dirty="0">
                <a:solidFill>
                  <a:srgbClr val="262626"/>
                </a:solidFill>
                <a:latin typeface="黑体" panose="02010609060101010101" pitchFamily="49" charset="-122"/>
                <a:ea typeface="黑体" panose="02010609060101010101" pitchFamily="49" charset="-122"/>
              </a:rPr>
              <a:t>-</a:t>
            </a:r>
            <a:r>
              <a:rPr lang="zh-CN" altLang="en-US" sz="2400" dirty="0">
                <a:solidFill>
                  <a:srgbClr val="262626"/>
                </a:solidFill>
                <a:latin typeface="黑体" panose="02010609060101010101" pitchFamily="49" charset="-122"/>
                <a:ea typeface="黑体" panose="02010609060101010101" pitchFamily="49" charset="-122"/>
              </a:rPr>
              <a:t>黑体</a:t>
            </a:r>
            <a:r>
              <a:rPr lang="en-US" altLang="zh-CN" sz="2400" dirty="0">
                <a:solidFill>
                  <a:srgbClr val="262626"/>
                </a:solidFill>
                <a:latin typeface="黑体" panose="02010609060101010101" pitchFamily="49" charset="-122"/>
                <a:ea typeface="黑体" panose="02010609060101010101" pitchFamily="49" charset="-122"/>
              </a:rPr>
              <a:t>24</a:t>
            </a:r>
            <a:r>
              <a:rPr lang="zh-CN" altLang="en-US" sz="2400" dirty="0">
                <a:solidFill>
                  <a:srgbClr val="262626"/>
                </a:solidFill>
                <a:latin typeface="黑体" panose="02010609060101010101" pitchFamily="49" charset="-122"/>
                <a:ea typeface="黑体" panose="02010609060101010101" pitchFamily="49" charset="-122"/>
              </a:rPr>
              <a:t>号字体（</a:t>
            </a:r>
            <a:r>
              <a:rPr lang="zh-CN" altLang="en-US" dirty="0">
                <a:solidFill>
                  <a:srgbClr val="262626"/>
                </a:solidFill>
                <a:latin typeface="黑体" panose="02010609060101010101" pitchFamily="49" charset="-122"/>
                <a:ea typeface="黑体" panose="02010609060101010101" pitchFamily="49" charset="-122"/>
                <a:cs typeface="+mj-cs"/>
              </a:rPr>
              <a:t>推荐字号</a:t>
            </a:r>
            <a:r>
              <a:rPr lang="zh-CN" altLang="en-US" sz="2400" dirty="0">
                <a:solidFill>
                  <a:srgbClr val="262626"/>
                </a:solidFill>
                <a:latin typeface="黑体" panose="02010609060101010101" pitchFamily="49" charset="-122"/>
                <a:ea typeface="黑体" panose="02010609060101010101" pitchFamily="49" charset="-122"/>
              </a:rPr>
              <a:t>）</a:t>
            </a:r>
          </a:p>
        </p:txBody>
      </p:sp>
      <p:sp>
        <p:nvSpPr>
          <p:cNvPr id="40" name="矩形 39">
            <a:extLst>
              <a:ext uri="{FF2B5EF4-FFF2-40B4-BE49-F238E27FC236}">
                <a16:creationId xmlns:a16="http://schemas.microsoft.com/office/drawing/2014/main" xmlns=""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蓝剑_矩形 38">
            <a:extLst>
              <a:ext uri="{FF2B5EF4-FFF2-40B4-BE49-F238E27FC236}">
                <a16:creationId xmlns:a16="http://schemas.microsoft.com/office/drawing/2014/main" xmlns="" id="{744AE8D0-5105-4EF6-AAF2-08EE2BC63A78}"/>
              </a:ext>
            </a:extLst>
          </p:cNvPr>
          <p:cNvSpPr/>
          <p:nvPr>
            <p:custDataLst>
              <p:tags r:id="rId5"/>
            </p:custDataLst>
          </p:nvPr>
        </p:nvSpPr>
        <p:spPr>
          <a:xfrm>
            <a:off x="5066709" y="2833513"/>
            <a:ext cx="6441187" cy="384721"/>
          </a:xfrm>
          <a:prstGeom prst="rect">
            <a:avLst/>
          </a:prstGeom>
        </p:spPr>
        <p:txBody>
          <a:bodyPr wrap="none">
            <a:spAutoFit/>
          </a:bodyPr>
          <a:lstStyle/>
          <a:p>
            <a:pPr algn="r">
              <a:lnSpc>
                <a:spcPct val="100000"/>
              </a:lnSpc>
            </a:pPr>
            <a:r>
              <a:rPr lang="zh-CN" altLang="en-US" sz="1900" b="1" dirty="0">
                <a:solidFill>
                  <a:srgbClr val="262626"/>
                </a:solidFill>
                <a:latin typeface="黑体" panose="02010609060101010101" pitchFamily="49" charset="-122"/>
                <a:ea typeface="黑体" panose="02010609060101010101" pitchFamily="49" charset="-122"/>
              </a:rPr>
              <a:t>内页章节标题</a:t>
            </a:r>
            <a:r>
              <a:rPr lang="en-US" altLang="zh-CN" sz="1900" b="1" dirty="0">
                <a:solidFill>
                  <a:srgbClr val="262626"/>
                </a:solidFill>
                <a:latin typeface="黑体" panose="02010609060101010101" pitchFamily="49" charset="-122"/>
                <a:ea typeface="黑体" panose="02010609060101010101" pitchFamily="49" charset="-122"/>
              </a:rPr>
              <a:t>-</a:t>
            </a:r>
            <a:r>
              <a:rPr lang="zh-CN" altLang="en-US" sz="1900" b="1" dirty="0">
                <a:solidFill>
                  <a:srgbClr val="262626"/>
                </a:solidFill>
                <a:latin typeface="黑体" panose="02010609060101010101" pitchFamily="49" charset="-122"/>
                <a:ea typeface="黑体" panose="02010609060101010101" pitchFamily="49" charset="-122"/>
              </a:rPr>
              <a:t>黑体</a:t>
            </a:r>
            <a:r>
              <a:rPr lang="en-US" altLang="zh-CN" sz="1900" b="1" dirty="0">
                <a:solidFill>
                  <a:srgbClr val="262626"/>
                </a:solidFill>
                <a:latin typeface="黑体" panose="02010609060101010101" pitchFamily="49" charset="-122"/>
                <a:ea typeface="黑体" panose="02010609060101010101" pitchFamily="49" charset="-122"/>
              </a:rPr>
              <a:t>19</a:t>
            </a:r>
            <a:r>
              <a:rPr lang="zh-CN" altLang="en-US" sz="1900" b="1" dirty="0">
                <a:solidFill>
                  <a:srgbClr val="262626"/>
                </a:solidFill>
                <a:latin typeface="黑体" panose="02010609060101010101" pitchFamily="49" charset="-122"/>
                <a:ea typeface="黑体" panose="02010609060101010101" pitchFamily="49" charset="-122"/>
              </a:rPr>
              <a:t>号加粗字体；位置左上角固定框内</a:t>
            </a:r>
          </a:p>
        </p:txBody>
      </p:sp>
      <p:sp>
        <p:nvSpPr>
          <p:cNvPr id="45" name="矩形 44">
            <a:extLst>
              <a:ext uri="{FF2B5EF4-FFF2-40B4-BE49-F238E27FC236}">
                <a16:creationId xmlns:a16="http://schemas.microsoft.com/office/drawing/2014/main" xmlns=""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xmlns="" id="{BEB3FDC6-6C26-4B73-B60D-5DC335B2246E}"/>
              </a:ext>
            </a:extLst>
          </p:cNvPr>
          <p:cNvCxnSpPr>
            <a:cxnSpLocks/>
          </p:cNvCxnSpPr>
          <p:nvPr/>
        </p:nvCxnSpPr>
        <p:spPr>
          <a:xfrm>
            <a:off x="1726579" y="1189327"/>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4576C55A-0FA0-4BF4-A429-21FA355F508F}"/>
              </a:ext>
            </a:extLst>
          </p:cNvPr>
          <p:cNvCxnSpPr>
            <a:cxnSpLocks/>
          </p:cNvCxnSpPr>
          <p:nvPr/>
        </p:nvCxnSpPr>
        <p:spPr>
          <a:xfrm>
            <a:off x="2075965"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CD08D7B4-A831-4159-9409-A4DB41303A01}"/>
              </a:ext>
            </a:extLst>
          </p:cNvPr>
          <p:cNvCxnSpPr>
            <a:cxnSpLocks/>
          </p:cNvCxnSpPr>
          <p:nvPr/>
        </p:nvCxnSpPr>
        <p:spPr>
          <a:xfrm>
            <a:off x="2075965" y="240175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A9041BE9-84B3-462D-AC20-FCCB9F934554}"/>
              </a:ext>
            </a:extLst>
          </p:cNvPr>
          <p:cNvCxnSpPr>
            <a:cxnSpLocks/>
          </p:cNvCxnSpPr>
          <p:nvPr/>
        </p:nvCxnSpPr>
        <p:spPr>
          <a:xfrm>
            <a:off x="2075965"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xmlns=""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xmlns=""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xmlns=""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xmlns=""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xmlns=""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xmlns=""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106">
            <a:extLst>
              <a:ext uri="{FF2B5EF4-FFF2-40B4-BE49-F238E27FC236}">
                <a16:creationId xmlns:a16="http://schemas.microsoft.com/office/drawing/2014/main" xmlns="" id="{AFC017FB-9456-4C0E-BF74-F5B40BD29ED4}"/>
              </a:ext>
            </a:extLst>
          </p:cNvPr>
          <p:cNvSpPr/>
          <p:nvPr>
            <p:custDataLst>
              <p:tags r:id="rId6"/>
            </p:custDataLst>
          </p:nvPr>
        </p:nvSpPr>
        <p:spPr>
          <a:xfrm>
            <a:off x="4751060" y="5145269"/>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内页一级标题前需要加入  </a:t>
            </a:r>
          </a:p>
        </p:txBody>
      </p:sp>
      <p:sp>
        <p:nvSpPr>
          <p:cNvPr id="58" name="平行四边形 57">
            <a:extLst>
              <a:ext uri="{FF2B5EF4-FFF2-40B4-BE49-F238E27FC236}">
                <a16:creationId xmlns:a16="http://schemas.microsoft.com/office/drawing/2014/main" xmlns="" id="{22278E2F-F3CF-41D0-A56B-C6274338E362}"/>
              </a:ext>
            </a:extLst>
          </p:cNvPr>
          <p:cNvSpPr/>
          <p:nvPr/>
        </p:nvSpPr>
        <p:spPr>
          <a:xfrm>
            <a:off x="9570312" y="5192985"/>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蓝剑_矩形 106">
            <a:extLst>
              <a:ext uri="{FF2B5EF4-FFF2-40B4-BE49-F238E27FC236}">
                <a16:creationId xmlns:a16="http://schemas.microsoft.com/office/drawing/2014/main" xmlns="" id="{AFC017FB-9456-4C0E-BF74-F5B40BD29ED4}"/>
              </a:ext>
            </a:extLst>
          </p:cNvPr>
          <p:cNvSpPr/>
          <p:nvPr>
            <p:custDataLst>
              <p:tags r:id="rId7"/>
            </p:custDataLst>
          </p:nvPr>
        </p:nvSpPr>
        <p:spPr>
          <a:xfrm>
            <a:off x="6577159" y="5122157"/>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，内页二级标题下方加入</a:t>
            </a:r>
          </a:p>
        </p:txBody>
      </p:sp>
      <p:sp>
        <p:nvSpPr>
          <p:cNvPr id="60" name="矩形 59">
            <a:extLst>
              <a:ext uri="{FF2B5EF4-FFF2-40B4-BE49-F238E27FC236}">
                <a16:creationId xmlns:a16="http://schemas.microsoft.com/office/drawing/2014/main" xmlns="" id="{2B20C68A-5E54-4363-BE7B-E1C7EEBB73D8}"/>
              </a:ext>
            </a:extLst>
          </p:cNvPr>
          <p:cNvSpPr/>
          <p:nvPr/>
        </p:nvSpPr>
        <p:spPr>
          <a:xfrm>
            <a:off x="11489924" y="5273705"/>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xmlns=""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xmlns="" id="{4576C55A-0FA0-4BF4-A429-21FA355F508F}"/>
              </a:ext>
            </a:extLst>
          </p:cNvPr>
          <p:cNvCxnSpPr>
            <a:cxnSpLocks/>
          </p:cNvCxnSpPr>
          <p:nvPr/>
        </p:nvCxnSpPr>
        <p:spPr>
          <a:xfrm flipV="1">
            <a:off x="2476129" y="5971034"/>
            <a:ext cx="5392986" cy="2"/>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xmlns="" id="{AFC017FB-9456-4C0E-BF74-F5B40BD29ED4}"/>
              </a:ext>
            </a:extLst>
          </p:cNvPr>
          <p:cNvSpPr/>
          <p:nvPr>
            <p:custDataLst>
              <p:tags r:id="rId8"/>
            </p:custDataLst>
          </p:nvPr>
        </p:nvSpPr>
        <p:spPr>
          <a:xfrm>
            <a:off x="6357036" y="5796628"/>
            <a:ext cx="5280565"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PPT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模板样例中图片仅作示例展示，使用者可更换</a:t>
            </a:r>
          </a:p>
        </p:txBody>
      </p:sp>
      <p:sp>
        <p:nvSpPr>
          <p:cNvPr id="64" name="PA_蓝剑_矩形 106">
            <a:extLst>
              <a:ext uri="{FF2B5EF4-FFF2-40B4-BE49-F238E27FC236}">
                <a16:creationId xmlns:a16="http://schemas.microsoft.com/office/drawing/2014/main" xmlns="" id="{7E960552-6072-4DFF-82FC-9EC40A5649CD}"/>
              </a:ext>
            </a:extLst>
          </p:cNvPr>
          <p:cNvSpPr/>
          <p:nvPr>
            <p:custDataLst>
              <p:tags r:id="rId9"/>
            </p:custDataLst>
          </p:nvPr>
        </p:nvSpPr>
        <p:spPr>
          <a:xfrm>
            <a:off x="5198765" y="3277267"/>
            <a:ext cx="6321576" cy="348813"/>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正文</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黑体，</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12</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号字体（推荐字号）</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xmlns=""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xmlns="" id="{3FD40A63-F933-41C5-AB8B-4E85024027BA}"/>
              </a:ext>
            </a:extLst>
          </p:cNvPr>
          <p:cNvCxnSpPr>
            <a:cxnSpLocks/>
          </p:cNvCxnSpPr>
          <p:nvPr/>
        </p:nvCxnSpPr>
        <p:spPr>
          <a:xfrm>
            <a:off x="2088410" y="3437920"/>
            <a:ext cx="8001485"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xmlns=""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xmlns="" id="{BEB3FDC6-6C26-4B73-B60D-5DC335B2246E}"/>
              </a:ext>
            </a:extLst>
          </p:cNvPr>
          <p:cNvCxnSpPr>
            <a:cxnSpLocks/>
          </p:cNvCxnSpPr>
          <p:nvPr/>
        </p:nvCxnSpPr>
        <p:spPr>
          <a:xfrm>
            <a:off x="1225737" y="748731"/>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xmlns="" id="{8B62EEA8-8D75-4878-9A71-A32D2C1C66C0}"/>
              </a:ext>
            </a:extLst>
          </p:cNvPr>
          <p:cNvSpPr txBox="1">
            <a:spLocks/>
          </p:cNvSpPr>
          <p:nvPr/>
        </p:nvSpPr>
        <p:spPr>
          <a:xfrm>
            <a:off x="-245094" y="528421"/>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封面主标题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54</a:t>
            </a:r>
            <a:r>
              <a:rPr lang="zh-CN" altLang="en-US" sz="2400" b="1" dirty="0">
                <a:solidFill>
                  <a:srgbClr val="262626"/>
                </a:solidFill>
                <a:latin typeface="黑体" panose="02010609060101010101" pitchFamily="49" charset="-122"/>
                <a:ea typeface="黑体" panose="02010609060101010101" pitchFamily="49" charset="-122"/>
              </a:rPr>
              <a:t>号加粗字体、白色（</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197232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0485" y="5174068"/>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before Main 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 name="文本占位符 1">
            <a:extLst>
              <a:ext uri="{FF2B5EF4-FFF2-40B4-BE49-F238E27FC236}">
                <a16:creationId xmlns:a16="http://schemas.microsoft.com/office/drawing/2014/main" xmlns="" id="{19065E5D-DAFB-4D0A-A7EE-7452DC92F865}"/>
              </a:ext>
            </a:extLst>
          </p:cNvPr>
          <p:cNvSpPr>
            <a:spLocks noGrp="1"/>
          </p:cNvSpPr>
          <p:nvPr>
            <p:ph type="body" sz="quarter" idx="10"/>
          </p:nvPr>
        </p:nvSpPr>
        <p:spPr/>
        <p:txBody>
          <a:bodyPr>
            <a:normAutofit fontScale="92500" lnSpcReduction="10000"/>
          </a:bodyPr>
          <a:lstStyle/>
          <a:p>
            <a:r>
              <a:rPr lang="en-US" altLang="zh-CN" dirty="0">
                <a:latin typeface="Arial" panose="020B0604020202020204" pitchFamily="34" charset="0"/>
                <a:cs typeface="Arial" panose="020B0604020202020204" pitchFamily="34" charset="0"/>
              </a:rPr>
              <a:t>Instructions</a:t>
            </a:r>
            <a:endParaRPr lang="zh-CN" altLang="en-US" dirty="0">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xmlns=""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xmlns=""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xmlns=""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xmlns=""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xmlns=""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xmlns=""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xmlns=""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xmlns=""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cxnSp>
        <p:nvCxnSpPr>
          <p:cNvPr id="42" name="直接连接符 41">
            <a:extLst>
              <a:ext uri="{FF2B5EF4-FFF2-40B4-BE49-F238E27FC236}">
                <a16:creationId xmlns:a16="http://schemas.microsoft.com/office/drawing/2014/main" xmlns="" id="{64E5AF94-A01F-4574-91E7-0F36CE41EE51}"/>
              </a:ext>
            </a:extLst>
          </p:cNvPr>
          <p:cNvCxnSpPr>
            <a:cxnSpLocks/>
          </p:cNvCxnSpPr>
          <p:nvPr/>
        </p:nvCxnSpPr>
        <p:spPr>
          <a:xfrm>
            <a:off x="3115691" y="4587112"/>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xmlns=""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xmlns=""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xmlns=""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xmlns=""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xmlns=""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xmlns=""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xmlns="" id="{BEB3FDC6-6C26-4B73-B60D-5DC335B2246E}"/>
              </a:ext>
            </a:extLst>
          </p:cNvPr>
          <p:cNvCxnSpPr>
            <a:cxnSpLocks/>
          </p:cNvCxnSpPr>
          <p:nvPr/>
        </p:nvCxnSpPr>
        <p:spPr>
          <a:xfrm>
            <a:off x="1312568" y="1229118"/>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4576C55A-0FA0-4BF4-A429-21FA355F508F}"/>
              </a:ext>
            </a:extLst>
          </p:cNvPr>
          <p:cNvCxnSpPr>
            <a:cxnSpLocks/>
          </p:cNvCxnSpPr>
          <p:nvPr/>
        </p:nvCxnSpPr>
        <p:spPr>
          <a:xfrm>
            <a:off x="1309802"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CD08D7B4-A831-4159-9409-A4DB41303A01}"/>
              </a:ext>
            </a:extLst>
          </p:cNvPr>
          <p:cNvCxnSpPr>
            <a:cxnSpLocks/>
          </p:cNvCxnSpPr>
          <p:nvPr/>
        </p:nvCxnSpPr>
        <p:spPr>
          <a:xfrm>
            <a:off x="1691660" y="2397595"/>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A9041BE9-84B3-462D-AC20-FCCB9F934554}"/>
              </a:ext>
            </a:extLst>
          </p:cNvPr>
          <p:cNvCxnSpPr>
            <a:cxnSpLocks/>
          </p:cNvCxnSpPr>
          <p:nvPr/>
        </p:nvCxnSpPr>
        <p:spPr>
          <a:xfrm>
            <a:off x="1309802"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xmlns=""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xmlns=""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xmlns=""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xmlns=""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xmlns=""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xmlns=""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a:extLst>
              <a:ext uri="{FF2B5EF4-FFF2-40B4-BE49-F238E27FC236}">
                <a16:creationId xmlns:a16="http://schemas.microsoft.com/office/drawing/2014/main" xmlns="" id="{22278E2F-F3CF-41D0-A56B-C6274338E362}"/>
              </a:ext>
            </a:extLst>
          </p:cNvPr>
          <p:cNvSpPr/>
          <p:nvPr/>
        </p:nvSpPr>
        <p:spPr>
          <a:xfrm>
            <a:off x="7805869" y="5188788"/>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xmlns="" id="{2B20C68A-5E54-4363-BE7B-E1C7EEBB73D8}"/>
              </a:ext>
            </a:extLst>
          </p:cNvPr>
          <p:cNvSpPr/>
          <p:nvPr/>
        </p:nvSpPr>
        <p:spPr>
          <a:xfrm>
            <a:off x="7822735" y="5532069"/>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xmlns=""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xmlns="" id="{4576C55A-0FA0-4BF4-A429-21FA355F508F}"/>
              </a:ext>
            </a:extLst>
          </p:cNvPr>
          <p:cNvCxnSpPr>
            <a:cxnSpLocks/>
          </p:cNvCxnSpPr>
          <p:nvPr/>
        </p:nvCxnSpPr>
        <p:spPr>
          <a:xfrm>
            <a:off x="2476129" y="5971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xmlns="" id="{AFC017FB-9456-4C0E-BF74-F5B40BD29ED4}"/>
              </a:ext>
            </a:extLst>
          </p:cNvPr>
          <p:cNvSpPr/>
          <p:nvPr>
            <p:custDataLst>
              <p:tags r:id="rId1"/>
            </p:custDataLst>
          </p:nvPr>
        </p:nvSpPr>
        <p:spPr>
          <a:xfrm>
            <a:off x="6633628" y="5796628"/>
            <a:ext cx="4874268"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Pictures in the PPT Template example can be changed</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xmlns=""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xmlns="" id="{3FD40A63-F933-41C5-AB8B-4E85024027BA}"/>
              </a:ext>
            </a:extLst>
          </p:cNvPr>
          <p:cNvCxnSpPr>
            <a:cxnSpLocks/>
          </p:cNvCxnSpPr>
          <p:nvPr/>
        </p:nvCxnSpPr>
        <p:spPr>
          <a:xfrm flipV="1">
            <a:off x="839794" y="3425824"/>
            <a:ext cx="7156445" cy="1784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xmlns=""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xmlns="" id="{BEB3FDC6-6C26-4B73-B60D-5DC335B2246E}"/>
              </a:ext>
            </a:extLst>
          </p:cNvPr>
          <p:cNvCxnSpPr>
            <a:cxnSpLocks/>
          </p:cNvCxnSpPr>
          <p:nvPr/>
        </p:nvCxnSpPr>
        <p:spPr>
          <a:xfrm>
            <a:off x="941124" y="784679"/>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xmlns="" id="{8B62EEA8-8D75-4878-9A71-A32D2C1C66C0}"/>
              </a:ext>
            </a:extLst>
          </p:cNvPr>
          <p:cNvSpPr txBox="1">
            <a:spLocks/>
          </p:cNvSpPr>
          <p:nvPr/>
        </p:nvSpPr>
        <p:spPr>
          <a:xfrm>
            <a:off x="-245094" y="531120"/>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Cover  Main title- Arial 40-point type Bold</a:t>
            </a:r>
            <a:r>
              <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rPr>
              <a:t>，</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white  (Font Size Recommended)</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7" name="标题 1">
            <a:extLst>
              <a:ext uri="{FF2B5EF4-FFF2-40B4-BE49-F238E27FC236}">
                <a16:creationId xmlns:a16="http://schemas.microsoft.com/office/drawing/2014/main" xmlns="" id="{4804768E-C5AF-4AFC-85C9-60ABCA02BE92}"/>
              </a:ext>
            </a:extLst>
          </p:cNvPr>
          <p:cNvSpPr txBox="1">
            <a:spLocks/>
          </p:cNvSpPr>
          <p:nvPr/>
        </p:nvSpPr>
        <p:spPr>
          <a:xfrm>
            <a:off x="1465807" y="1037021"/>
            <a:ext cx="10335641" cy="697998"/>
          </a:xfrm>
          <a:prstGeom prst="rect">
            <a:avLst/>
          </a:prstGeom>
        </p:spPr>
        <p:txBody>
          <a:bodyPr/>
          <a:lstStyle>
            <a:defPPr>
              <a:defRPr lang="zh-CN"/>
            </a:defPPr>
            <a:lvl1pPr algn="r">
              <a:lnSpc>
                <a:spcPct val="100000"/>
              </a:lnSpc>
              <a:spcBef>
                <a:spcPct val="0"/>
              </a:spcBef>
              <a:buNone/>
              <a:defRPr sz="3600" b="1">
                <a:solidFill>
                  <a:srgbClr val="262626"/>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2000" dirty="0"/>
              <a:t>Inner page Main title-Arial 36-point type Bold</a:t>
            </a:r>
            <a:r>
              <a:rPr lang="zh-CN" altLang="en-US" sz="2000" dirty="0"/>
              <a:t>（</a:t>
            </a:r>
            <a:r>
              <a:rPr lang="en-US" altLang="zh-CN" sz="2000" dirty="0"/>
              <a:t> Font Size Recommended </a:t>
            </a:r>
            <a:r>
              <a:rPr lang="zh-CN" altLang="en-US" sz="2000" dirty="0"/>
              <a:t>）</a:t>
            </a:r>
            <a:endParaRPr lang="en-US" altLang="zh-CN" sz="2000" dirty="0"/>
          </a:p>
        </p:txBody>
      </p:sp>
      <p:sp>
        <p:nvSpPr>
          <p:cNvPr id="71" name="PA_蓝剑_矩形 38">
            <a:extLst>
              <a:ext uri="{FF2B5EF4-FFF2-40B4-BE49-F238E27FC236}">
                <a16:creationId xmlns:a16="http://schemas.microsoft.com/office/drawing/2014/main" xmlns="" id="{6F70FCD0-1199-4766-805B-B5B75F413D7B}"/>
              </a:ext>
            </a:extLst>
          </p:cNvPr>
          <p:cNvSpPr/>
          <p:nvPr>
            <p:custDataLst>
              <p:tags r:id="rId2"/>
            </p:custDataLst>
          </p:nvPr>
        </p:nvSpPr>
        <p:spPr>
          <a:xfrm>
            <a:off x="3603420" y="1601626"/>
            <a:ext cx="7446269" cy="400110"/>
          </a:xfrm>
          <a:prstGeom prst="rect">
            <a:avLst/>
          </a:prstGeom>
        </p:spPr>
        <p:txBody>
          <a:bodyPr wrap="none">
            <a:spAutoFit/>
          </a:bodyPr>
          <a:lstStyle/>
          <a:p>
            <a:pPr lvl="0" algn="r">
              <a:defRPr/>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rPr>
              <a:t>Subtitle -Arial </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24-point type Bold(Font Size Recommended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2" name="PA_蓝剑_矩形 38">
            <a:extLst>
              <a:ext uri="{FF2B5EF4-FFF2-40B4-BE49-F238E27FC236}">
                <a16:creationId xmlns:a16="http://schemas.microsoft.com/office/drawing/2014/main" xmlns="" id="{53A1CD20-6254-4C94-8DD1-1CA382B06512}"/>
              </a:ext>
            </a:extLst>
          </p:cNvPr>
          <p:cNvSpPr/>
          <p:nvPr>
            <p:custDataLst>
              <p:tags r:id="rId3"/>
            </p:custDataLst>
          </p:nvPr>
        </p:nvSpPr>
        <p:spPr>
          <a:xfrm>
            <a:off x="4027959" y="2197540"/>
            <a:ext cx="7021730" cy="400110"/>
          </a:xfrm>
          <a:prstGeom prst="rect">
            <a:avLst/>
          </a:prstGeom>
        </p:spPr>
        <p:txBody>
          <a:bodyPr wrap="none">
            <a:spAutoFit/>
          </a:bodyPr>
          <a:lstStyle/>
          <a:p>
            <a:pPr algn="r"/>
            <a:r>
              <a:rPr lang="en-US" altLang="zh-CN" sz="2000" dirty="0">
                <a:solidFill>
                  <a:srgbClr val="262626"/>
                </a:solidFill>
                <a:latin typeface="Arial" panose="020B0604020202020204" pitchFamily="34" charset="0"/>
                <a:ea typeface="黑体" panose="02010609060101010101" pitchFamily="49" charset="-122"/>
                <a:cs typeface="Arial" panose="020B0604020202020204" pitchFamily="34" charset="0"/>
              </a:rPr>
              <a:t>Contents title- Arial 24-point type(Font Size Recommended )</a:t>
            </a:r>
            <a:endParaRPr lang="zh-CN" altLang="en-US" sz="2000"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3" name="PA_蓝剑_矩形 38">
            <a:extLst>
              <a:ext uri="{FF2B5EF4-FFF2-40B4-BE49-F238E27FC236}">
                <a16:creationId xmlns:a16="http://schemas.microsoft.com/office/drawing/2014/main" xmlns="" id="{523DA859-231E-4176-8ABF-9C983ADD67E9}"/>
              </a:ext>
            </a:extLst>
          </p:cNvPr>
          <p:cNvSpPr/>
          <p:nvPr>
            <p:custDataLst>
              <p:tags r:id="rId4"/>
            </p:custDataLst>
          </p:nvPr>
        </p:nvSpPr>
        <p:spPr>
          <a:xfrm>
            <a:off x="3962112" y="2833513"/>
            <a:ext cx="7545784" cy="400110"/>
          </a:xfrm>
          <a:prstGeom prst="rect">
            <a:avLst/>
          </a:prstGeom>
        </p:spPr>
        <p:txBody>
          <a:bodyPr wrap="none">
            <a:spAutoFit/>
          </a:bodyPr>
          <a:lstStyle/>
          <a:p>
            <a:pPr algn="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Chapter title- Arial 19-point type Bold; on the top left corner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4" name="PA_蓝剑_矩形 106">
            <a:extLst>
              <a:ext uri="{FF2B5EF4-FFF2-40B4-BE49-F238E27FC236}">
                <a16:creationId xmlns:a16="http://schemas.microsoft.com/office/drawing/2014/main" xmlns="" id="{AD3910E5-50CF-4BF4-9B4C-7F892F040A18}"/>
              </a:ext>
            </a:extLst>
          </p:cNvPr>
          <p:cNvSpPr/>
          <p:nvPr>
            <p:custDataLst>
              <p:tags r:id="rId5"/>
            </p:custDataLst>
          </p:nvPr>
        </p:nvSpPr>
        <p:spPr>
          <a:xfrm>
            <a:off x="5217815" y="3253145"/>
            <a:ext cx="6321576" cy="348813"/>
          </a:xfrm>
          <a:prstGeom prst="rect">
            <a:avLst/>
          </a:prstGeom>
        </p:spPr>
        <p:txBody>
          <a:bodyPr wrap="square">
            <a:spAutoFit/>
          </a:bodyPr>
          <a:lstStyle/>
          <a:p>
            <a:pPr lvl="0" algn="r">
              <a:lnSpc>
                <a:spcPts val="2000"/>
              </a:lnSpc>
              <a:defRPr/>
            </a:pP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Text-Arial 14-point type</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Font Size Recommended</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75" name="PA_蓝剑_矩形 106">
            <a:extLst>
              <a:ext uri="{FF2B5EF4-FFF2-40B4-BE49-F238E27FC236}">
                <a16:creationId xmlns:a16="http://schemas.microsoft.com/office/drawing/2014/main" xmlns="" id="{DE6B33E0-6D92-4563-8F76-BE9DD34856CD}"/>
              </a:ext>
            </a:extLst>
          </p:cNvPr>
          <p:cNvSpPr/>
          <p:nvPr>
            <p:custDataLst>
              <p:tags r:id="rId6"/>
            </p:custDataLst>
          </p:nvPr>
        </p:nvSpPr>
        <p:spPr>
          <a:xfrm>
            <a:off x="5551901" y="3708870"/>
            <a:ext cx="6068556"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you use color, you need to prioritize left column colors or  their matching colors</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76" name="PA_蓝剑_矩形 106">
            <a:extLst>
              <a:ext uri="{FF2B5EF4-FFF2-40B4-BE49-F238E27FC236}">
                <a16:creationId xmlns:a16="http://schemas.microsoft.com/office/drawing/2014/main" xmlns="" id="{FD253495-C79D-4EB4-BFFD-FBDC78B18126}"/>
              </a:ext>
            </a:extLst>
          </p:cNvPr>
          <p:cNvSpPr/>
          <p:nvPr>
            <p:custDataLst>
              <p:tags r:id="rId7"/>
            </p:custDataLst>
          </p:nvPr>
        </p:nvSpPr>
        <p:spPr>
          <a:xfrm>
            <a:off x="4611889" y="4124830"/>
            <a:ext cx="7007104" cy="1118255"/>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using pictures, the hue of the picture is not uniform or the picture needs to be placed on the bottom. When the text is overwritten, the image is covered on the top of the picture, which is good for displaying the text content. According to the different tonal demand of the page, there are two kinds of color mask as a choice.</a:t>
            </a:r>
          </a:p>
        </p:txBody>
      </p:sp>
      <p:sp>
        <p:nvSpPr>
          <p:cNvPr id="3" name="TextBox 2"/>
          <p:cNvSpPr txBox="1"/>
          <p:nvPr/>
        </p:nvSpPr>
        <p:spPr>
          <a:xfrm>
            <a:off x="7355541" y="5174069"/>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7" name="TextBox 76"/>
          <p:cNvSpPr txBox="1"/>
          <p:nvPr/>
        </p:nvSpPr>
        <p:spPr>
          <a:xfrm>
            <a:off x="7355541" y="5416428"/>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8" name="TextBox 77"/>
          <p:cNvSpPr txBox="1"/>
          <p:nvPr/>
        </p:nvSpPr>
        <p:spPr>
          <a:xfrm>
            <a:off x="7996239" y="5393569"/>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below Subtitle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0" name="矩形 79">
            <a:extLst>
              <a:ext uri="{FF2B5EF4-FFF2-40B4-BE49-F238E27FC236}">
                <a16:creationId xmlns:a16="http://schemas.microsoft.com/office/drawing/2014/main" xmlns=""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05557" y="622565"/>
            <a:ext cx="1715738"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title </a:t>
            </a:r>
            <a:endParaRPr lang="zh-CN" altLang="en-US" sz="1400" b="1" dirty="0">
              <a:solidFill>
                <a:schemeClr val="bg1"/>
              </a:solidFill>
            </a:endParaRPr>
          </a:p>
        </p:txBody>
      </p:sp>
    </p:spTree>
    <p:extLst>
      <p:ext uri="{BB962C8B-B14F-4D97-AF65-F5344CB8AC3E}">
        <p14:creationId xmlns:p14="http://schemas.microsoft.com/office/powerpoint/2010/main" val="1162202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xmlns=""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xmlns=""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xmlns=""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xmlns="" id="{EF4AAA38-91E3-4A55-BE75-0DA774589F1C}"/>
              </a:ext>
            </a:extLst>
          </p:cNvPr>
          <p:cNvSpPr/>
          <p:nvPr/>
        </p:nvSpPr>
        <p:spPr>
          <a:xfrm>
            <a:off x="784849" y="2434017"/>
            <a:ext cx="8895481" cy="757130"/>
          </a:xfrm>
          <a:prstGeom prst="rect">
            <a:avLst/>
          </a:prstGeom>
        </p:spPr>
        <p:txBody>
          <a:bodyPr wrap="square">
            <a:spAutoFit/>
          </a:bodyPr>
          <a:lstStyle/>
          <a:p>
            <a:pPr lvl="0">
              <a:lnSpc>
                <a:spcPct val="90000"/>
              </a:lnSpc>
              <a:spcBef>
                <a:spcPts val="1000"/>
              </a:spcBef>
            </a:pP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创新大赛交流会</a:t>
            </a:r>
            <a:r>
              <a:rPr lang="en-US" altLang="zh-CN"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a:t>
            </a: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成都分部</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8913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xmlns=""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a16="http://schemas.microsoft.com/office/drawing/2014/main" xmlns=""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LED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及惯性定位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a16="http://schemas.microsoft.com/office/drawing/2014/main" xmlns=""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xmlns=""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a16="http://schemas.microsoft.com/office/drawing/2014/main" xmlns=""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LED</a:t>
            </a:r>
          </a:p>
        </p:txBody>
      </p:sp>
      <p:sp>
        <p:nvSpPr>
          <p:cNvPr id="47" name="矩形 46">
            <a:extLst>
              <a:ext uri="{FF2B5EF4-FFF2-40B4-BE49-F238E27FC236}">
                <a16:creationId xmlns:a16="http://schemas.microsoft.com/office/drawing/2014/main" xmlns=""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xmlns=""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a16="http://schemas.microsoft.com/office/drawing/2014/main" xmlns=""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a16="http://schemas.microsoft.com/office/drawing/2014/main" xmlns=""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xmlns="" id="{D69DD8A1-777F-4233-88BD-3D786D260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3578" y="3714287"/>
            <a:ext cx="1104903" cy="1104903"/>
          </a:xfrm>
          <a:prstGeom prst="rect">
            <a:avLst/>
          </a:prstGeom>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xmlns=""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a16="http://schemas.microsoft.com/office/drawing/2014/main" xmlns=""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a16="http://schemas.microsoft.com/office/drawing/2014/main" xmlns=""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a16="http://schemas.microsoft.com/office/drawing/2014/main" xmlns=""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a16="http://schemas.microsoft.com/office/drawing/2014/main" xmlns=""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a16="http://schemas.microsoft.com/office/drawing/2014/main" xmlns=""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a16="http://schemas.microsoft.com/office/drawing/2014/main" xmlns=""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a16="http://schemas.microsoft.com/office/drawing/2014/main" xmlns=""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a16="http://schemas.microsoft.com/office/drawing/2014/main" xmlns=""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a16="http://schemas.microsoft.com/office/drawing/2014/main" xmlns=""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5874123"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Acuity Brands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VLC</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Li-Fi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a:t>LED</a:t>
            </a:r>
            <a:r>
              <a:rPr lang="zh-CN" altLang="en-US" dirty="0"/>
              <a:t>解决方案</a:t>
            </a:r>
          </a:p>
        </p:txBody>
      </p:sp>
      <p:pic>
        <p:nvPicPr>
          <p:cNvPr id="11" name="图片 10">
            <a:extLst>
              <a:ext uri="{FF2B5EF4-FFF2-40B4-BE49-F238E27FC236}">
                <a16:creationId xmlns:a16="http://schemas.microsoft.com/office/drawing/2014/main" xmlns="" id="{26920CA8-64C2-4107-B937-43E9128B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14" y="1892386"/>
            <a:ext cx="5715000" cy="3784600"/>
          </a:xfrm>
          <a:prstGeom prst="rect">
            <a:avLst/>
          </a:prstGeom>
        </p:spPr>
      </p:pic>
      <p:pic>
        <p:nvPicPr>
          <p:cNvPr id="14" name="图片 13">
            <a:extLst>
              <a:ext uri="{FF2B5EF4-FFF2-40B4-BE49-F238E27FC236}">
                <a16:creationId xmlns:a16="http://schemas.microsoft.com/office/drawing/2014/main" xmlns="" id="{890E2991-878D-404B-A0CD-02A0DCA9F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05" y="1500994"/>
            <a:ext cx="3304665" cy="4676518"/>
          </a:xfrm>
          <a:prstGeom prst="rect">
            <a:avLst/>
          </a:prstGeom>
        </p:spPr>
      </p:pic>
      <p:pic>
        <p:nvPicPr>
          <p:cNvPr id="19" name="图片 18">
            <a:extLst>
              <a:ext uri="{FF2B5EF4-FFF2-40B4-BE49-F238E27FC236}">
                <a16:creationId xmlns:a16="http://schemas.microsoft.com/office/drawing/2014/main" xmlns="" id="{12AA2C46-7569-4315-8C4C-E46DC346B1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0841" y="1455473"/>
            <a:ext cx="3292076" cy="4847228"/>
          </a:xfrm>
          <a:prstGeom prst="rect">
            <a:avLst/>
          </a:prstGeom>
        </p:spPr>
      </p:pic>
      <p:pic>
        <p:nvPicPr>
          <p:cNvPr id="21" name="图片 20">
            <a:extLst>
              <a:ext uri="{FF2B5EF4-FFF2-40B4-BE49-F238E27FC236}">
                <a16:creationId xmlns:a16="http://schemas.microsoft.com/office/drawing/2014/main" xmlns="" id="{1E2C3D68-0BAD-42E6-9C42-722413F6C867}"/>
              </a:ext>
            </a:extLst>
          </p:cNvPr>
          <p:cNvPicPr>
            <a:picLocks noChangeAspect="1"/>
          </p:cNvPicPr>
          <p:nvPr/>
        </p:nvPicPr>
        <p:blipFill rotWithShape="1">
          <a:blip r:embed="rId6">
            <a:extLst>
              <a:ext uri="{28A0092B-C50C-407E-A947-70E740481C1C}">
                <a14:useLocalDpi xmlns:a14="http://schemas.microsoft.com/office/drawing/2010/main" val="0"/>
              </a:ext>
            </a:extLst>
          </a:blip>
          <a:srcRect l="17559" t="3898"/>
          <a:stretch/>
        </p:blipFill>
        <p:spPr>
          <a:xfrm>
            <a:off x="295212" y="1326225"/>
            <a:ext cx="6377258" cy="4955977"/>
          </a:xfrm>
          <a:prstGeom prst="rect">
            <a:avLst/>
          </a:prstGeom>
        </p:spPr>
      </p:pic>
      <p:pic>
        <p:nvPicPr>
          <p:cNvPr id="23" name="图片 22">
            <a:extLst>
              <a:ext uri="{FF2B5EF4-FFF2-40B4-BE49-F238E27FC236}">
                <a16:creationId xmlns:a16="http://schemas.microsoft.com/office/drawing/2014/main" xmlns="" id="{F3AE44D0-F2E6-43FB-BE82-2E7263F2DA48}"/>
              </a:ext>
            </a:extLst>
          </p:cNvPr>
          <p:cNvPicPr>
            <a:picLocks noChangeAspect="1"/>
          </p:cNvPicPr>
          <p:nvPr/>
        </p:nvPicPr>
        <p:blipFill rotWithShape="1">
          <a:blip r:embed="rId7">
            <a:extLst>
              <a:ext uri="{28A0092B-C50C-407E-A947-70E740481C1C}">
                <a14:useLocalDpi xmlns:a14="http://schemas.microsoft.com/office/drawing/2010/main" val="0"/>
              </a:ext>
            </a:extLst>
          </a:blip>
          <a:srcRect b="30276"/>
          <a:stretch/>
        </p:blipFill>
        <p:spPr>
          <a:xfrm>
            <a:off x="462216" y="1488224"/>
            <a:ext cx="7300755" cy="4781725"/>
          </a:xfrm>
          <a:prstGeom prst="rect">
            <a:avLst/>
          </a:prstGeom>
        </p:spPr>
      </p:pic>
      <p:pic>
        <p:nvPicPr>
          <p:cNvPr id="25" name="图片 24">
            <a:extLst>
              <a:ext uri="{FF2B5EF4-FFF2-40B4-BE49-F238E27FC236}">
                <a16:creationId xmlns:a16="http://schemas.microsoft.com/office/drawing/2014/main" xmlns="" id="{64E12F43-17CD-4465-BB28-E1EF7ADD7B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0426" y="1326225"/>
            <a:ext cx="2888847" cy="5222147"/>
          </a:xfrm>
          <a:prstGeom prst="rect">
            <a:avLst/>
          </a:prstGeom>
        </p:spPr>
      </p:pic>
      <p:pic>
        <p:nvPicPr>
          <p:cNvPr id="31" name="图片 30">
            <a:extLst>
              <a:ext uri="{FF2B5EF4-FFF2-40B4-BE49-F238E27FC236}">
                <a16:creationId xmlns:a16="http://schemas.microsoft.com/office/drawing/2014/main" xmlns="" id="{FDF1DBC7-7F33-4302-8665-D9F7D32CAA17}"/>
              </a:ext>
            </a:extLst>
          </p:cNvPr>
          <p:cNvPicPr>
            <a:picLocks noChangeAspect="1"/>
          </p:cNvPicPr>
          <p:nvPr/>
        </p:nvPicPr>
        <p:blipFill rotWithShape="1">
          <a:blip r:embed="rId9"/>
          <a:srcRect l="34970" t="24298" r="34940" b="29514"/>
          <a:stretch/>
        </p:blipFill>
        <p:spPr>
          <a:xfrm>
            <a:off x="8415727" y="1525302"/>
            <a:ext cx="3788229" cy="3270982"/>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420519" y="-5873"/>
            <a:ext cx="3775632"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6382809"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IndoorAtlas</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PDR</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技术的室内定位方案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惯性解决方案</a:t>
            </a:r>
          </a:p>
        </p:txBody>
      </p:sp>
      <p:pic>
        <p:nvPicPr>
          <p:cNvPr id="17" name="图片 16">
            <a:extLst>
              <a:ext uri="{FF2B5EF4-FFF2-40B4-BE49-F238E27FC236}">
                <a16:creationId xmlns:a16="http://schemas.microsoft.com/office/drawing/2014/main" xmlns="" id="{16130BAD-40C3-4F68-A0DB-8A48437F9703}"/>
              </a:ext>
            </a:extLst>
          </p:cNvPr>
          <p:cNvPicPr>
            <a:picLocks noChangeAspect="1"/>
          </p:cNvPicPr>
          <p:nvPr/>
        </p:nvPicPr>
        <p:blipFill rotWithShape="1">
          <a:blip r:embed="rId3"/>
          <a:srcRect l="59184" t="19338" r="15436" b="4165"/>
          <a:stretch/>
        </p:blipFill>
        <p:spPr>
          <a:xfrm>
            <a:off x="8403770" y="193303"/>
            <a:ext cx="3603693" cy="6109398"/>
          </a:xfrm>
          <a:prstGeom prst="rect">
            <a:avLst/>
          </a:prstGeom>
        </p:spPr>
      </p:pic>
      <p:pic>
        <p:nvPicPr>
          <p:cNvPr id="19" name="图片 18">
            <a:extLst>
              <a:ext uri="{FF2B5EF4-FFF2-40B4-BE49-F238E27FC236}">
                <a16:creationId xmlns:a16="http://schemas.microsoft.com/office/drawing/2014/main" xmlns="" id="{761B7477-E5C0-43FC-BCAE-7907AAABA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0" y="1615003"/>
            <a:ext cx="5161172" cy="3988178"/>
          </a:xfrm>
          <a:prstGeom prst="rect">
            <a:avLst/>
          </a:prstGeom>
        </p:spPr>
      </p:pic>
      <p:pic>
        <p:nvPicPr>
          <p:cNvPr id="23" name="图片 22">
            <a:extLst>
              <a:ext uri="{FF2B5EF4-FFF2-40B4-BE49-F238E27FC236}">
                <a16:creationId xmlns:a16="http://schemas.microsoft.com/office/drawing/2014/main" xmlns="" id="{16346798-86D7-4D5E-B69B-49ED7AC42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2" y="1545782"/>
            <a:ext cx="7242161" cy="3241451"/>
          </a:xfrm>
          <a:prstGeom prst="rect">
            <a:avLst/>
          </a:prstGeom>
        </p:spPr>
      </p:pic>
      <p:pic>
        <p:nvPicPr>
          <p:cNvPr id="9" name="图片 8">
            <a:extLst>
              <a:ext uri="{FF2B5EF4-FFF2-40B4-BE49-F238E27FC236}">
                <a16:creationId xmlns:a16="http://schemas.microsoft.com/office/drawing/2014/main" xmlns="" id="{EEC33044-4DDE-477C-BA6C-5D56E40A6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32" y="1506724"/>
            <a:ext cx="5847828" cy="3526329"/>
          </a:xfrm>
          <a:prstGeom prst="rect">
            <a:avLst/>
          </a:prstGeom>
        </p:spPr>
      </p:pic>
      <p:pic>
        <p:nvPicPr>
          <p:cNvPr id="11" name="图片 10">
            <a:extLst>
              <a:ext uri="{FF2B5EF4-FFF2-40B4-BE49-F238E27FC236}">
                <a16:creationId xmlns:a16="http://schemas.microsoft.com/office/drawing/2014/main" xmlns="" id="{F4700352-4C64-4F44-BABB-C46F3DA065C0}"/>
              </a:ext>
            </a:extLst>
          </p:cNvPr>
          <p:cNvPicPr>
            <a:picLocks noChangeAspect="1"/>
          </p:cNvPicPr>
          <p:nvPr/>
        </p:nvPicPr>
        <p:blipFill rotWithShape="1">
          <a:blip r:embed="rId7"/>
          <a:srcRect l="16318" t="15971" r="13791" b="4322"/>
          <a:stretch/>
        </p:blipFill>
        <p:spPr>
          <a:xfrm>
            <a:off x="291839" y="1643443"/>
            <a:ext cx="6924677" cy="4442246"/>
          </a:xfrm>
          <a:prstGeom prst="rect">
            <a:avLst/>
          </a:prstGeom>
        </p:spPr>
      </p:pic>
      <p:pic>
        <p:nvPicPr>
          <p:cNvPr id="27" name="图片 26">
            <a:extLst>
              <a:ext uri="{FF2B5EF4-FFF2-40B4-BE49-F238E27FC236}">
                <a16:creationId xmlns:a16="http://schemas.microsoft.com/office/drawing/2014/main" xmlns="" id="{55513AF2-5113-4202-AB18-4F9B1D3B5D9B}"/>
              </a:ext>
            </a:extLst>
          </p:cNvPr>
          <p:cNvPicPr>
            <a:picLocks noChangeAspect="1"/>
          </p:cNvPicPr>
          <p:nvPr/>
        </p:nvPicPr>
        <p:blipFill rotWithShape="1">
          <a:blip r:embed="rId8"/>
          <a:srcRect l="20896" t="9788" r="68253" b="81700"/>
          <a:stretch/>
        </p:blipFill>
        <p:spPr>
          <a:xfrm>
            <a:off x="8403770" y="501716"/>
            <a:ext cx="2146137" cy="946928"/>
          </a:xfrm>
          <a:prstGeom prst="rect">
            <a:avLst/>
          </a:prstGeom>
        </p:spPr>
      </p:pic>
      <p:pic>
        <p:nvPicPr>
          <p:cNvPr id="10" name="图片 9">
            <a:extLst>
              <a:ext uri="{FF2B5EF4-FFF2-40B4-BE49-F238E27FC236}">
                <a16:creationId xmlns:a16="http://schemas.microsoft.com/office/drawing/2014/main" xmlns="" id="{30AEEACA-FFA9-4025-A884-E54F3F636329}"/>
              </a:ext>
            </a:extLst>
          </p:cNvPr>
          <p:cNvPicPr>
            <a:picLocks noChangeAspect="1"/>
          </p:cNvPicPr>
          <p:nvPr/>
        </p:nvPicPr>
        <p:blipFill rotWithShape="1">
          <a:blip r:embed="rId9"/>
          <a:srcRect t="24052" r="54258" b="25861"/>
          <a:stretch/>
        </p:blipFill>
        <p:spPr>
          <a:xfrm>
            <a:off x="1245584" y="1891605"/>
            <a:ext cx="5576835" cy="3434974"/>
          </a:xfrm>
          <a:prstGeom prst="rect">
            <a:avLst/>
          </a:prstGeom>
        </p:spPr>
      </p:pic>
      <p:pic>
        <p:nvPicPr>
          <p:cNvPr id="26" name="图片 25">
            <a:extLst>
              <a:ext uri="{FF2B5EF4-FFF2-40B4-BE49-F238E27FC236}">
                <a16:creationId xmlns:a16="http://schemas.microsoft.com/office/drawing/2014/main" xmlns="" id="{E51C6666-7A68-4521-AC27-E92D3B9FF816}"/>
              </a:ext>
            </a:extLst>
          </p:cNvPr>
          <p:cNvPicPr>
            <a:picLocks noChangeAspect="1"/>
          </p:cNvPicPr>
          <p:nvPr/>
        </p:nvPicPr>
        <p:blipFill rotWithShape="1">
          <a:blip r:embed="rId10"/>
          <a:srcRect l="17611" t="11592" r="2038" b="10003"/>
          <a:stretch/>
        </p:blipFill>
        <p:spPr>
          <a:xfrm>
            <a:off x="390899" y="2120560"/>
            <a:ext cx="6753478" cy="3706829"/>
          </a:xfrm>
          <a:prstGeom prst="rect">
            <a:avLst/>
          </a:prstGeom>
        </p:spPr>
      </p:pic>
      <p:pic>
        <p:nvPicPr>
          <p:cNvPr id="16" name="图片 15">
            <a:extLst>
              <a:ext uri="{FF2B5EF4-FFF2-40B4-BE49-F238E27FC236}">
                <a16:creationId xmlns:a16="http://schemas.microsoft.com/office/drawing/2014/main" xmlns="" id="{CC9D5559-3314-426A-BBB9-94AA223ED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302" y="1940786"/>
            <a:ext cx="5619750" cy="3495675"/>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396513" y="9891"/>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07.xml><?xml version="1.0" encoding="utf-8"?>
<p:tagLst xmlns:a="http://schemas.openxmlformats.org/drawingml/2006/main" xmlns:r="http://schemas.openxmlformats.org/officeDocument/2006/relationships" xmlns:p="http://schemas.openxmlformats.org/presentationml/2006/main">
  <p:tag name="PA" val="v4.0.0"/>
</p:tagLst>
</file>

<file path=ppt/tags/tag108.xml><?xml version="1.0" encoding="utf-8"?>
<p:tagLst xmlns:a="http://schemas.openxmlformats.org/drawingml/2006/main" xmlns:r="http://schemas.openxmlformats.org/officeDocument/2006/relationships" xmlns:p="http://schemas.openxmlformats.org/presentationml/2006/main">
  <p:tag name="PA" val="v4.0.0"/>
</p:tagLst>
</file>

<file path=ppt/tags/tag109.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10.xml><?xml version="1.0" encoding="utf-8"?>
<p:tagLst xmlns:a="http://schemas.openxmlformats.org/drawingml/2006/main" xmlns:r="http://schemas.openxmlformats.org/officeDocument/2006/relationships" xmlns:p="http://schemas.openxmlformats.org/presentationml/2006/main">
  <p:tag name="PA" val="v4.0.0"/>
</p:tagLst>
</file>

<file path=ppt/tags/tag111.xml><?xml version="1.0" encoding="utf-8"?>
<p:tagLst xmlns:a="http://schemas.openxmlformats.org/drawingml/2006/main" xmlns:r="http://schemas.openxmlformats.org/officeDocument/2006/relationships" xmlns:p="http://schemas.openxmlformats.org/presentationml/2006/main">
  <p:tag name="PA" val="v4.0.0"/>
</p:tagLst>
</file>

<file path=ppt/tags/tag112.xml><?xml version="1.0" encoding="utf-8"?>
<p:tagLst xmlns:a="http://schemas.openxmlformats.org/drawingml/2006/main" xmlns:r="http://schemas.openxmlformats.org/officeDocument/2006/relationships" xmlns:p="http://schemas.openxmlformats.org/presentationml/2006/main">
  <p:tag name="PA" val="v4.0.0"/>
</p:tagLst>
</file>

<file path=ppt/tags/tag113.xml><?xml version="1.0" encoding="utf-8"?>
<p:tagLst xmlns:a="http://schemas.openxmlformats.org/drawingml/2006/main" xmlns:r="http://schemas.openxmlformats.org/officeDocument/2006/relationships" xmlns:p="http://schemas.openxmlformats.org/presentationml/2006/main">
  <p:tag name="PA" val="v4.0.0"/>
</p:tagLst>
</file>

<file path=ppt/tags/tag114.xml><?xml version="1.0" encoding="utf-8"?>
<p:tagLst xmlns:a="http://schemas.openxmlformats.org/drawingml/2006/main" xmlns:r="http://schemas.openxmlformats.org/officeDocument/2006/relationships" xmlns:p="http://schemas.openxmlformats.org/presentationml/2006/main">
  <p:tag name="PA" val="v4.0.0"/>
</p:tagLst>
</file>

<file path=ppt/tags/tag115.xml><?xml version="1.0" encoding="utf-8"?>
<p:tagLst xmlns:a="http://schemas.openxmlformats.org/drawingml/2006/main" xmlns:r="http://schemas.openxmlformats.org/officeDocument/2006/relationships" xmlns:p="http://schemas.openxmlformats.org/presentationml/2006/main">
  <p:tag name="PA" val="v4.0.0"/>
</p:tagLst>
</file>

<file path=ppt/tags/tag116.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2419</TotalTime>
  <Words>3474</Words>
  <Application>Microsoft Office PowerPoint</Application>
  <PresentationFormat>自定义</PresentationFormat>
  <Paragraphs>362</Paragraphs>
  <Slides>47</Slides>
  <Notes>1</Notes>
  <HiddenSlides>0</HiddenSlides>
  <MMClips>0</MMClips>
  <ScaleCrop>false</ScaleCrop>
  <HeadingPairs>
    <vt:vector size="4" baseType="variant">
      <vt:variant>
        <vt:lpstr>主题</vt:lpstr>
      </vt:variant>
      <vt:variant>
        <vt:i4>2</vt:i4>
      </vt:variant>
      <vt:variant>
        <vt:lpstr>幻灯片标题</vt:lpstr>
      </vt:variant>
      <vt:variant>
        <vt:i4>47</vt:i4>
      </vt:variant>
    </vt:vector>
  </HeadingPairs>
  <TitlesOfParts>
    <vt:vector size="49" baseType="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niyaou</dc:creator>
  <cp:lastModifiedBy>pc</cp:lastModifiedBy>
  <cp:revision>296</cp:revision>
  <dcterms:created xsi:type="dcterms:W3CDTF">2018-02-06T03:06:38Z</dcterms:created>
  <dcterms:modified xsi:type="dcterms:W3CDTF">2018-11-27T09:59:30Z</dcterms:modified>
</cp:coreProperties>
</file>